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80" r:id="rId4"/>
    <p:sldId id="273" r:id="rId5"/>
    <p:sldId id="275" r:id="rId6"/>
    <p:sldId id="274" r:id="rId7"/>
    <p:sldId id="276" r:id="rId8"/>
    <p:sldId id="277" r:id="rId9"/>
    <p:sldId id="278" r:id="rId10"/>
    <p:sldId id="279" r:id="rId11"/>
    <p:sldId id="281" r:id="rId12"/>
    <p:sldId id="271" r:id="rId13"/>
    <p:sldId id="272" r:id="rId14"/>
    <p:sldId id="283" r:id="rId15"/>
    <p:sldId id="282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1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2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08:18.574"/>
    </inkml:context>
    <inkml:brush xml:id="br0">
      <inkml:brushProperty name="width" value="0.05" units="cm"/>
      <inkml:brushProperty name="height" value="0.05" units="cm"/>
      <inkml:brushProperty name="color" value="#2D31FA"/>
    </inkml:brush>
  </inkml:definitions>
  <inkml:trace contextRef="#ctx0" brushRef="#br0">2529 1 18315,'8'0'544,"-1"0"-409,-7 0 25,0 0 142,6 0-3,-4 0 234,4 0-409,-6 0 4101,0 0 0,-6 0-3631,-4 0-134,4 0-115,-7 0 58,4 0-173,-5 0 0,4 0 230,0 0 58,0 0-32,-4 0-472,-1 0-583,0 0 499,0 0-1,7 0 369,-5 0-43,12 0-377,-12 0 1,9 0 300,-6 0 78,7 0-128,-10 0-129,5 0 0,0 0 0,1 0 0,6 0 0,-4 0 0,1 0 0,-5 0 0,5 0 0,-9 0 0,10 0 0,-7 0 0,7 0 0,-10 0 0,3 0 0,4 0 0,-7 0 0,11 0 0,-11 0 0,11 0 0,-6 0 0,3 0 0,2 0 0,-7 0 0,7 0 0,-10 0 0,5 0 0,-7 0 0,5 0 0,0 0 0,7 0 0,-10 0 0,5 0 0,-7 0 0,0 0 0,1 0 0,4 0 0,0 0 0,5 0 0,-5 0 0,1 0 0,-6 0 0,0 0 0,1 0 0,-1 0 0,0 0 0,0 0 0,6 0 0,-1 0 0,5 0 0,-5 0 0,5 0 0,-5 0 0,6 0 0,-6 0 0,-2 0 0,6 0 0,-7 0 0,5 0 0,-7 0 0,7 0 0,-5 0 0,9 0 0,-5 0 0,4 0 0,-5 0 0,5 0 0,-5 0 0,5 0 0,-5 0 0,7 0 0,-10 0 0,5 0 0,-7 0 0,5 0 0,1 0 0,5 0 0,-2 0 0,-1 0 0,6 0 0,-12 0 0,11 0 0,-5 0 0,1 0 0,3 0 0,-7 0 0,7 0 0,-11 0 0,11 0 0,-7 0 0,7 0 0,-10 0 0,10 0 0,-7 0 0,0 0 0,-4 0 0,5 0 0,1 0 0,3 0 0,4 0 0,-12 0 0,3 0 0,2 0 0,-2 0 0,5 0 0,-5 0 0,5 0 0,-5 0 0,6 0 0,-6 0 0,5 0 0,-5 0 0,5 0 0,-5 0 0,5 0 0,-4 0 0,4 0 0,-5 0 0,5 0 0,-5 0 0,0 0 0,-4 0 0,4 0 0,0 0 0,7 0 0,-10 0 0,5 0 0,-7 0 0,5 0 0,0 0 0,1 0 0,-6 0 0,0 0 0,0 0 0,1 0 0,-1 0 0,7 0 0,-5 0 0,11 0 0,-11 0 0,10 0 0,-7 0 0,7 0 0,-10 0 0,5 0 0,-2 0 0,0 0 0,0 0 0,-5 0 0,7 0 0,-5 0 0,12 0 0,-6 0 0,5 0 0,-2 0 0,2 0 0,-6 0 0,3 0 0,3 0 0,-11 0 0,10 0 0,-7 0 0,7 0 0,-10 0 0,5 0 0,-2 0 0,0 0 0,5 0 0,-5 0 0,7 0 0,-10 0 0,3 0 0,2 0 0,-2 0 0,7 0 0,-10 0 0,11 0 0,-11 0 0,5 0 0,-2 0 0,0 0 0,5 0 0,-4 0 0,4 0 0,-5 0 0,5 0 0,-5 0 0,5 0 0,-4 0 0,4 0 0,-5 0 0,5 0 0,-5 0 0,5 0 0,-5 0 0,6 0 0,-6 0 0,5 0 0,-5 0 0,5 0 0,-5 0 0,1 0 0,-6 0 0,5 0 0,0 0 0,7 0 0,-10 0 0,11 0 0,-11 0 0,10 0 0,-7 0 0,7 0 0,-5 0 0,3 0 0,2 0 0,-7 0 0,7 0 0,-11 0 0,13 0 0,-12 0 0,11 0 0,-6 0 0,3 0-71,3 0 1,-11 0 0,10 0 253,-7 0-169,7 0 0,-5 0-14,3 0 0,3 0 0,-11 0 0,12 0 0,-8 0 0,5 0 0,2 0 0,-11 0 0,11 0 0,-11 0 0,10 0 0,-7 0 0,7 0 0,-5 0 0,3 0 0,3 0 0,-11 0 0,11 0 0,-11 0 0,12 0 0,-6 0 0,1 0 0,4 0 0,-4 0 0,-1 0 0,5 0 0,-4 0 0,-1 0 0,6 0 0,-6 0 0,1 0 0,4 0 0,-11 0 0,11 0 0,-6 0 0,3 0-16,4 0-165,-13 0 0,11 0 72,-7 0 379,7 0-224,-3 0 125,-1 0-171,5 0 0,-11 0 0,12 0 0,-12 0 0,11 0 0,-6 0 0,3 0-113,3 0 1,-6 0 57,3 0 18,4 0 114,-6 0-111,1 0 50,4 0-29,-11 0-8,11 0-33,-4 0 41,6 0-5,-7 0 94,6 0 9,-6 0-88,0 0 144,6 0-95,-6 0-14,1 0-32,4 0 0,-4 0 0,-1 0 0,5 0 0,-4 0 0,-1 0 0,6 0 0,-6 0 0,7 0 0,-1 0 0,-4 0 0,3 0 0,-4 0-573,6 0-517,-7 0 413,5 0 237,-4 0-121,6 0 561,0 0 0,6 0 0,3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09:59.203"/>
    </inkml:context>
    <inkml:brush xml:id="br0">
      <inkml:brushProperty name="width" value="0.05" units="cm"/>
      <inkml:brushProperty name="height" value="0.05" units="cm"/>
      <inkml:brushProperty name="color" value="#2D31FA"/>
    </inkml:brush>
  </inkml:definitions>
  <inkml:trace contextRef="#ctx0" brushRef="#br0">750 412 20322,'8'8'1640,"6"5"2497,-13-11-3642,6 4-7,-1 1 1011,-4-6-995,4 6 0,-12-7 402,-4 0 0,-8 0 0,-3 0-446,-2 0-460,-1 0 0,-6 0 0,1-5 0,-1 0 0,-6 0-697,5 5 1,-5 0 0,5 0 991,-3 0 0,8 0-1539,-3 0 0,9 0 319,0 0 0,6-1 925,4-4 0,-3-3 0,5-7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3:00.31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20 39 9160,'0'3'1421,"0"0"-474,0-3-676,0 3 0,1-2-152,1 1 57,-1-1 1,1-1 9,-2 2 277,0-1-698,0 5 41,0-5 26,0 4 118,0-4 0,3 3 12,-1-2 484,0-2-270,-2 6 1,0-4-37,0 2 0,1-2 131,1 2-677,-2-2 328,3 3 0,-3-3-147,0 2 290,0-3-1310,0 2 951,0-8 94,0 0 0,0-4-264,0 3 339,-3-1 1,2 1 60,-3-1 1,2 1 346,0 0-100,-1-1 0,1 1-114,-2-1 0,2 2 737,-3 0-552,4 0 0,-2 3 433,3-2-169,-3 3 1,3-3 199,-3 2-412,3 1 622,0-2-758,0 9 1,2-4 226,0 5-334,0-2 1,0 1 52,0 0 1,1 0-166,-1-2 0,-1 2-323,1-2 0,1 2 225,-1 0 0,1-1-64,-1-1 1,0 0-12,2 3-282,-3-1 207,5 0 174,-5 1-43,2-4 217,0 0 1,-3-3 14,3 0 1,-3-3-142,0-1 1,0-2 55,0 0 0,0 0-116,0-1 0,-2 1 109,0-1 0,-2 1-96,1 0 1,1 0 0,0 1 203,0 1 0,-1-1-100,1-1 0,1 2 566,-1-1-201,1 4-110,1-5 451,-2 6-167,1-6 398,-2 5 447,3-2-1181,3 9 0,-2-2-84,4 5 1,-4-2-1,2-1-128,0 1 0,-2-1 34,3 1 0,-2 0-290,0 1 144,2-3-152,-4 3 180,6-4-38,-5 2 140,4 0 1,-4 1-29,1-1 1,1 1-161,-1-1 0,2 1 108,-1-1 1,1-2-90,-2 1 1,2-1 133,-2 2 1,3-2-1,-2 1-368,0 0 436,-1 0-96,3 2-2,-4-1 1,4-1 83,-3-1-71,0 0 1,0 0 20,0 1 1,1-2 172,-1 1-48,-1 2 1,3-3-53,-2 1 38,-1 2-70,1-2 1,1 0-100,-1 0 107,0-2-16,-2 3 0,1-3 16,1 2-15,-2-3-13,3 2 198,-3 0-182,0-2-104,0 2 109,3 0 1,-2-3-253,2 3 246,-3 0 1,0-2-10,3 1 6,-3 1-2,3-2-40,-3 5-142,3-3 150,-2 1 1,2 2-150,-3-2 253,2-1 1,-1 0-123,1-1 283,-1-1-254,-1 5-1,0-5 68,3 1-38,-2 1-262,1-2-2,-2 2 247,0 0-642,0-3 175,0 3-251,0 0-59,0-2 393,-2-4 1,0-1 365,-2-5 0,2 1-106,-3 0 0,3 1 91,-2-2 181,0-1 0,-1 3 90,1-2 0,3 2-81,-1 1 467,-2-1-212,3 1-105,-2 0 879,1-1-94,1 4-334,-2 0-375,3 3-123,3 3 0,-2 0-201,1 4 0,1-3-97,-1 0 0,0 0 74,-2 3 1,2-3-133,0 0 145,0 1 0,0 1-105,1 0 20,-1-2 1,-2 2 95,0-2-289,3-1 120,-3 3-66,3-6 89,-3 6 0,0-5 87,0 4-474,3-4-47,-2 5 253,2-5 1,-3 1-267,2-2 163,-1 0 207,2 0 0,-4-2 1,0-3 5,-1 0 0,-1-2 43,1 1 1,0-3 180,-2 1 1,0-3-52,0 2 1,-1 1 400,3 1-195,-3 1-150,4 0 1,-4-1 624,3 1-339,0-1-180,2 4 0,-1-2 760,-1 3-202,1 0 70,-1 2-309,2 2-358,2 2 54,-1 2 1,4 1-17,-3-1 0,3 1-98,-3 2 0,2-2 167,-2 2 1,2 0-297,-1-1 1,1 1-284,-2-3 1,1 1 229,-1 2 0,-1-3-220,4 1 0,-4-1 147,1-1 0,0-2-317,0 1-188,-1-2-262,1 1-753,-2-3 1251,0-6 1,0 4 118,0-5 0,0 2-738,-2-1 0,1 0 189,-1-1 0,-1 1 893,1-1 0,-3-2 0,1-1 0</inkml:trace>
  <inkml:trace contextRef="#ctx0" brushRef="#br0" timeOffset="1037">398 661 8424,'0'3'1254,"0"3"0,1-5-456,1 1-294,-1 2-452,2-1 1,-3 1 99,0 1 0,0-3-215,0 2 0,1-2 122,1 3 104,-2-1 0,3 2 74,-3 1 1,0-3 0,1 0-57,1 1 0,-1 1 182,1 0-215,-1 1-214,-1-1 213,3 1 0,-3 1 57,2 1 1,1-1-267,-1-1 0,1 0-80,-1 1 0,0-1 126,2 2 1,-2-2-1,2 0-34,-1-1 1,-1 0 52,1 1 0,-3-3-190,2 0 194,2 1 1,-3-1-219,1 0 225,-1-2-309,1 3 161,-1-4 0,4 3 77,-3-2 21,0-2 1,-1 3 101,1-3 50,-1 0 80,2 3-9,-3-2-207,3 2 72,-3 0 1,5-2 9,-2 3 30,-1-2-159,-2 3 0,0-4 1,2 2 76,0 0-1005,0-3-5093,-2 3 6088,-3-3 0,0-3 0,-4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24.07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315 1 7745,'3'0'-1,"0"0"408,-3 0 262,3 0-368,-2 0 1,2 0 193,0 0 445,-3 0 1751,3 0-2597,-9 0 0,4 0-236,-7 0 0,3 0 0,-3 0 202,0 0 0,1 0-519,-3 0 1,1 0 138,0 0 0,-3 0 37,3 0 0,0 0-46,-1 0 236,3 0 1,-1 0-143,3 0 657,2 0-234,-2 0 787,6 0-507,-3 0-63,8 0 0,0 0-138,3 0 0,2 0-100,1 0 1,1 0 0,1 0-10,0 0 0,0 0 49,-1 0 1,2 0-178,1 0-113,-4 0 173,4 0 0,-6 0-47,2 0-33,1 2 1,-5-1 232,1 1-161,-1-1 14,-3-1 144,-1 0 81,0 0-20,-3 3 202,3-2-390,-6 1 1,-1-2-5,-4 0 0,0 0-202,0 0 0,-2 0 95,-1 0 0,-1 0-416,-1 0 0,0 0 230,1 0 1,1-2-304,0 0 1,1 0 253,-3 2 0,2 0 0,1 0-56,1 0 1,0 0 237,3 0 0,-1 0-105,1 0 1,2 0 422,-1 0-164,4 0 215,-2 0 61,9 0-217,-2 0 0,8 0 16,-4 0 6,4 0-155,0 0 1,3 0 64,2 0-62,-3 0 8,2 0 0,-4 0-39,1 0 0,0 0 55,0 0 0,-1 0-118,-1 0 1,-2 2 99,-3 0 1,1 0 71,-1-2 135,-2 0 86,-1 0 1,-4 3-233,-1-1-43,-2 0 0,-4-2 0,-1 0-48,1 0 0,-2 0 98,0 0 1,0 0-724,-1 0 281,0 0-469,-2 0 523,1 0 0,-1 0 40,0 0 0,2 0-52,1 0 1,-1 0 140,-2 0 0,1 1 137,1 1 0,0-2-44,2 3 0,1-1-188,1 1 308,4-1-61,0-2 0,4 0 129,4 0 1,-1 0 138,4 0-132,2 0-67,0 0 1,3 0 95,0 0-154,0-3 1,0 2-37,0-1 1,-1 1 50,1 1 1,0-2-98,0 0 1,-2 0 108,-1 2 0,-2 0-126,1 0 0,-2 0-5,-1 0 430,-2 0 277,-1 0-238,-3 0-330,-6 0 0,0 0 0,-6 0 62,1 0 0,1 0-92,-3 0 1,0 1-49,0 1 0,0-2-214,1 3 0,-1-3-446,0 0 445,0 0 0,1 1-32,1 1 1,0-1 98,2 1 0,-1-1 174,1-1-19,-2 0 0,4 0 0,-1 0-48,3 3-155,-1-3 171,2 3-76,1-3 203,0 0 76,9 0 0,-4-1-120,4-1 1,-1 2 115,2-3 1,1 3-48,1 0 0,2-2-23,-3-1 1,3 1 0,-3 2 21,0-3 0,1 3-25,0-2 0,-3 1 162,-1 1 0,-1 0 134,2 0 342,-2 0-439,-1 0 0,-5 0 184,-2 0-349,0 0 54,-8 0-492,2 0 278,0 0 1,-3 0 168,0 0 1,2 2-260,-1 0 1,1 0 58,0-2 0,-1 0-381,1 0 0,2 2 140,1 1 0,0-1 86,2-2 0,0 0 283,-1 0 0,1 0-164,-1 0 339,1 0-90,-1 0-138,4 0 0,1 0 96,4 0-69,1 0 0,6-2 107,0-1 1,0 1-118,-1 2 1,0-2 193,0 0-33,2 0 0,-3 1-70,2-1 1,-2 1-34,-1-1 238,1 1-193,-1 1-45,1 0 1,-3 0 359,0 0-196,-2 0-129,0 0-55,-7 0 0,0 0-134,-3 0 1,1 0 48,0 0 0,1 0-195,-1 0 0,0 1-137,-1 1 0,1-1 206,-2 1 1,2-1 0,1-1 2,-1 0 0,1 0-142,-1 0 348,1 3 61,-1-3-210,4 3 308,-3-3-82,6 0-4,-6 0-175,5 0 81,-2 0 1,8 0-11,2 0 1,0-2-9,0 0 0,-1 0 144,1 2 1,1-2-98,1 0 1,-1-1 68,-1 3 1,-1-2 18,1 0 185,-1 0 118,0 2 253,1 0-544,-4 0-7,0 0 1,-3 0-156,-3 0 0,0 0 1,-4 0 24,1 0 0,-1 0-173,-2 0 1,2 0 49,-1 0 0,1 2-162,0 0 0,0 0-54,-2-2 149,5 0-68,-4 3 320,4-2-140,-2 2 1,1-3-142,1 0 50,3 0 641,-2 0-278,3 3 0,3-3 18,1 3 1,0-3-122,0 0 0,0 0-47,2 0 0,1 0-2,-1 0 1,1 0-45,-1 0 1,-2 0 160,1 0-294,-1 0 92,2 0 304,1 3-240,-4-2 52,0 2-127,-3-3 0,-5 0-171,-1 0 102,-2 0-9,2 0-7,-1 0 54,1 0 1,-1 0-214,1 0 136,-1 0 1,1 0-38,0 0 138,2 0-15,-2 0 1,5 0-90,-3 0 306,2 0-269,-3 0 446,4 0-133,-2 3-57,3-3 1,1 3-91,1-3 1,1 0 138,4 0 0,-1 0-4,1 0 1,-1 0-149,0 0 0,-1 0-90,-1 0 0,0 0 81,3 0 1,-1 0-144,1 0 0,-1 0 103,0 0 1,-1 0 45,-1 0 1,-3-1 76,2-1-119,-3 2 28,0-3 0,-3 3-28,-1 0 23,1 0 1,-2 0 18,0 0-152,0 0 137,-2 0-176,4 0 1,-3 0 39,2 0 113,-2 0-197,2 0 148,-1 0-34,1 0 9,-2 0 126,-1 0 1,3 0-74,0 0 181,2 0-127,-1 0 291,3 3-79,0-3 8,0 3 0,1-1 193,1 0-348,2 1 0,2-3 10,1 0 1,-3 0 3,0 2 0,-2-1-174,3 1-25,-1-1 187,-1-1-360,3 0 94,-5 0-56,5 0 55,-6 0 240,6 0 99,-5 0-270,2 0 142,-9 0-56,4 0 0,-4 0 68,4 0-45,1 0 27,-5 0-74,6 0 0,-4 0 58,2 0-143,1 0 586,-2 0-484,9 0 265,-4 0-108,3 0-54,-5 0-1156,0 0 818,-3 0 171,3 0 97,-3 0 121,0 0-48,2 0 1,-2 0-164,1 0 96,1 0-63,-2 0 63,0 0-53,3 0 40,-3 0 18,0 0-27,2 0 101,-5 0-130,6 0 188,-3 0-99,0 0 0,2-1 83,-1-1 57,1 1 656,1-1-921,-2 2 110,1 0 478,-2 0-719,0 0 150,2 0 864,-1 0-820,7 0 0,-3 0 97,5 0 1,-4 0-70,1 0 1,-2 0 40,2 0 35,-2 0-23,4 0-95,-3 0 1,1 0 99,1 0-163,-4 0 1,3 0 216,-2 0 11,-2 0 75,3 0-196,0 0 14,-2 0 68,2 0-49,0 0-211,-3 0 25,3 0 84,0 0 10,-2 0 225,2 0-52,-1 0-45,-1 0 17,2 0-17,0 0-108,-2 0 81,1 0-63,1 0-96,-2 0 118,2 0-159,0 0 135,-3 0 227,3 0-55,0 0-119,-2 0 74,2 0-190,-1 0 95,-1 0 251,2 0-161,0 0-105,-2 0-756,1 0 908,1 0-230,-2 0 57,2 0 183,0 0-201,-3 0-36,3 0 333,0 0-173,-2 0-159,2 0 106,0 0 19,-3 0-266,3 0 327,0 0-139,-2 0 199,2 0-348,-1 0 136,-1 0 367,2 0-412,0 0 79,-2 0-416,1 0 344,1 0 317,-2 0 147,2 0-527,0 0 208,-3 0-503,3 0 530,0 0-133,-2 0 987,2 0-743,-1 0-19,-1 0-992,2 0 449,0 0 492,-2 0-144,1 0 320,1 0-160,-2 0-225,2 0-36,0 0 111,-3 0 77,3 0 194,0 0-279,-2 0 284,2 0-576,0 0 144,-3 0 500,3 0-277,0 0 339,-2 0 10,2 0-410,-1 0-335,-1 0 51,2 0 248,0 0-95,-3 0 133,3 0-41,0 0 97,-2 0-93,2 0-3,0 0 20,-3 0-78,3 0-26,0 0 72,-2 0 458,2 0-320,-1 0-113,-1 0-127,2 0 88,0 0 42,-2 0 109,1 0-110,1 0 2,-2 0-255,2 0 213,0 0 35,-3 0 114,3 0-128,0 0-3,-2 0-118,2 0 144,-1 0 10,-1 0 192,2 0-86,0 0-65,-2 0-22,1 0-8,1 0 1,-2-1-98,1-1 145,-1 1-75,-1-2 5,3 3 199,-3 0 131,3 0-254,0 0 100,-2 0 540,2 0-623,0 0-168,-3 0-858,3 0 932,0 0-402,-2 0-321,2 0 850,-1 0-147,-1 0 490,2 0-303,0 0-322,-2 0-688,1 0 751,1 0 234,-2 0 319,2 0-392,0 0-262,-3 0 253,3 0 8,-3-3-295,0 3-188,0-3 381,3 3-78,-2 0 788,2 0-617,-1 0-253,-1 0 221,2 0-36,0 0-2,-2 0-209,1 0 211,1 0-72,-2 0 366,2 0-163,0 0 8,-3 0-95,3 0-192,0 0 121,-2 0-108,2 0 247,0 0-120,-3 0-182,3 0 325,0 0-134,-2 0 49,2 0-21,-1 0 32,-1 0-58,2 0 5,0 3-2,-3-3 9,3 3 464,-3-3-597,3 0 183,-2 0-312,2 0 220,0 0 259,-3 0 53,3 0-398,0 0 28,-2 0-43,2 0 287,-3 3-177,2-2 25,-1 2-194,2-3 156,0 0-28,-2 0-19,1 0 178,1 0-138,-2 0 342,2 0-98,0 0-6,-3 0-521,3 0 377,0 0-183,-2 0-39,2 0 123,0 0 275,-3 0-209,3 0 174,0 0-218,-2 0-46,1 0-112,1 0 198,-2 0-35,5 0-30,-6 0 248,3 0 6,0 0-127,-2 0-34,2 0-319,0 0 106,-3 0 51,3 0 306,0 0-159,-2 0 136,2 0-105,-1 0 7,-1 0 0,3 0-208,-2 0 5,-1 0-13,1 0 136,1 0 236,-2 0-56,2 0-203,0 0 316,-3 0-31,3 0-12,0 0-412,-2 0 68,2 0-21,-1 0-38,-1 0 110,2 0 72,0 0-33,-2 0-59,1 0 250,1 0-45,-2 0-386,2 0 199,0 0 126,-3 0 142,3 0-240,0 0 187,-2 0-360,2 0-30,0 0 178,-3 0 119,3 0 46,0 0 356,-2 0-46,2 0-667,-1 0 0,-1 0 151,2 0 42,0 0 50,-2 0-61,1 0-11,1 0 62,-2 0 186,2 0-200,0 0 235,-3 0-259,3 0 59,0 0-362,-2 0 79,2 0 419,-1 0-219,-1 0 14,2 0 59,0 0-7,-2 0-67,1 0 263,1 0 24,-2 0-34,2 0-172,0 0 86,-3 0-706,3 0 974,0 0-323,-2 0 353,2 0-353,0 0 24,-3 0-404,3 0 280,0 0 36,-2 0 170,1 0-81,1 0-47,-2 0-174,2 0 265,0 0 196,-3 0 325,3 0-602,0 0 83,-2 0-1179,2 0 1045,0 0 377,-3 0 391,3 0-689,0 0 1,-2 0-30,1 2-210,-1-1 327,1 2-342,-1-3 156,2 0 104,0 0 29,-2 0 22,1 0-61,1 0-183,-2 0-320,2 0 331,0 0 285,-3 0 234,3 0-354,0 0 66,-2 0-87,2 0-118,-1 0 124,-1 0-21,2 0 209,0 0-163,-2 0 202,1 0-349,1 0 151,-2 0-189,2 0-254,0 0 245,-3 0 427,3 0-240,0 0 327,-2 0 299,2 0-533,0 0-630,-3 0 30,3 0 263,0 0 91,-2 0-61,2 0 333,-1 0 19,-1 0-109,2 0-147,0 0-74,-2 0 82,1 0 38,1 0 234,-2 0-136,2 0-82,0 0 0,-3 0-344,3 0 295,0 0 52,-2 0 121,2 0 25,-1 0 43,-1 0-170,2 0 56,0 0-108,-2 0-12,1 0 47,1 0 10,-2 0 0,3 0 29,-2 0-49,-2 0 44,3 0-112,0 0 98,-2 0-9,2 0 4,0 0-10,-3 0 255,3 0-245,0 0-2,-2 0 505,2 0-362,-1 0 32,-1 0-395,2 0 129,0 0 187,-3 0-290,3 0-11,0 0 147,-2 0 7,2 0-6,0 0-44,-3 0 264,3 0 58,0 0-206,-2 0 11,2 0-37,-1 0 38,-1 0-34,2 0-1,0 0-7,-2 0-1,1 0 14,1 0-247,-2 0 64,2 0 200,0 0 29,-3 0 196,3 0-91,0 0-132,-2 0-46,2 0 44,-1 0-188,-1 0-63,2 0 218,0 0-38,-2 0 269,1 0-154,1 0 103,-2 0 53,2 0-120,0 0-216,-3 0 128,3 0 47,0 0-50,-2 0 63,2 0-73,0 0 27,-3 0-37,3 0 18,0 0 16,-2 0 142,2 0 17,-1 0-111,-1 0-16,2 0-159,0 0 66,-2 0 37,1 0-13,1 0 29,-2 0-60,2 0 49,0 0-9,-3 0-5,3 0 152,-3-3-60,3 2-46,-2-1 1,2 2 175,-1 0-175,-1 0 149,2 0-96,0 0-3,-2 0-92,1 0 8,1 0 30,-2 0-129,2 0 123,0 0-20,-3 0-8,3 0 231,0 0-205,-2 0 282,2 0-277,0 0 14,-3 0-39,3 0-75,0 0-22,-2 0 133,2 0-3,-1 0-6,-1 0 263,2 0-122,0 0-129,-3 0-72,3 0-11,0 0-188,-2 0 177,2-3 65,-3 2-46,3-2 12,-3 3 378,3 0-437,0 0-166,-2 0 66,2 0 97,-1 0 287,-1 0-79,2 0-186,0 0 168,-2 0 0,2 0-65,-1 0 0,-1 0-391,2 0 64,0 0 92,-3 0 68,3 0 192,0 0 42,-2 0-45,2 0-73,0 0-12,-3 0-604,3 0 547,0 0 205,-2 0 0,2 0 17,-1 0-45,-1 0-25,2 0-154,0 0 149,-3 0-285,3 0 162,0 0 25,-2 0-17,2 0-34,0 0 357,-3 0-115,3 0-105,0 0-349,-2 0-8,2 0 286,-1 0-3,-1 0-66,2 0 63,0 0 56,-2 0-264,1 0 52,1 0 111,-2 0 97,2 0 81,0 0-130,-3 0-374,3 0 512,0 0-53,-2 0-439,2 0 534,-1 0 9,-1 0-451,2 0 181,0 0 404,-2 0-507,1 0 260,1 0-147,-2 0-297,2 0 337,0 0-198,-3 0-9581,3 0 8652,-6-3 1,0 3-1,-4-3 1</inkml:trace>
  <inkml:trace contextRef="#ctx0" brushRef="#br0" timeOffset="1894">398 7 5933,'4'0'194,"-1"0"614,0 0 426,-3 0-430,6 0-324,-5 0 119,2 0-24,-1 0-173,-1 0 2498,2 0-2498,-3 3-376,0-2-425,0 1 364,-3-2-181,0 0 130,-1 0-3,-2 0 0,5 0-345,-3 0 164,2 0 93,-4 0-83,6 0 67,-6 0 307,2 0 0,0 0 0,0 0 0,2 0 395,-3 0 8,4 0-129,-5 0-26,6 0-178,-6 0-223,5 0 703,-2 0-391,3 3 5,0-2 0,3 2-77,2-3 1,-2 0-78,1 0 0,1 0-2,1 0 1,0 1-1,-1 0-107,-1 1 35,0 0 1,3-2-168,-1 0 61,-2 0 0,1 0 88,-4 3-104,5-2-33,-6 2 139,3-3-30,0 0 141,-2 0-114,2 3 381,-3-3 227,0 3-566,-3-3-270,2 0 128,-5 0 10,6 0-49,-6 0 20,5 0 102,-4 0 1,3 0-133,-2 0 0,2 0 7,-2 0 67,2 0 71,-4 0 1,5 0-79,-3 0-114,2 0 112,-3 0 7,4 0 104,-5 0-13,5 0-151,-1 0 273,-1 0 409,2 0-545,-2 0-34,9 0 1,-4 0-161,4 0 150,-3 0 69,2 0-75,-1 0 235,2 0-133,1 0 0,-3 0 34,0 0-27,-2 0 3,3 0-20,-1 0-38,-1 3 2,0-2 18,-3 2-26,-3-1-14,3-1 1,-6 2-10,2-3 1,0 0-89,0 0 88,3 0-151,-5 0-2,5 0 141,-5 0-152,6 0 144,-6 0-11,5 0-8,-2 0-36,1 0 175,1 0-170,-2 0 337,0 0-213,2 0 47,-1 0 1,7 0-94,1 0-63,-1 0 124,1 0-164,-3 0 0,2 0-79,-1 0 164,-3 0 0,3 0 112,-2 0-9,-1 0 286,2 0-298,-3-3-40,0 2 348,0-1-383,-3 2 37,-1 0-157,1 0 15,0 0-65,0 0 164,2 0-23,-5 0 149,6 0-14,-3 0-11,0 0 0,2 0-85,-4 0 9,4 0 1,-3 0 31,2 0-97,1 0 213,-1 0-60,-1 0 72,2 0-8,-5 0-125,6 0 9,-3 0-121,0 0 107,2 0 1,-2 0-256,1 0 170,1 0-231,-2 0 95,0 0 1,2 0-349,-4 0-106,4 0 0,-3 0 200,2 0 1,1 0-2351,-3 0 817,2 0-8,-1-3 1963,3 2 0,-3-5 0,0 3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36.56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58 7654,'0'4'-1861,"0"1"1861,0-4 339,0 2-49,0 0-158,0-2 1,0 2 227,0-1-290,0-1 34,0 2-235,0 0 213,0-3 9,0 3 115,-2-3-132,1 0 2020,-2 0-1687,3 3-196,0-2 1029,0 2-1245,0-9 140,0 4-121,0-6 0,0 7 40,0-4 71,0 4-76,0-5 0,0 5 53,0-4 0,1 4 32,1-1 316,-1-2-205,1 1-152,1-1 46,-2 1-190,2 0 26,-3 3 0,0-4 110,0 2-234,0 1 214,3-2 1,-3 3 13,2-2 114,-1 1 50,-1-2 54,3 0-140,-2 2-77,2-1 56,-3 2-253,0-3 237,0 2-173,2-2 5,-1 3 84,2 0-36,-3-3 51,0 3-73,0-3 74,3 3-27,-2 0 126,1-3 0,-2 2-2531,0-2 1,0 3-1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51.79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238 186 7740,'4'4'1704,"1"-1"-1309,-4-3 623,2 0-214,0 0-288,-2 0 275,1 0-793,-7 0 19,0 0 1,-2 0-169,3 0 94,0 0 1,-3 0 15,1 0 0,2 0 71,-1 0 0,1 0 118,-2 0 1,1 2-121,1 0 0,2 0 142,-2-2 1,2 0-1,-2 1-9,1 1-73,1-1 453,2 1-428,3-2-35,-2 0 0,5 0 34,0-2 0,1-1-174,1-2 0,2 0 14,-2 0 1,2 0-23,-2-2 1,-1 3 0,2 0-96,-2-1 202,-4 2 129,3-3 144,-2 3-153,-1-1-36,0 1 1,-6 3-84,-1 0 0,-2 0 41,0 0 1,-1 1-1,1 1 1,-3 0-92,1 2 0,-3-1 0,2 2-30,-1 0 0,2-2 51,0 1 1,-2 2-159,2-2 156,-1 2 1,3-2 147,-1 1-14,1-1-133,0 2 0,1-1 86,1-1 0,3-2-39,-2 2 91,3-2 0,0 3-159,3-3 1,0 0 73,4-2 0,1 0 151,1 0-171,2 0 0,-1-2-193,3 0 182,-3-3 0,2 2 0,-2-2-96,0 1 1,1-1 52,-2-1 1,-1 0-136,-1-1 0,-3 3 0,0 0-177,-1-1 293,-1 2 1,-2-1 78,0 2 175,-3 1-99,-4-1-66,0 2 1,-3 0-65,2 0 1,0 0 41,-3 0 1,1 0-9,0 2 1,-3 2 42,3 2 1,0 1 0,0-2 125,1 0 1,0 0-98,3 0 0,-2 0 157,1 2-23,-1-1 152,8 1-205,-6-1 0,5 0-111,-1 1 18,4-4 1,3 2-106,3-2 1,-1-1-74,2-2 1,1 0 0,1 0 94,1 0 1,0-2-113,-2-1 32,3-2 0,-3 2-141,2-4 1,-1 1 54,0 0 1,-3-1-5,0 1 0,-1-1 62,-3 1 1,-1 0 138,0-1 1,-3 3 0,2 0 18,-4-1 0,-1 2-92,-4 1 1,0-1 139,-1 1 28,0 0-127,-4 2 86,5 0 0,-5 0-37,1 0 0,1 2 73,0 3 1,1-2-86,-1 1 0,1 1 202,-2 1 1,3 1-9,0-1 1,3 0 2,1 1 290,2-1-316,-1 1 0,4-2 84,1 0-156,2 0-6,2-4 1,1 4-250,2-3 0,0 0 119,2-2 0,2 0-270,-2 0 1,3 0-82,-4 0 0,2 0 0,1-3 93,0-1 0,-2 1-128,-1-2 120,-2 1 63,-1-2 0,-2-1-302,0 1 195,-2-1 315,-1 1-109,-2 0-107,0-1 1,0 1 371,-2-1 0,-3 4 184,-3 1 0,1 1-257,-2 1 0,-1 0 1,0 0 66,0 0 1,-2 1 4,1 1 1,1 1 212,0 4-157,-1-1 11,1 1-152,1-1 1,2 0 49,1-2 1,-1 2 125,1-2-119,2 2-161,2 0 1,4 0-11,3-2 0,1-1 1,3-3 89,1 0 0,2-1-217,1-1 31,0-2 0,0-2-226,0 0 174,0-1 151,-1 1 1,1-3-342,-3 1 1,2-2-60,-4 2 1,1 0 217,-3-3 1,0 3-1,-2-2 180,-2 1 1,-1 0-110,-1 3 274,0-1-134,0 4-25,-3-3 579,0 5-409,-4-2 1,1 1-80,-1 0 0,1 0 163,0 2 0,-1 0-31,1 0 0,1 1 15,1 1 0,0-1 32,-3 1 1,3 1 0,0 1-10,-1 2 0,0 1 119,1-1-309,-2 0 0,3 1 40,-1-1 1,-2 1 149,2-1-420,1 1 165,-3-1 1,6 0-64,-3 1 0,3-1-487,0 1 133,0-1 1,3-2 235,1-2 0,2-2 0,0 0-65,0 0 1,3 0-8,-1-2 135,1-2 1,-3-2-116,1-1 245,-1 1-31,1 2 0,-3-2-14,0 2 0,-2 1 189,0-2 1,-1 3 64,-1-2 0,-1 2 1,-1-2-110,-3 1 1,0 1 145,-2 2-105,1 0 32,-3 0-118,-1 0 1,-1 3 53,0 1-208,1-1 69,-3 3 1,0-2-80,0 2 1,-2 0 34,0 1 1,1 1-38,3 1 1,-1-1 79,1-1 0,-1-1 0,0 1 21,1-1 0,0 0-51,3 1 37,-1-1 0,3 0 1,-1-2 1,3 0-23,0-2 116,2-1-108,-4 4 55,6-4-51,-3 2 576,3-3-341,3-3 1,0 2-96,1-4 1,2 4 126,-2-1 0,0-2-33,3 0 1,-2 0 9,3 0 0,0 0-307,0-3 0,0 3 0,1 0 239,0-1 0,-2 0-179,2 1-51,-5-2 163,2 5 1,-5-4-195,3 3-42,-2-3 20,1 4 70,-3-1 0,-3 2 58,-1 0 0,-2 0-203,0 0 1,-2 2 55,0 3 0,1-2 73,-2 2 1,2-2 0,1 2 218,-1-1 0,1 0-69,-1 0 0,2 2 94,0-2 9,0-1-217,4 3 384,-2-6-12,3 6-59,0-5 1,1 2-111,1-3 0,2 0-72,2 0 1,0 0-20,1 0 0,1 0-86,1 0 1,2-1 0,-1 0 8,0-2 0,2-2 29,-4 1 1,3 1-203,-3-2 98,1 1 1,-3 0-185,1 0 250,-1-1 0,-1 0 75,-1 0-77,-3 0 0,-1 4 198,-4-1 1,-2 1-77,-3 1 0,2 0 1,-2 1-60,-1 1 0,1-1-15,-2 4 49,-1-1-32,5 2-118,-2-2 118,2 1-4,4-1 1,-2 0-112,3 1 92,-3-1 1,4 0 7,-1 0 0,4-2 54,2 0 0,4-1-58,1-1 1,3 0 0,0-1 95,2-1 0,1-1-72,-2-1 166,3-2-168,-3 0 30,3-2-256,-3-1 224,0 3 1,-3-1 12,1-2 1,-3 2-237,0-2 1,-1 0-63,0 1 0,-3-3 139,0 2 0,-1 0 1,0 1 116,0 0 0,-1-1-96,-2 3 227,0 2-187,0-1 1,0 3 361,0-2-53,0 2-167,0 0 398,-3 2-292,3 0 1,-4 0-29,2 0-187,1 0 1,-2 0 150,3 2 48,0-1 49,0 5-53,0-3-96,0 1-136,0 2 105,0-3 1,2 1-123,1 1-303,-1-1 160,1 2 1,-2 0 93,3-2 1,-2-1 24,3-3 0,-3 2 0,2 1-84,1-2 0,-1 0-44,0-1 1,-1-1-93,2-1 233,0 1 0,-3-5-94,2 2-8,-2 1 97,0-2 0,1 1-147,-1-2 0,0-1-20,-2 1 302,0-1 1,0 1-33,0 0 0,0 1 235,0 1 407,0 3-358,0-5-27,0 5 363,0-2-187,-3 3 59,2 0-335,-2 3 1,1-1-345,0 2 167,0-3 0,2 3-117,0-2-392,0-1 294,0 2 211,3-3 4,-2 0-42,4 0 0,-2-1 174,1-1-58,2-2 0,-2-2-110,2-1 1,-2 1 49,1-1 1,-2 3 117,1 0 0,1 0 15,-2-3 1,-1 3-1,-2 0 11,3 2 84,-3-3 26,3 4-165,-3-5-200,3 5 52,-2-4-147,2 4 777,-3-2 1,-3 7-633,-2 1 113,3 2 1,-2-4 0,3 2-34,-2-1 1,-1 0 14,2 3 0,-2-1-86,2 0 1,-3 1-1,0 0-100,0 2 0,0-2 66,1 4 1,0-2-64,-3 1 108,1-2-197,2 4 101,-1-5 1,3 3 30,-2-4-539,3 1 332,-2-1 0,3-3-26,3 0 0,-2-3 304,3 0 24,1-3 0,1 0-109,0-3 1,1-1 71,-1 1 1,0-1 117,-2 1 0,2-1-41,-2 1 0,0 2 53,0-1 1,-3 3 0,2-1 54,0 0 0,-2 0 398,1 1-229,-1 1-169,-1-2 0,-2 4-25,-1 1 43,-2 2-85,2-1 0,-1 3 58,-1-2 0,1 2-20,-2 0 1,1 2-107,1 0 1,1-1 11,-2 2 0,0-2 1,1-1-142,0 1 1,-1-1-160,3 1 171,-3-1 50,5-2 1,-3 1-201,3 0 109,-3-3 1,2 4-61,-2-5 63,3 2 397,0-1-250,0-1 251,0 2-156,3-3-305,-2 0-91,2 0 7,0 0 121,-3 0 78,3 0 198,-3-3-282,3 2 431,-2-1 0,2 2 372,-1 0-368,-1 0-791,2 0 692,-3 2-186,0-1 220,0 5 37,0-5-180,0 1 25,0 1-99,-3-2 1,2 3 28,-1-2-189,2-2 216,0 3-73,0 0 173,0-2-138,-3 2 18,2-3 2,-2 0-184,3 3 121,0-3-234,0 3 197,0 0 227,-3-2-165,3 2 452,-3-3-375,3 2-131,0-1-391,0 2 574,0 0 3,0-2-274,0 1-62,0 1 96,0-2 342,0 2-249,0 0 99,0-3-275,0 3 411,0 0-168,0-2-279,0 2 106,-3-3-246,2 0 356,-2 0 148,3 2-25,0-1-77,0 2-175,0-9 162,0 5-8,0-5 3,0 3 1,0 2 133,0-3 1,1 2 1,1 0-68,-1-1 24,2 2-22,-3-5-209,0 5 172,0-4-231,3 4 218,-3-2 1,3 2 3,-3-1-96,0 2 48,3-6 233,-2 5-111,2-5 0,-3 5-91,0-3 13,2 2 22,-1-1-1,2 3 5,-3-2-103,0 1 105,0-2-86,3 3 75,-2-3 251,1 2-159,-2-1 0,1 0 5,1-1-56,-1 1-302,2 2-29,-3-3 157,3 3 113,-3-3 287,3 3-305,0 0 24,-2 0 154,2 0-95,-3-3 42,0 2-209,0-2 77,3 3-144,-3 0 166,3 0 0,-1 0-168,0-2 156,0 1-106,-2-2 49,0 0 232,0 2 43,0-1-183,3 2-174,-2 0 116,2-3-172,-3 2-81,0-2 463,0 0-162,0 3 412,0-3-561,0 0 171,0 2 16,0-2-4,0 0-182,0 3 155,0-3-4,0 0-78,0 2 104,0-1-256,3 2 132,-3 0 54,3 0-158,-3-3 87,0 2 9,0-2 91,0 0-80,0 3-38,0-3 75,3 3-8,-2 0 0,2-1 2,-3-1 65,0 1 109,0-2-66,3 3-74,-3 0-155,3 0 166,-3-3-124,0 3 312,0-3-85,3 3-225,-2 0 176,2 0 117,-3 3-176,0-3 213,0 3-166,0 0-19,0-2 1,0 2-266,0 0 186,0-3-156,-3 3 250,2 0-64,-2-2-15,3 2 237,0-1-209,0-1 1,-1 2-18,-1-3 90,2 0 43,-3 3-48,3-3-59,0 3-211,-3 0 135,2-2-63,-2 2 39,3-3 183,0 3 77,0-3-135,-3 3 163,3-3-432,-3 0 38,0 3 206,2-2-246,-2 2 286,3-3 248,-2 0-118,1 0-138,-2 2 9,3-1-166,0 2 100,-3-3 36,3 0-74,-3 0 43,3 3-2,0-2-48,0 1 63,-3-2-29,2 0 90,-2 0-67,3 3 46,0-2-5,0 2-169,-3-3 138,3 0 321,-3 0-382,3 3 77,0-3-55,0 3 49,0 0 27,0-2 131,0 2-157,0-1-28,0-1-65,0 2 84,0 0-94,-3-2 83,2 1-204,-2-2 108,3 3 50,0-2 435,0 2-221,0 0-121,0-3 264,0 3-276,3-8-171,-2 3 159,2-4 0,-3 6-3,0-2 2,0 1-3,3-5-4,-3 5 1,4-2 115,-2 1 1,-1 0 118,1-2-205,-1 3 1,-1-4-29,3 3 45,-3-1 17,3 1-177,-3 1 157,0-2-238,0 0 226,0 2-2,3-1-78,-2-1 256,1 2-134,-2-5 62,0 6-108,3-6 45,-2 5-42,2-2-49,-3 3-17,0-3-188,0 3 122,0-3 67,0 0 199,0 2-183,3-1 127,-3 2-125,3 0 1,-3-3 207,0 2-245,0-2-33,0 0 85,0 3 24,0-3-45,3 3 223,-2-3-205,2 2 328,-3-2-113,0 0-143,0 3 0,0-3-125,3 3-52,-3-3 180,3 2 41,-3-2-306,0 1 7,3 1 137,-2-2 412,2 0 67,-3 2-128,0-1-410,2-1-174,-1 2 148,2-2 126,-3 0-111,3 3 127,-2-3 0,1 2-54,-2-1 98,0 1 1,1-2 91,1 3 0,-1 0-57,1-2 24,-1 1 0,-1-3-145,0 2 96,3 1 3,-3-1-137,3 2 152,-3-3-324,0 2 41,3-5 1,-2 5 132,1-3 1,1 1-195,-1-1 11,0 3-469,-2-5 198,3 5 291,-2-4 0,2 2-2178,-1-2 1463,-1 0 1,2 3-90,-3-2 1,2 2 1038,0-2 0,3-1 0,-1-1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42.2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7 975 5951,'0'-4'-114,"0"2"3259,0 2-3116,-3 2 97,3-1 0,-3 3 100,3-2 48,0-1 377,0 1-544,0 1 177,0-2 961,0 2-1215,3-3 43,-3 0 0,3-1 411,-3-1-117,0 1-161,0-2 1,1 1-83,1 0-106,-1 0 98,2 2-198,-3-3 127,0 2 1,0-2-208,0 1 144,2 1 0,-1-3 64,1 2-20,-1 2 0,-1-4 11,0 2 0,1 1 51,1-1 1,-1 1 115,1-2-12,-2 3 150,0-3-292,0 0 1,1 2-19,1-1-15,-1 1 1,2 1-102,-3-2 116,0 1-177,0-2 103,3 0 263,-3 2-210,3-1 76,-3 2-72,0-3-49,0 2 89,0-2-8,3 3-45,-2 0 522,2 0-435,-3-3-171,0 3 145,0-3 7,0 0 186,0 2-148,0-2-82,3 3-33,-3 0 0,3 0 1,-3-2 53,0 1 393,0-2-387,0 0-92,0 2 126,3-1-96,-2 2 245,1 0-162,-2-3-7,0 2 55,0-2-376,0 0 206,3 3-164,-2-3 205,2 3 164,-3-3-190,0 2 110,0-2-84,0 0 51,0 3 88,3-3-94,-3 3 232,3 0-207,-3-3 26,0 2-183,0-1 29,0-1 126,0 2 203,0-2-231,0 0 28,3 3-174,-2-3 140,2 3-21,-3-3 5,0 2 41,0-2 0,0 1 66,3 0-125,-3 0 26,3 2-95,-3-3 93,0 2 7,0-2 166,3 3-85,-2 0 17,2 0-81,-3-2-79,0 1 26,2-2-137,-1 3 92,2-3 63,0 2 63,-2-1-95,1 2 13,-2-3 52,0 2-28,3-2 174,-2 3 95,2 0-223,-3-3 1,1 3-93,1-3 64,-2 3-193,3 0-32,-3-3 190,0 2-16,0-2 248,3 3-161,-2 0 104,2-2-109,-3 1-174,2-2 55,-1 3 3,2-3 91,-3 2-69,0-1 1,2 1 114,0-1 47,0 1-66,-2-2-43,0 0-2,0 3-2,0-3-21,3 3-4,-2 0 1,2-1-15,-3-1 26,0 1-10,0-2 7,0 0 0,0 3 1,0-3 1,3 3 143,-3 0 114,3 0-220,-3-3-33,0 2-93,0-2 9,0 1 102,0 1-109,0-2 76,3 3 54,-2 0 1,2-1-71,-3-1 175,0 1-320,0-1 89,0-1 0,0 2 87,3-1 49,-3 1 302,3 1-367,-3-3 144,0 3-219,0-3 1,1 1-64,1 0 93,-1-1 36,2 3-13,-3-2 131,0 1-173,0-2-33,2 0-4,-1 2 133,2-1-49,-3-1 52,0 2 284,0-2-310,0 0 1,1 3-2,1-3 43,-1 3-198,1 0 135,-2-3 27,0 2 1,1-2-74,1 3 36,-1-3-1,2 3 37,-3-3-10,0 0 0,0 2 96,3-1-59,-3 1 9,3 1 98,-3-2-125,0 1 1,1-2 106,1 3-91,-1-3-13,2 3-38,-3-3 1,0 1-15,2-1-178,-1 1 17,2 2 141,-3-3 52,0 3 42,0-3-92,0 0-11,3 2 112,-2-2 0,1 3-71,-2-2 40,0 1 0,1-2-1,1 3 1,-1-1-14,1-1 113,-1 1-105,-1-1-9,0-1 0,1 2 12,1-1 0,-2 0 29,3 0 21,-3 2 98,0-3-66,0 0 1,1 2 10,1-1-626,-1 1 180,2 1 44,-3-2 251,0 1-117,0-2 389,0 0-71,3 2 0,-3-1 17,3 2-189,-3-3 53,0 2-4,0-2-111,0 0 0,1 3 107,1-3-95,-1 3 66,2 0-39,-3-3 159,0 2-52,0-2 48,2 0 202,-1 3-231,2-3 0,-3 2 45,0-1-50,0 1-744,0-2 536,3 3 0,-3 0 25,3-2-116,-3 1 587,0-2-298,0 0 107,0 2-184,0-1 41,3 2 1,-2 0 13,2 0-13,-3-3 33,0 2 1,0-2-257,0 0 197,0 3-196,3-3 186,-3 3-5,3 0 4,-3-3-26,0 2 230,0-2-194,0 1 1,0 1-61,3-2 64,-2 3 4,2-3-44,-3 2 46,0-1-135,0-1 107,0 2-112,0-2 1,2 2 77,0-1 55,0 2 164,-2-3-157,0 0 97,0 2-97,0-2 65,3 3-30,-2-3-25,1 3-22,-2-3 14,0 0 7,0 2-297,0-2 244,3 3 18,-2-2-19,2 1-30,-3-2 17,0 0 15,0 3-43,0-3 98,3 0-57,-3 2 2,3-2 20,-3 0 0,1 3 40,1-2 1,-1 0-46,1 0 31,-1 1-18,-1-2-141,0 1 109,0 1 22,2-2 0,-1 2 260,1-1-196,-1 1-43,-1-1-195,0-1-6,0 2 196,3-2-187,-2 3 443,1-3-200,-2 3 114,0-3 0,1 1-76,1-1-27,-1 1-214,2 2 217,-3-3-269,0 3 98,3-3 1,-3 2 23,3-1 28,-3 1 267,0-1-234,0-1 1,1 2-26,1-1-187,-1 1 259,2 1-225,-3-3 163,0 3-10,3-3 1,-3 2 279,2-1-231,-1 1 421,-1-2-399,0 0 21,3 3 67,-2-3-231,2 3-207,-3-3 213,0 2 26,2-2 69,-1 1 87,2 1-145,-3-2 56,0 0 20,3 2-15,-2-1-1,1 2-6,-2-3 248,0 2-194,0-2 0,1 1 108,1 0-133,-1 0-55,2 2-87,-3-3-21,0 2 1,1-2 83,1 3 1,-2 0 155,2-2 230,-1 1 134,-1-2-416,3 3-94,-2-3 187,2 2-533,-3-1 259,0-1 1,0 2 9,2-1 264,-1 1-75,2 1 52,-3-3-129,0 3 0,1-3 39,1 3-9,-1 0 1,1-1-187,-2-1 84,0 1 66,0-2 214,3 3-12,-2-3-130,2 3 71,-3-3-77,0 0 1,1 2-103,1-1 106,-2 1-123,3 1 98,-3-2 190,0 1-102,0-2 1,2 2-45,1-1-135,-1 1 159,-2-1-220,0-1 169,3 2-355,-3-2 183,3 3 124,-3-3-33,0 3 338,0-3-301,3 0 373,-2 2-193,2-2-53,-3 3-251,0-2 190,0 1-120,2-2 1,-1 2 110,1-1 12,-1 1 69,-1-1-53,3-1-58,-3 2 1,3-3-65,-3 2 77,0 2-169,0-3 149,3 3 0,-2-1-182,1-1 158,-1 1-34,-1-2 25,0 0-20,0 3 105,0-3 1,2 2-82,0-1 185,0 1-162,-2-1 24,0-1-117,0 2 1,1-2 23,1 3 1,-1-1 53,1-1-157,-1 2 96,-1-3 88,0 0-63,0 2 127,0-2 110,0 0-192,0 3 1,0-3 25,2 3-45,-1-3 35,2 2-53,-3-2 45,0 1-149,0 1 131,0-2-28,3 3 17,-2-3-10,1 2 165,-2-4 3,0 4 21,0-2-253,0 0 1,1 3 75,1-3 1,-1 2-138,1-1 322,-1 1-14,-1-2-28,0 1-3,0 1 30,0-2 1,1 1-349,1 0 221,-2 0-233,3 2 128,-3-3 51,0 2 53,0-2-49,0 0-28,0 3 159,0-3-117,3 3-44,-2 0 0,2-1 80,-3-1-232,0 1 171,0-2-20,0 0 106,0 3-13,0-3 1,3 3-69,-3 0 372,3-3-175,-3 2 57,0-2-271,0 1 103,0 1 0,1-2-258,1 3 121,-1 0 0,1-1-39,-2-1 117,0 1 1,0-1 63,0-1 284,0 2-156,0-2-163,3 3 0,-2 0-212,1-3 230,-1 3-311,-1-3 224,0 0-33,0 2 136,0-2 37,0 1-124,0 1 205,0-2-392,3 3 239,-3 0-182,3-3 40,-3 2 73,0-1 57,0-1-40,0 2 524,0-2-457,0 0-265,0 3 71,0-3 164,3 3-1,-2-3-121,2 2 602,-3-2-372,0 0-355,0 3-287,0-3 349,0 0 1,0 2-45,3-1 53,-3 1 743,3 1-391,-3-2-90,0 1-472,0-2 332,0 0-123,0 3-25,0-3 234,3 3-103,-2 0 0,2-1 254,-3-1-70,0 1-181,0-2-9,0 0-223,0 3 139,0-3-11,2 3 0,-1-1-303,1-1-543,-1 1-5067,-1-2 4325,0 1 1743,0 1 0,3-2 0,0 3 0</inkml:trace>
  <inkml:trace contextRef="#ctx0" brushRef="#br0" timeOffset="2359">540 64 11930,'-4'0'615,"1"0"252,3 0-685,0-3-216,0 3 614,0-3-604,0 0 1,1 2-78,1-1 0,-1 1-45,1-2 6,-1 3-41,-1-3 158,2 3 11,-1-3 391,2 2-168,-3-4 1,1 4-46,1-1-277,-1 1-161,1-2-63,-2 3 621,0-3 219,0 0-324,0 2 1907,0-2-1885,0 9-463,0-5 124,0 5-365,0-3 177,0-2-823,0 1 949,3-2 0,-2 0 145,1-2 135,-1 1 142,-1-2-151,0 0-110,0 3 1,0-4 323,0 2-152,0 1 0,0-2-50,0 0-63,0 3 44,0-3 177,0 0 28,0 2 198,0-2-245,-3 3-5,2 0 25,-2 0-310,3 3 158,0-2-37,-2 2 0,1-2-257,-1 1 21,1-2 1,1 4-152,0-2 156,0-1-58,0 2 400,3-3-9,-2 0 308,1 0-424,-2-3 20,0 2 59,0-2 58,0 0-108,0 3 0,0-4 36,0 2-261,0 1 89,0-2 112,0 1-2,0 1 926,0-2 1,-2 6-1246,0 1 127,0-1 227,2 3 1,-1-5-374,-1 3 192,1-2 1,-1 1-148,2 0 182,0-3 0,-1 5-246,-1-3 208,1 0 1,-2-1-169,3 1-30,0-1 62,0 2 182,3-3 160,-2 0 1,2-2-128,-1 0 238,-1-1-68,2 1 45,0 1 16,-2-5-182,1 6 125,-2-3 47,0 0 219,3 2-170,-2-2-91,2 3 1,-4 2 0,0 1-125,-1 1 1,-1-2-115,1 2-115,1-2 0,-4 3 119,3 0 1,-1-3-187,1 1 123,1-3-614,-2 0 678,6-3 1,0 2 4,1-3 84,-1 2 188,0-1-245,-2 1 0,4 0 319,-3-2-181,0 3 1,-1-2 108,1 3 17,-2 0 140,3 0 1,-6 2-357,-1 0 0,1 3-184,1-1 77,-1-1 1,2 0 134,-2 0-436,3-3 79,0 3 122,-3 0 75,2-2 127,-1 2 241,2-3-168,2-3 1,0 2 9,2-1-62,-2-2 0,1 4-26,-1-2 11,-1-2 214,2 3 405,-3-2-557,-3 9-265,2-4 1,-2 3-24,1-5 1,1 1 57,-1 1 223,1-1-84,1 2 87,3-6-61,-2 2 0,1-2-9,-2 0 200,0 3 1542,0-3-1868,-2 3-183,1 0 125,-5 3 214,5-3 1,-2 4-496,1-2 222,1-1-640,-2 2 0,3-3-17,0 3-454,-3-3-2128,3 3 2854,-3-3 0,3 0 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12.63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270 1 13143,'0'3'304,"0"0"-186,0-3 18,0 3-25,0-2 301,0 2-210,3-1 416,-2-1-35,2 2-294,-3 0-219,0-3-14,0 3 102,0 0 0,0-2-102,3 1-76,-3-1 116,3 2-175,-3-3-12,0 3 83,0 0 0,1-2 97,1 1-58,-1-1 27,2-1 133,-3 2 8,0-1 70,0 2-344,0 0 199,0-2-193,2 1-76,-1-2 188,2 3-88,-3-2 175,0 2-129,3-3 1,-2 1 106,1 1-69,-2-2-157,0 3 222,0 0-34,0-2 205,0 2-330,0-1 60,0-1 413,0 2 1,1-1-369,1 0-124,-1 0 168,2-2-62,-3 3-23,0-2 0,1 2 4,1-3 0,-2 1 27,3 1 131,-3-2-97,0 3-113,3-3 108,-2 3-47,2-2 1,-3 2 91,0 0 208,0-3-230,3 3 34,-3 0-93,3-2 1,-2 2 37,1-3-100,-1 2-20,1-1 140,-2 2-55,3 0 39,-2-2 1,2 2-42,-3-1 1,1-1 39,1 1-31,-2-1-104,3-1-104,-3 3 120,0-3 39,3 3 108,-2 0-105,2-2-16,-3 2 17,0-1-108,0-1 122,0 2-104,3-3 1,-3 1 78,2 1-255,-1-1 34,-1 1 136,3 1 17,-2-2 8,2 2 106,-3-3 348,0 3-21,0-3-146,0 3-395,0 0 187,2-2-257,-1 2 762,2-3-704,-3 3 175,0-3-309,0 3 442,0 0-170,0-2 68,0 2 92,0-1 189,0-1-15,0 2-340,0 0 0,1-3 66,1 3-1,-1-3-112,1 0 24,-2 3-61,0-2 173,0 2 0,1-1-56,1 0 212,-1 0 234,2-2-360,-3 3 43,0-2-400,0 2 138,3-3-299,-3 2 231,3-1 420,-3 2-86,0 0-63,0-2 0,1 1-162,1-2 439,-1 0-41,2 3-161,-3-2-374,0 2 271,2 0-136,-1-3 54,2 3 0,-3-2 23,0 1 17,0-1-5,3 2 0,-2-3 18,1 3 144,-2-3-97,0 3 303,3 0-215,-2-2 0,2 2 1,-2-1 387,1 0-456,-2 0 121,3-2-99,-3 3-136,0-3 51,0 3 4,3-3-370,-2 3 76,2-2 258,-3 2 0,0-1 34,3 0 174,-3 0-1,3-2-190,-3 3 64,0-2 0,1 2-38,1-3 62,-1 2-164,2-1 129,-3 2 1,0-1-128,2 0 109,-1 0-63,2-2 167,-3 3-103,0-2 0,1 3-3,1-2-48,-1-2 19,1 3 0,-2-2-37,0 1 51,0-1 1,3 2-10,-2-3 143,2 2 31,-3-1-148,0 2 4,0 0 0,0-2 5,3 1-12,-3-2 1,3 1-65,-3 1 80,0-1 104,0 2 114,0 0-137,0-3 15,0 3-68,3-3 0,-2 1-57,1 1 64,-1-1-621,-1 2 375,0 0 161,0-3 1,0 3-3,2-3 54,-1 0-119,2 0 287,-3 3-126,0-2 168,0 2-278,0-1 84,0-1-220,0 2 74,0 0 95,3-2-49,-2 1 1,1-1-125,-2 1 149,0-1-13,0 2 47,0 0-48,0-3 9,0 3 1,3-2-9,-1 1 38,0-1-229,-2 2 160,0-1-38,0-1 37,0 2 164,0 0 2,0-2-134,0 1 145,0 1-107,0-2 0,1 2 29,1-3 8,-2 3-14,3-3-6,-3 3 166,0 0-111,0-2-48,0 2 1,1-1-19,1 0-27,-1 0 46,2 1 4,-3-2-210,0 1 187,0 1-169,0-2 1,0 3-113,0-2 192,3-2 81,-3 3 0,3-2 14,-3 1-38,0-1 0,0 2-36,0 0 147,0-3 7,0 3-49,3-3 22,-2 3-46,2-2-7,-3 4-15,0-4 0,0 3 0,0-3 57,2 1-51,-1 0 62,2 1-57,-3-2-1,0 2-19,0 0 26,0-3-185,3 3 112,-3 0-16,3-2 1,-2 4 66,1-3-31,-1 0 48,2 1-24,-3-2-30,3 4 195,-3-4 14,3 2-17,-3-3-131,0 3 24,3-3-27,-2 6-34,2-5 1,-3 4-238,2-3 105,-1 0 137,2 1 0,-2-2 51,1 1 5,-1 1 220,1-2-279,-2 2 132,0 0 1,3-2-77,-1 4-48,0-4 1,-1 2 11,1 0-98,-2-3 1,3 4 75,-3-2 14,0-1 0,2 2 134,1-1-150,-1-1 383,-2 2-346,0 0 0,0-2 226,2 1-142,-1-2-58,2 3-63,-3-2 1,1 3 132,1-2-109,-1-2 1,1 4-9,-2-2-137,0-1 144,0 2-189,3-3 185,-2 3-17,2-3 11,-3 3 0,1-1 224,1 0-179,-2 1 0,3-3 44,-3 2-64,0-1 1,1 2 22,1-3 7,-1 3-163,2-3 48,-3 3 0,0-1-148,3 1 59,-3-1 96,3-2 14,-3 3-19,0-3 1,1 3-93,1-3 78,-1 0-233,2 0 275,-3-3 0,-3 0 55,1-4 1,-1 3-51,1 0 1,1 0 79,-3-3 0,1 3 0,0 0 43,0-1-96,-2-1 1,2-1 152,-1 1-138,-2 0 1,5 1 1,-3 1 225,2 0-106,-4-3 1,5 3-13,-3 0 0,2 2-65,0-3 1,1 3-18,-1-2-27,1 3 0,-4-3 7,3 2 1,0 0 0,1-1-118,-1 0 130,1 1 1,-2 1 12,3-1 227,0 1-6,0-2-184,-3 3 1,3 0 51,-3-2-414,3 1-262,0-2 247,0 0 13,0 2 314,0-1-140,0-1 207,0 2-15,0-2 78,0 0-80,0 3 16,-3-3 3,2 0-34,-2 2-77,3-2-12,0 1 41,0 1 1,0-2-15,-3 3 1,3-1 12,-2-1-118,1 1 1,1-2-82,0 1 153,0 1-19,0-2 116,-3 0-120,2 3-17,-1-3 35,2 3-62,0-3 103,0 2 0,-1-2-42,-1 3 132,1-3-102,-2 3 605,3-3-476,0 0 341,0 2 164,0-2 0,1 8-567,1-1 1,-1 3-22,1-3 1,1 0-130,-1 0-20,0-2 213,1 3-274,-3-1 7,6 0 107,-5 1 1,2-2 31,0 1 0,-2 1-18,3-3 75,-2 3 1,1-3 7,-3 2 1,2-2 110,0 3-58,0-4 0,0 3-52,0-2 143,0-2-162,1 6 1,-2-4 87,1 2-237,2-3-45,-4 5 190,3-5 6,0 2-27,-2-3 132,2 0-127,-3 2 67,0-1-144,0 2 98,0 0-158,2-2 160,-1 1-309,2-2 263,-3 3-103,0-2 81,0 2-44,3-3-2,-2 3-54,1-3 1,-2 4 27,0-2 28,3-1 242,-2 2-213,2-1-13,-3-1 184,0 2 1,2-2-58,0 1-84,0-1-325,-2 1 189,0 1 154,0-2-97,0 2-23,3-3 323,-2 0 149,2 3-261,-3-3-242,0 3 186,0 0 1,0-2-22,3 1 0,-3-1 125,3-1 172,-3 3-177,0-3 135,0 3-213,0 0-154,3-2 26,-2 2-52,2-3-129,-3 2 329,0-1-143,0 2 215,2-3 8,-1 3 18,2-3-128,-3 3 1,1-1 43,1 1-40,-1-1 0,1-2-50,-2 3 44,0-3 94,0 3-119,3 0 40,-2-2-158,2 4 139,-3-4-5,0 2-75,3-3 67,-3 0 1,3 1 28,-3 1-12,0-1 238,0 1-150,3 1-43,-2-2-46,2 2-41,-3-3 1,0 2 103,2 0-118,-1 0 0,2-1 211,-3 1-156,0-1 148,0 2 7,0-1 101,3-1-179,-2 2-162,1 0 22,-2-2 0,3 2-142,-1-1 91,0-1 106,-2 2-68,0 0-55,0-3 80,3 3 1,-3-2-112,3 1 87,-3-1 1,0 2 16,0 0 85,0-3 167,3 3-135,-2-3-51,2 3 4,-3-2-33,0 2 0,0-1 48,3 0-91,-3 0-6,3-2 212,-3 3-134,0-2-17,0 1 0,1 1 82,1-1-45,-1 0 178,2-2-201,-3 3 206,0-3-133,0 3-34,2-3-148,-1 3 168,2-2-170,-3 2 107,0-1-144,0-1-10,0 2 119,3-3-86,-3 0 0,3 1 125,-3 1-94,0-1 98,0 1-97,0 1 50,0-2 0,1 2-12,1-3-88,-1 0-85,2 0 165,-3 3-5,0-3-17,0 3 91,0 0 0,0-2-98,3 1 141,-3-1-110,3-1 44,-3 3-18,0-3 9,0 3-196,3 0-85,-2-2 222,2 2 1,-3-3-1,0 2-43,0-1-37,0 2 370,2 0-245,-1-3 256,2 3-152,-3 0-60,0-2 33,0 2-249,3-3 1,-2 3-60,1-3-10,-2 3 204,0 0 19,0-2 1,0 2-1,1-1 129,1 0-89,-1 0 164,2-2-186,-3 3-63,0-2 78,0 1-91,0 1 102,0-2-42,3 2 172,-3 0-148,3-3-45,-3 3 50,0 0 0,1-2 8,1 1 28,-1-1 0,2-1 24,-3 3 0,0-3 131,0 3-176,0 0-108,0-2 128,3 1-62,-3-2 1,3 1 60,-3 1 30,0-1-65,0 2-14,0 0 19,0-3 7,0 3-109,3-3 102,-2 3-102,1-2 77,-2 2-9,0 0-36,0-3 59,0 3-13,0 0 1,1-2 81,1 1-71,-1-1 11,2 1 78,-3-1-1,0 2-69,0 0 125,0-2-83,0 1-182,0 1 1,1-2 32,1 1-31,-2-1-31,3-1 195,-3 3-80,0-3 116,0 3-91,0 0 18,0-2 90,0 2-59,0-1-166,0-1 143,3 2-97,-2-3 80,2 0-13,-3 3 28,0-2-24,0 1 25,0 1-25,0-2 166,0 2 15,0 0 33,0-3-168,0 3 1,0-1-162,3 1 187,-3-1-68,3-2 36,-3 3-42,0-3 109,0 3 58,0 0-126,0-2 76,0 2-31,0-1-239,0-1-270,0 2 408,0 0-55,0-2-6,0 1 145,3-2-145,-2 3 133,2-2-95,-3 2 29,0 0 1,0-3 243,0 3 0,0-1 8,2 0-16,-1 1-119,2-3-10,-3 2-183,0-1 25,0 2 156,3-3-286,-2 0-7,1 3 76,-2-2 82,0 1 284,3-2-231,-2 0 190,2 0-153,0 0-7,-3 0 80,3 0-145,0 0 81,-2 0-148,2 0 108,-1 0-160,-1 0-63,2 0 272,0 0 247,-2-2-66,1 1-90,-2-2-120,0 0-156,0 2-36,0-1 96,0-1-5,0 2-42,0-2 209,0 0-151,0 3 19,0-3 35,0 0-23,0 2 30,0-2 1,-2 3-19,1 0 4,-2 0 318,3-2-114,0 1-85,0-2 1,-2 2-111,0-1-149,0 1 115,2-1 239,0-1-10,-3 2-191,2-2 305,-2 3-354,3-3-56,0 3 1,0-3 125,-3 3-78,3 0 60,-3 0-53,3-3 166,0 2 138,0-2-278,0 0 92,0 3-78,0-3-101,-3 0 125,2 2 5,-2-2-53,3 3 16,0-2-62,0 1-161,0-2 133,0 0 81,0 2 0,0-1-13,-2 2-3,1 0 139,-2-3 7,3 2 91,0-2-249,0 0 1,-1 3 68,-1-2 0,1 0-12,-1 0 36,2 1-99,0-2 62,-3 3 1,2 0-94,-1-2-181,1 1 205,1-2 361,-3 0-158,3 2 1,-3-2 95,3 1-60,-3 1 34,2-2-135,-2 0 1,3 3-65,-3-3 0,3 2-36,-2-1 0,0 1 78,0-1 80,1 1 0,-2-1 54,1 0 126,1 0-270,-2-1 301,0 2-15,3-2-178,-3 3 43,0 0-676,2 0 307,-5 3-276,6 1 329,-3 2 0,2 1 0,0-1-112,-1 1 1,-1 0 78,3 1 1,0-1-76,0 2 0,0 0 141,0 0 0,0 0 1,-2-1-79,0 0 0,0 1 263,2-3-64,0 1 60,0-1 1,0 1 0,0-1-106,0 0 370,0-2-147,0 2 1,1-6-73,1 3 203,-1-3-32,1 0-126,1-3 56,-2 0-77,2-6 1,-1-1-84,0-3 1,0 0 41,-2 0 0,0 0-24,0 0 0,0-2 40,0 1 1,0-1 0,-2 2 28,0 3 1,-3-2 448,1 4-359,-2-1 1,-1 3 57,-2-1 1,2 4 144,-1 1 1,-2 1-242,2 1 1,-1 5-53,3 1 0,0 6 0,1 0-89,1 2 1,0 3-499,0-2 291,1 3 128,3-4-25,0 4 1,0-4-15,0 3 1,0-3-207,0-1 0,2-1 89,0-3 0,1 1-850,-1-1 739,-1-1 0,3-2-360,-2-2 176,-1-1 99,4-3 250,-1 0 126,2-6-208,-2 2 26,-1-5 527,0 0-234,-3-1 410,6-6-263,-5 2-186,2-7 0,-3 4 56,2-4 265,-1 1-255,2-2 0,-3 4 445,0-2-393,-3 6 1,2 1 0,-3 3 195,1 1-286,-2 5 0,4-2 64,-3 6 0,-1 4 31,-1 2 0,2 3-227,-1 4 1,3 4 72,-2 2 0,2 2 0,0 3-332,2 0 1,0-1-766,0 0 560,0-1 240,0 1 36,0-4-531,2 4 437,-1-7 0,3 0-140,-2-4 1,-1-2-293,1-1 295,1-2 256,1-3 1,2-4 509,-2-5 0,2-1-243,-2-3 0,2-1 579,0-5 0,0-2 91,1-2 1,-2-2-463,0-1 0,0-1 0,-2 1 138,0-1 0,-1 2 335,0-3-482,-2 6 1,0 0 183,-2 8-84,-2 0 1,-2 8-93,-1 4 0,1 6-151,-1 9 0,1 1-232,0 6 1,0-1 0,1 2 166,1-1 1,1 1-984,-1-2 0,3 1 469,-1 0 1,0-2-860,0-3 250,1 1 0,-2-4-495,3-1 1,1-5 668,1-4-389,-1 1 778,5-7 0,-5 3-83,3-6 943,1-3-337,1-4 0,1-6-128,-1-4 1,0-2-105,1-3 0,-1-3 11,1 0 1,-3-3-12,0 1 0,-2-2 0,0-2 0,-2 6 11,-2 2 1,-3 7 1135,-3 8 0,0 5 359,-3 6 1,3 10 178,-3 7-1617,3 7 1,1 9-338,3 5 0,2 3 465,0 2 0,1-5 5388,1-3-2694,0-3-2642,0-3-63,0-3 0,-2-10-71,0-5-3355,-3-6 1,2-8 1754,-1-5 0,1-7-2452,3-2 2186,0-1 1948,0-1 0,0-4 0,0 1 0</inkml:trace>
  <inkml:trace contextRef="#ctx0" brushRef="#br0" timeOffset="1952">251 315 7578,'7'0'0,"-1"0"1048,0 0 0,-1 0-279,-1 0 0,0 0-80,3 0 0,-3 0-426,0 0 14,-2 0-110,0-3 0,-2-3-23,0-2 0,0-1-126,0 0 0,0 1 89,-2-2 1,0 1-128,-2-2 34,0 3 0,-3 0 201,1 4-122,-1-2 11,4 2-19,-3 1 994,3 0-218,-4 3 0,1 1-397,2 1 0,1 2 933,3 5-923,0-2 1,3 4 572,1-2 1,2 2-494,1 0 0,-1 1-20,0 1 1,1-3 0,-1-2-260,1-3-253,-1 0 0,0-4 193,1 1-543,-4-4 306,0-2 1,-3-5 20,0-2 1,-3-3 70,-1-1 0,-2-2 0,-2 1-717,-1 0 167,-2 2-60,4-2 177,-5 3 150,5 3 48,-3 1 1,4 3 797,-1-1 0,1 4 805,0 1 0,2 2-1011,2 2 1,0 3 0,1 5-372,-1 0-56,0 3 0,4 1 0,0 1 0,3 1 0,-1-2 0,2 1 0,0-5 0,1 2 0,-1-4 0,1-2 0,-1-4 0,1-2 0,-1-2 0,0-5 0,-2-3 0,1-8 0,-3-3 0,0-4 0,-2 0 0,0 2 0,0 2 0,-3 3 0,-1 3 0,-2 5 0,-3 1 0,2 2 0,-2 3 0,2 2 0,-2 7 0,2 0 0,0 7 0,2 0 0,3 3 0,-1 5 0,1-1 0,2 2 0,-2-3 0,4-1 0,-1 1 0,3-3 0,3 0 0,1-2 0,1-6 0,0 2 0,-2-9 0,5 2 0,-1-4 0,-2-4 0,0-5 0,-3-4 0,-1-2 0,-3-1 0,-2-2 0,-2 1 0,-5 3 0,-4 1 0,-1 2 0,-1 2 0,-2 3 0,-2 1 0,-2 3 0,0 1 0,0 3 0,-1 5 0,1 2 0,-3 0 0,5 2-3467,0-1 532,3 1 1,2-5-5205,1-2 8139,-1-2 0,2-5 0,-3-2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36.48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1082 365 8618,'10'-2'-436,"-3"-5"291,-5 5 217,-2-7-162,0 9 1,0-2-62,0-4 5,0 4 90,0-7 0,-2 9 4,-5 0 1,3 0 31,-9 0 0,7-6-21,-7 0 267,9-1-115,-13 7 0,13 0-119,-9 0 1,6 0 351,-5 0 1,5 0 241,-5 0-332,7 0 21,-3 0-65,-1 0 195,7 0-332,-6 0 0,8 2 246,0 5-518,0-5 160,8 6 36,3-8 1,8 0-109,0 0 0,0 0-36,0 0 0,1 0-13,-1 0 191,0-8-68,9 6-10,-16-7 37,14 9 1,-22-6 29,9-1-46,-9 1-83,5-3 103,-9 7 0,-9-6 1,-6 8-108,-8 0 0,-5 0 1,-6 0-144,2 0 224,0 0 1,-8 0-22,-5 0 0,7 0 184,-1 0 0,1 0 66,6 0 1,-2 2-116,2 4-106,5-4 509,7 16-337,1-16 1,2 8 0,2-5 490,3 1-468,7 0 58,5-6-108,11 0 50,17 0-256,-7 0 175,15-8 0,-6 4-100,8-9 0,7 6 52,0-5 0,1 1-138,-1-2 129,-4-4 1,8 7-1,-9-7-148,-2 4 0,3-2 38,-16 8 0,-6-5 0,-8 3 26,-2-1 58,-3 5 130,-15-3-68,-1 8 1,-18 0-61,-4 0 1,-6 0-1,-5 0-4,-1 0 1,-7 0 9,6 0 9,-8 0 1,6 6-98,-4 1 0,-2 5 144,8-5 1,0 5-53,7-5-22,-9 8-254,7-13 584,-7 15-195,17-15 1,-4 13 239,8-9 179,-8 1-436,13-7-115,2 0 96,10 0-183,9 0 200,9 0 0,4-7 3,12 1 1,-1-3-43,8 3 1,-1 2-26,8-9-148,-1 9 6,-8-13-91,6 15 211,-6-15 1,0 12 1,-5-7 0,-4 5 0,-1-3-220,-1 1-40,0-6 238,-8 13-10,-3-7-16,-8 9 0,-11 0-14,-8 0 0,-2 0-13,-11 0 117,0 0-87,-6 9 1,-7-5 121,0 9 1,-1-7-111,1 7 1,4-6 113,-3 5 1,1-1-17,-1 2-24,12-5-50,-13 1 0,24-7 16,-5 4 0,5-4 187,2-2-263,8 9 105,-6-7-3,15 7-19,2-9 55,2-9-71,15 7 0,-6-7 94,8 9 1,6-6-107,1 0 1,6-7-11,-7 6 42,9-7-35,-4 11 0,6-14 10,-4 5 1,2 1-117,-8-2 1,-1 7 81,-5-7 0,-1 9 57,0-3-36,-8-3 8,-3 8 33,-8-7 0,-2 9 1,-4 0-47,-7 0 0,-11 0 0,-3 2 4,-3 5 0,-4-5-21,-11 4 28,13 5 1,-12-9-11,12 4 0,2 3 2,-2-3 1,8 3-1,-1-5 282,4 2-268,1 1-67,1-7 79,9 0 21,-7 0-97,15 0 1,-5 0 121,14 0 0,3 0-42,9 0-13,0 0-1,1-9 61,7 7-66,-5-6 1,12-1-24,-9-4 1,7 3-1,-4-1-17,2 3 1,-7-5-232,3 6 263,-5 1 0,-8 0 341,-1-1-146,-7 1 0,1 6-79,-12 0-103,-5 0 1,-15 0 77,1 0-56,-9 0 0,6 2-34,-4 4 1,-2-4 64,9 5 1,-7 1-61,6-1 1,1 1 52,5-1 1,1-5-96,0 4 1,9-2-3,3 3 95,-3-5 161,16 6-201,-4-8 1,24 0 27,-1 0-114,9 0 92,-4 0 0,8-6-89,1 0 0,-3-7 81,-4 7 0,2-7-130,-9 6 1,1-5 135,-7 5 1,-2-1-1,-2 3-34,-2-1 132,-9 0-65,-4 6 0,-6 0-54,-14 0 1,5 0 11,-10 0 0,-3 0-28,3 0 1,-7 0 39,6 0 0,-6 6-47,7 0 0,-3 1 0,7-5 52,2 4 1,-5-4-24,12 5 242,-6-5-236,-1-2 105,9 9-63,1-7 268,9 6-273,9-8 0,1 0-25,9 0 1,3 0-91,3 0 0,-3 0 1,5 0 82,1 0 1,-7 0-210,5 0 74,-5-8 0,-2 6 233,0-5 0,-6 5-99,0 2 0,-7 0 86,7 0-135,-9-9 19,-4 7 0,-12-6 0,-12 8-128,-1 0 152,-1 0-9,-2 0 34,7 0-179,-7 8 9,9-6 28,-8 7 1,5-3 34,-3 1-144,3-1 255,12 3 0,1-5 17,9 9 1,9-9 293,4 2-210,12 5 0,-1-9-22,7 4 1,1-3 65,7-3 1,-1 6-159,0 0 0,1 1 47,-1-7 0,7 0 1,1 0-65,3 0 0,-6 0-191,2 0 110,4 0-65,-9 0 176,7 0-272,-17 0 103,-3 0 0,-7 0-8,-1 0 1,-7 0 61,1 0-247,-9 0 1,5 2-44,-9 4 41,0-4 33,0 7 233,0-9-151,-9 0-68,7 0 584,-6 8 63,16-5 1,3 11-209,8-7 0,-6 1 57,0-1 0,-1 1 45,8 5-195,-1 4-21,0-6 0,0 6 45,0-5 1,7 6-92,-1-6 1,1-1-9,-7 2 0,0-3-173,0 3 1,-6-4 143,0-9-538,0 0 180,6 0 91,0 0-66,0 0 181,-8 0 1,4-2-9,-9-5 0,0 3 43,-6-9 0,3 0 66,3-6 0,-4 6 0,4 1-25,-3-3 0,-3 4-26,0-2 1,0 7 158,0-7 118,0 9 1,0-7 260,0 5-316,0 4 612,0-7-132,0 9-30,0 0-378,0 9 1,6-5 160,0 9-198,1 0 0,-1-1-8,0 1 1,3 0-138,-3 6-39,-3 0 0,11 0 62,-7 0 1,-1-6-694,-6 0-26,9-9 298,-7 13 144,6-15 28,-8 7-96,0-18 98,0-1 1,0-9-139,0-1 265,0 1 0,0 0-144,0 0 337,0 0-212,-8 8-59,6-6 337,-7 7 0,7-7 287,-4 4 577,4-4-164,-7 15-590,9-7 0,2 11 601,5 5-323,-5-5-199,6 15-182,1-7 1,-5 10 73,9-1 0,-7-2-263,7-5 1,-7 6-248,7-6 1,-7-1 249,7 2 0,-6-3-205,5 3-9,-7-4-494,3-9 510,-8 0 0,0-2-83,0-5 1,0 3-5,0-9 1,0 0-181,0-6 377,-8 0 1,3 0-309,-7 0 272,7 0 1,-5 6 77,3 0 1,3 2 178,-9-1 0,9 1 223,-2 5 60,3 3 764,-5-5-165,6 8-645,-7 0 0,9 8-22,0 5 1,2-2-60,5 2 0,-5-1-243,4 8 0,3-1 84,-3 0 0,1-6-7,-7-1 5,8 1-752,-6 6 282,7-8 233,-1 6-472,-6-15 152,7 7-317,-9-9 517,0-9 1,0-2 0,0-8 1,0 0 0,0 0-56,0 0 0,-2 0 98,-5 0-17,5-1 511,-6 1-192,-1 9-181,7-7 0,-13 12 1310,9-7-241,-1 7 0,7-1-498,0 12 1,0-1 43,0 7 105,0 1-210,0 6-309,0 0 1,3 7 198,3-1-152,-4 1 0,9 0-90,-5-1 0,-2 3 102,9-3 0,-9-3-411,3 3 1,1-4-591,-1-1 484,8-1 199,-13 0 0,8-8-532,-3-5 439,-5-4 0,9 4-276,-5 1 341,-4-1 0,7-8 107,-9-4 0,0 1-170,0-7 40,-9-1 113,-2-6 0,-1 0-227,-1-1 229,9 1 1,-7 2 140,5 4 0,1-1-170,-7 7 495,7-8 0,-5 7 262,3-5 469,5 4-485,-6 9-398,8 0 0,0 9 114,0 4 1,2 6 17,4 6 1,-2-3-299,9 3 1,-6-1 85,5 1 1,-5-3 0,3 3-291,-1-4 65,6-2-655,-13 1 554,15-1 0,-13 0 50,9 0 1,-9-6-324,3 0-245,3-9-205,-8 13 4,15-15 543,-14 7 0,5-12 271,-8-3 95,0-5-29,0 1 1,-2-7 0,-2 4-342,-3-4 342,-8-2 0,7 0-60,-5-1 1,-2 1-154,9 0 522,-9 9 200,13-7 250,-7 14-399,1-5 185,6 8 0,-7 8-177,9 5 1,2 4-1,2 2 18,3 0 1,6 1-150,-7-1-132,0 0 1,1 0-29,-1 0 1,3 0-181,-3 1 0,-2-3-813,9-5 649,-9 5 1,7-12-635,-5 7 451,-3-7 99,5 3 163,-8-8 0,0-8-109,0-5 246,0-4 0,0-2-80,0 0 1,-2-1 104,-4 1 1,3-2 0,-5 0-221,-1 2 351,7-13-63,-15 27 0,15-20 485,-4 12-358,4 5 1,-5-3 383,1 5 291,-1 3-486,7-5 1,0 10-85,0 4 0,3 5 190,3 8-111,-4 0-49,15 0-351,-15-8 113,15 6 0,-13-6 316,9 8-622,-8 0-243,12 0 1,-13-2 101,9-4 73,-9-4 102,4-1-260,-8-6 168,0 7 0,0-9 188,0-9 1,0 5-346,0-9 329,0 0 1,-6-6-44,0 0 1,-3 0 120,3 0 64,-5 0 1,0-1-96,3 10 670,-1 1-241,7 1 301,-6 6-296,-1-7 291,7 9 1,-6 2 58,8 5-251,0 3-271,0 9 144,8 1-506,-6-1 210,15 0 0,-15 0-206,5 0 0,-3-2 124,2-4-93,-3 4 1,7-8 44,-3 3-441,-5 5 225,6-14 159,-8 5-7,0-8-12,0 0 37,9 0 0,-7-2 41,4-4 1,-4 1-88,-2-8 106,0 1 1,0-7 0,0-1-36,0 1 1,-6 6-52,0 1 89,-1-1-52,-1 2 74,6-6 0,-7 13-29,9-9 0,-6 7 491,-1-7 828,1 9-715,6-5 219,0 9-336,0 9-158,0 1 1,0 3 0,2 0 105,4 2 0,-1 2-179,7 2 0,-5 0-262,6 0 1,-9-6 95,2 0 1,3-7-765,-3 7 544,0-9 1,-3 5-768,3-9 457,-4 0 182,7 0 0,-9-2 132,0-5 1,0 3-1,0-9-31,0-2 1,0-2 115,0-2 94,0 9 0,-2-7-293,-5 4 422,5-4 0,-9 4 344,5 0 0,4 7-100,-5-7 266,5 9-191,2-5-64,-8 9 1,6 2-137,-5 5 1,5-3 0,2 9 189,0 2-357,0 2 1,7 2 0,-1 0 146,-2 0 0,0-2-343,3-4 101,-5 4-559,6-15 341,-8 15 153,0-15-34,0 15-428,0-14 34,0 5 183,0-8 17,0 0 239,0-8-101,0-3 87,0 0 152,0-6-45,0 7 1,-2-3 102,-4 0-60,4 0 201,-15-6 0,15 6 351,-5 1-234,-3 7-55,8-3 197,-7 8 50,9 0-339,0 8 1,0 3 0,0 8 19,0 0-457,9 0 197,-7 1 1,6-8 181,-8 1-801,9 0 383,-7-2 1,8 3-111,-3-7 32,-5-1 85,15-6 196,-15 0 126,7 0-153,-9 0 0,0-2 95,0-4 0,0 1 22,0-7 1,0 5-20,0-6 1,0 7 31,0-7-74,0 9 310,0-4-33,0 8 416,-9 0-433,7 0 0,-9 0 0,7 2 302,-2 4 0,-1-2-6,7 9-25,0-9-51,0 13-712,0-6-475,0 8 513,0 0-1048,0-8 541,0-2-1901,-8-9 1735,6-9 1,-9-2 347,5-8 1,-5 0-2022,-8 0 2595,8-9 0,-14-2 0,3-8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18.79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289 135 7699,'0'7'0,"0"-3"-198,0 0 0,0-2 295,0 3-441,0-4 120,0 5 281,0-5-45,0 4 0,1-4 121,1 1 136,-1-1 1,2-2 122,-1-1 347,-1 1-393,5-4 0,-5 3-106,1-2 0,1 2-203,-1-3 252,0 4-153,-2-5 232,0 6-395,0-3 0,-3 4-58,-1 1 1,0 1 13,0 1 0,0 1-83,-3 0 1,1 1 72,-1 3 0,1-2-83,-1 1 0,1 0-77,0-2 197,-1 3 0,2-2-95,0 2 170,0-5-29,4 2 1,-2-6 117,3 0 0,1-3-100,1-3 1,1-3 132,4 1 0,-1-2-135,1 2 0,-1-2 15,0 0 1,1-2 1,-1 4 0,1-1-1,-1 3 1,1-1 104,-1 1 1,-2 0-105,1-1 0,-2 3 473,1 0 13,2 2 61,-5-1-432,2 3 1,-4 3-7,-1 1 1,0 2 56,-2 1 1,0-1-32,-3 0 1,1 2 1,0-1 0,-1 2-67,1-5 0,-1 3-73,1-2 0,2 0-1,-1 2-200,1-1 0,-2 1 27,-1-1-278,4 0-136,-3 1 149,5-4 349,-2 0 0,3-4-28,0-1 0,4-2 1,2-4 1,1 0 21,1-3 1,-1 2 15,0-1 1,1 1 30,1-2 0,0 4 131,-3-2 1,0 2 9,1 1 1,-3-1-44,0 1 1,-2 2 150,3 2-122,-4 1-53,2 1-57,-6 3 1,0 1-79,-4 5 1,0-1 72,-1 3 0,0-3-25,0 3 1,0-3 1,-1 3 1,2-2 17,-1 1 1,1-1 4,0 2 1,1-4-9,-1 2 1,3-1 16,0 0 1,2-3-5,-3 2 1,4-4-79,-1 1 19,1-3 0,1 1-11,0-4 1,1-1 143,1-4 1,2 0-97,2-1 1,0 0 117,1-3 1,-1 1-104,1-1 1,-1 0 112,0 2 1,1 1-56,-1 1 1,-1 1 80,-1 0 1,-2 0 342,2 2-98,-2-2 14,1 5-274,-3-2-137,-6 9 0,2-2-94,-5 5 0,2-2 66,0-1 1,1 3 7,0 0 1,-1-1-58,1-1 0,-1 0 25,1 1 1,2-1 57,-1 2 1,2-4-51,-1-1 64,-2 0 1,4 2-38,-2-2-73,3-1 1,-1-3 111,4-3 1,1-1-5,4-4 1,-1 0 0,1-3 1,1 1-26,1-1 0,-1 0 105,-1 2 1,-1-1-94,0 1 1,0 1 140,-2 1-116,2-2 0,-3 2 207,1-2 9,-1 5 197,-3 1-378,0 3 0,-3 3 18,-1 1 1,-2 4-33,0 1 0,-1 0 40,1-1 0,0 0-110,-1 3 1,1-1 97,-1 1 1,1 1-113,0-2 1,-1 0 6,1 1 0,-1-2 23,1 1 1,0-2-75,-1 1 0,1-2 33,-1-1-195,4-2 131,0 2 37,3-9 0,3 1 24,1-7 0,2-2 193,0 0 0,3-1-43,-1-1 0,1 0-43,-3 0 1,3 1-4,-1-1 0,0 1-25,-4 1 0,2 1 28,-2 1 1,0 3 33,0 0 51,-2-1-87,0 6 246,-2-1-235,-2 7 0,-1 0-27,-1 6 0,-2-3-33,2 3 0,-2-2 54,-1 1 1,0 1-128,-1 2 1,1-2 105,-2-1 1,2-1-96,1 2 1,-1-3 62,1 3 0,-1-3-24,1 0 0,-1-1-36,1 0 0,2-2-84,-1 0-35,4-2-32,-2-3 0,4-3 200,1-2 0,2-2-44,5-2 1,-2-2 59,2 0 0,-2-1-72,2-1 0,-2 2 191,2 1 1,-2 1 24,-1-2 0,0 4 40,-2-2 1,2 3-52,-2 1 0,-1 0-77,-1 0 0,0 2 76,0 1-23,-2 2 238,3 0-281,-6 2 0,2 1-133,-3 2 0,0 2 60,0 0 0,-2 1-7,2 1 0,-2-1-85,0 3 1,-1-3 80,1 3 0,0-3-88,-1 0 1,3-1 54,0 0 0,-1 1 15,-1-2 1,2 2-38,-1-4-13,1 2-94,0 0-26,2-2 0,2-2 269,0-4 0,2-3-113,3-3 0,0-1 131,2-2 1,1-1-78,1 1 0,0-1 147,-3-1 1,0 0-96,1 1 1,-1 1 53,1 0 1,-3 3 14,0 0 0,0 1-39,0 0 1,-1 3-41,-3 0 78,0 2-7,0-1 0,-1 8-179,-1 2 0,1 1 97,-4-2 1,2 3-91,-2-1 0,0 1-14,0 0 1,0-1 83,-2 3 0,1-4-148,0 2 1,1 0 63,-2 0 0,2 0 19,-3 0 0,0-2 16,2 4 1,0-3 65,-1 0 1,2 0-187,0-2-171,0-2 268,4-2 0,-2-2 5,3-2 0,3-2 35,1-2 0,3-4-37,1 0 0,-1-2 109,2-1 1,0 0-108,0 0 0,-1 0 170,-1 0 0,-1 3-35,0-1 0,1 3 65,-1 0 1,-2 0-82,1 2 0,-4 0-4,1-1-5,2 4 39,-3 0 44,1 3 1,-4 4-179,-3 0 1,2 3 27,-2-2 1,2 0-4,-1 2 1,-2 0-67,2 2 0,-2-2 57,0 1 1,0-1-50,2 0 1,-2 0 65,2 1 0,-2 0-38,-1 0 0,-1 1 10,-1 0 1,1 2 59,1-3 1,1 1-79,0-3 9,2 1-349,-2-1 305,6-2 0,0-4 13,4-5 1,2-3 19,3-3 1,-1-1 30,2-1 1,0 0-53,1 0 0,-2 1 115,-2-1 1,-1 1 27,1 1 1,-1 2 114,0 2 1,-1 1-104,-1-1 0,-3 3 45,1 0-187,-1 2 1,-1-1 124,0 1-110,0 1 507,0-2-431,-3 9 0,3-4-63,-3 4 72,0-1 0,0 2-77,-1-1 0,-2 1 69,2-1 0,0 1-47,0-1 0,2 0 13,-2 1 0,1-1-20,-1 1 0,1-1 35,-2 0 0,0 1 3,3-1 1,-2 1-36,2-1 29,-3 1-354,4-4 272,-2 0 0,4-4 55,1-1 1,2-4-17,2-2 0,0-4 28,1 2 1,-1-2-3,1-1 1,-1 2 3,1 0 1,-2 4 33,-1-2 1,1 0-44,-2 0 0,1 3 84,-2 1-77,3 1 98,-4-2-92,2-1 185,-3 4-164,0 0 21,0 3-115,-3 6 0,1-4 79,-2 4 1,2-1-26,-2 2 0,1-1 13,-1 0 1,2-1-5,-2-1 0,2 0 14,-3 3 1,3-1 3,-2 1 1,2-1-68,-2 0 1,1 1 53,-1-1 0,2 1 42,-2-1 1,0 0-44,0 1 1,0-1 159,2-2-152,1 2 1,-4-5-126,3 3 91,0-2 0,2 0-7,0-4 1,3-2-44,1-2 0,0-1 66,0-2 1,0-1-79,3-3 0,-1 3 54,1-1 1,-2 1 88,0-1 0,0 2-82,-3 2 0,3 0 144,-1-1 1,-1 3-56,-1-2 0,1 5-23,-1-3 10,0 4 110,-2-2-150,-3 9 1,0-2 0,-3 5 3,2-2 1,-1-1 1,3 0 1,-3 0 1,0-2 1,2 2-23,-1-2 1,1 2 15,-1 1 1,1-1-12,-2 0 1,0 1 44,3 2 1,-3-2 3,1 2 0,0-2-15,0-1 0,3-1 40,-1-1-67,-2 0 41,3 3-389,-2-4 229,3 0 3,0-3 75,3-6 1,-1 2 13,2-5 0,-1 2-1,2-2 1,0 0 3,0-2 0,0 0 5,2 2 1,-3-2-10,0 3 1,0-1 83,0 3 0,1-1-70,-3 1 1,3 2 103,-3-1 0,1 3-96,-1-2 125,-2 3-74,3-2 98,-3 3 0,0 4-208,-3 0 101,3 3-64,-6-3 1,3 2 19,-1 1 1,-1-3-6,3 0 0,-2 1 111,1 1-95,-2 1 1,4-1 19,-3 0 1,0 1-14,0-1 0,-1 1 10,3-1 1,-3 0-5,0 1 1,2-1-29,-1 1 0,2-3-7,0 0 1,-1-2-30,1 3-154,0-4 114,-1 2 121,2-3-33,-1 0-3,7-3 1,-3 0 18,5-4 0,-3 1 8,0-1 0,2 1-3,-2-1 1,2 0-20,0-1 0,0 1-36,-2-2 0,2 2 42,-2 1 1,0-1-11,0 1 0,-2 0 58,3 2-29,-4-2 0,3 5 49,-2-1 17,-2 1-29,3 1-86,-6 3 1,1 1 9,-3 2 0,0 1-4,3-1 0,-3 1-17,1-1 1,0 0 6,0 1 1,0 0 17,-3 1 1,1 0-3,0 0 0,1 1-40,1 0 0,0 0 34,-3-3 1,1 2-37,0 1 0,1-3 14,1-1 6,0-1-93,0 2-10,1-2 147,3-1 1,1-4-44,1-1 1,2-2 70,2-2 0,-1-3-65,2 1 1,-3-1 40,2 0 1,1 2-20,-3-2 1,2 2 0,0-2 0,0 2-2,1-2 0,-3 2 5,0 1 0,0-1-3,0 1 1,1 0-1,-3-1 1,3 1 18,-3-1-27,3 4 37,-2-3-28,1 5 241,-1-2 80,-3 3-398,-3 6 1,1-4 108,-2 5 0,2-2-150,-2 1 1,2 1 73,-3-1 0,3-2-26,-2 1 0,0-1 58,0 2 0,-1 1 4,3-1 1,-3 0 11,1 1 0,0-1-26,0 1 1,2-2 59,-3 0 1,2 0-60,-1 0-16,-2 0 0,3 0 38,-1-1 1,0-3-268,2 1 262,1-1-7,-1-1 1,4-3 36,0-1 1,3-2-49,-1 0 1,2-1 26,0-2 0,1 1-21,-1-2 1,0 1 85,-2-2 0,2 3-64,-2-3 0,2 3 28,0 0 1,0-1-30,-2 0 0,1 0-3,-3 3 1,2 0-54,-1-1 21,2 1 1,-4 0 23,3 2 0,-2 0-8,0 2 15,-1 1 170,-1-1 0,-3 4-147,1 3 0,-1 0-38,1-1 1,1 2 35,-3-2 1,1 2-28,-1 0 0,2 0 17,-2 1 1,2-1-27,-3 1 1,2-1 46,-1 1 0,-1-1-26,2 0 1,-1 1 14,2-1 1,-2 1 3,2-1 0,-3 0-1,3 1 0,-2-1-9,2 1 1,-3-3 3,3 0 1,-1-2 19,1 0-230,2 1 177,-3-2 1,3 1-29,0-4 37,0-1 1,1-6-5,1 0 1,0 0 14,3 1 0,0 0-16,0-3 1,0 1 11,2-1 1,-1 0-7,1 2 0,-2 0 40,0 1 1,0 0-3,-3 0 0,2 3 36,-2 1-56,3-1 5,-4-1-50,2 2 51,-3 2-7,0 2 1,-1 4 18,-1 0 1,0 3-27,-2-2 1,2-2 0,-2 1 1,0 1-55,-3 1 0,3 0 54,0 1 1,-1-1-55,-1 1 0,0-1 45,2 1 0,-2 0 7,2 1 0,-2-1-18,0 2 1,0-2 20,2-1 1,-2 1-8,2-1 0,0 1 7,0-1 1,3-2 47,-2 1-49,3-4 1,0 3-72,0-2 69,0-2-25,3 0 1,-2-3 16,3-3 1,1-2 2,1 0 0,0 1-3,1-2 1,-1 0-2,1 0 1,-3 0 27,0 1 0,0 0-28,0 0 1,2 1 116,-2 0 0,0 3-100,0 0 1,-2-1 0,2-1 0,-2 2 8,0-1 0,1 3 16,-1-2 9,0 3-57,-2-2 1,-3 7 8,-1 0 0,0 3 34,0-2 0,2 0-23,-2-1 0,1 2 43,-1-2 0,2 2-30,-2 0 1,2 1 0,-3-1 0,3 0 1,-2 1 0,2-3-13,-3 0-12,4 1 1,-4 1-7,3 0 0,-1-1-7,1-1 35,1-3-61,-2 5 46,3-5-349,0 2 296,3-9 0,0 2 24,1-5 0,2 0 4,-2 0 0,2 0 17,0 1 1,0 0-26,-2 0 1,2-1 16,-2 0 0,0 0 0,0 3 1,0 0 9,0-1-14,2 1 0,-3-1-4,1 1 0,-1 0-26,0 2 1,-2-2-45,3 2 109,-2 1-65,1-3 48,-1 3-44,-1-1 217,2 1-35,-3 3 1,0 5-49,0 2 0,-2-1-64,0-2 0,-1 0 30,1 3 0,0-1-24,-2 0 0,2 1-35,-2-1 0,0 3 34,0-1 0,-2 2-92,2-2 0,-2 0 33,0 3 1,-1-1-15,1 3 0,-1-1 9,1-1 0,-1 2 24,-2 0 1,2-3-8,-1 3 1,0-2 1,-1 0 1,2 0 8,-1-2 1,1-1-6,3-2 0,-1-1-48,3-1-8,0-3 0,2 2-7,0-6 1,2 0 82,3-4 1,0-1-37,2-1 0,1-2 46,1 0 0,2 1-46,-3 0 1,3-1 42,-3-2 1,1 2-35,-3 1 0,1 2 129,-1-1 0,1 0 8,-1 1 250,-2 2-286,-1 3 0,-3 4-31,0 1 0,-3 2-95,-2 5 0,0-2 92,-2 4 1,1 0-114,-1 2 1,-1 0 91,-1-1 0,-1 1-51,1 0 0,-2 0-128,3 0 0,-3-3 78,3 1 1,-3 0-18,2 2 0,-1-1 58,1-2 0,1 2 75,1-4 1,1 3-84,-1-2 1,2-1 162,0-1-161,3-4-68,2 0 0,0-4 118,2-4 1,2 0-8,2-5 1,3-1 52,-1-2 0,3 0-69,-2 0 1,1 1 67,-1-1 0,2 1-63,-3 1 0,1 0 127,-3 2 0,1-2-102,-1 3 1,0 0 8,1 4 0,-3-1 0,0 2-5,-2 1 260,1 2-255,-6 6 0,-1-4-53,-2 5 0,-1-2 46,1 1 0,0 0-65,-1 1 1,1 1 33,-1 1 1,1-1-7,-1-1 0,1 1-65,0 1 1,-1 0 64,1 0 1,2-2 12,-1 1 1,2 0-23,-2-2-178,0 0 183,4-2 0,-1-1-29,4-3 0,0-5 7,5-2 0,-2-3-4,3-1 1,2-3 21,1-1 0,-1 0-13,0 2 0,-1 0 119,2 0 1,-3 1-74,0-1 0,-1 2 190,0 0 0,-1 4-34,0-2 0,0 2-8,-2 0 0,1 3-147,-2 0 0,-1 2 9,1 0 0,-3 1-36,2-1 137,-1 1-136,-1-2-52,-3 9 0,0-2 66,-1 5 0,-2-2-118,2-1 1,-2 1 16,0-1 0,-1 3 25,-2-1 1,2 1-4,-1 0 1,1-2 41,0 2 0,1-2-36,-1-1 0,1 1 13,-1 2 1,1-2 72,0 2 1,0-2-61,2-1 0,-1-2 171,3 1-197,-3-4 36,4 2 0,-1-4 92,4-1 0,-1-2-73,4-5 1,-1 1 66,2-2 0,3-1-57,-1-2 0,1 3 97,-3-1 0,1 2-83,-1-1 0,-2 2 80,1-1 0,-2 2-21,2 1 0,0 1 93,-3 1 85,0 3-126,-2-2 0,-1 7-65,-1 0 1,1 4-126,-4-4 1,3 2 49,-2 0 1,0 0-12,0 1 1,-2-1-58,2 1 1,-2-1 85,0 0 0,2 1-90,-1-1 1,2 1 75,-2-1 1,0-2 3,1 1 1,-1-1-16,0 2 0,0 1-31,3-1 0,-2-2-27,2 1 23,-3-4-193,4 5 217,-2-5 0,3 1 74,0-4 1,2-2-74,0-2 0,3-1 66,0 1 1,0-1-65,2-2 1,-1 2 104,-2-2 0,1 2-62,0 1 1,-2 2 21,2-1 1,-2 1 41,1-2 1,1 1-65,-2 1 0,1 2 267,-2-2-148,3 2 127,-4-1-124,4 3-54,-4 0-357,2 0 206,-3 3 0,-2-1-116,0 2 128,-3 0 1,1 3 22,-2-1 1,1-2 14,1 1 0,1-1 7,-2 2 0,0 1 13,0-1 0,2 0 14,-1-2 0,0 2 30,0-2 0,0 1-46,2-1 0,1 2 25,-4-2 1,4 0-23,-1 0 1,-1 0-14,1 3 1,-3-3 12,3 0 1,-2 1-8,2 1 9,0 0 0,0 1-3,-1-1-230,1-2 203,2 2-62,0-6 318,0 3-223,0 0 4,0-2 0,0 2-5,0-1 1,0-1-1,-3 1-114,3-1 109,-3 2-70,3-3 1,-1 3 46,-1-3-28,1 3-16,-1-2-10,2 2 93,0-9-24,2 2 1,2-8 41,2 4 0,-1-1-38,-1 3 0,-1-1 30,2 1 1,0-3-13,0 1 1,0-1 0,2 0 0,-1 2 53,1-2 0,-1 0-57,0 1 1,1-2 13,-1 2 1,1 1-7,-1-2 0,1 2 85,-1 1 1,-2-1-74,1 1 0,-2-1-41,1 1 1,2 0 4,-2 2 1,-1-2-7,-1 2 1,1 0-7,-1 0 1,1 2-12,-1-2 0,-1 2 32,1-3 1,1 3-6,-1-2 0,1 0 69,-1 0 1,-1 0-67,1 2 0,1 1 229,-1-3-170,0 2 1,0-1-2,0 1-82,1 1 1,-3-2 86,2 3-128,-1-3 105,2 2-76,-3-1 16,3 2-3,-3 0 17,3 0 11,-3 2 0,0 0-1,-3 2 0,2 0 0,-3 0 0,2 2-1,-3-2 0,3 2 0,-2 3 0,0-2-142,-3 2 0,1-2-153,-1 2 260,1-2 1,0 4-104,-1-2 94,1 2 0,-3-1 87,1 3 1,-1-2-109,3 0 1,-3-1 50,1 3 1,0-2-30,3 0 1,0-4 19,1 2-23,1-2-1,0-3 0,3-2-60,0-4 1,3-3 60,1-3 1,4-2 118,0-3 1,4 0-74,-2 0 0,3-2 82,-1 0 0,1-2-62,0-1 1,0 2 146,0-1 1,0 0 14,-1-2 1,1-1-68,0 1 1,1 0 42,-1 0 1,1 2-46,-6 2 1,3 4 50,-3 0 0,3 3-65,-2 0 0,-1 1 6,-1 3 51,-1 1-184,0 0 88,-2 3-31,-1-3 1,-3 4-147,0 1 0,-3-1 47,-1 3 0,-2 1-18,0 1 1,-1 0 36,1 1 1,-3-1-69,1 1 0,-2-1 82,2 1 1,1 1-14,-2 1 1,2-1 47,1-1 0,-1-1 2,1 0 1,-1 2 11,1-1 1,0 1-27,2-4 0,-1 2 120,3 0-121,0-2 39,2-2 0,3-2-23,1 0 1,2-2 175,3-3 0,-1 0-14,2-2 0,-1-1-21,2-1 1,-1 0-27,3 3 0,-1 0-42,-1-1 1,1 1 44,-1-1 1,1 1-26,1 0 0,-3-1-108,1 1 1,-3 1 167,0 1-225,0 3 1,-4-2-34,0 3 6,-2 0 0,-7 0 107,-6 0 1,-1 2-74,2 0 1,0 2 54,-1-1 0,0 1-110,2-2 0,0 3 97,0-1 1,2 0-3,-1 0 0,1-2 29,0 3 1,3-4 1,0 1 0,1 1 104,-1-1-135,3 0 66,-2-2 0,9 0 108,2 0 1,1 0-77,2-3 1,-2 2-2,1-3 0,1 0-14,2 0 1,0-1 6,0 3 0,-1-3-78,-2 3 0,2-2 60,-4 2 1,1-2-15,-3 1 33,1 1-179,-4 2 159,0 0-189,-9 0 0,1 0 11,-5 0 1,0 0 78,-1 0 1,-1 2-14,1 1 0,2-1 26,0-2 0,0 0 54,1 0 1,-1 0-52,3 3 1,1-3 34,1 2-34,0-1 9,0-1 146,1 0 0,4 0-81,1 0 1,2-2 86,2 0 0,3-1-106,-1 1 0,4 0 107,-2-2 0,3 3-54,-1-1 1,-1-1-8,0 1 1,-1-3-57,0 3 1,0-1-4,-4 1 0,0 2-192,1-3 151,-4 3-64,0 0 1,-3 0 91,-3 0 1,0 0-57,-4 0 1,-1 0 40,-1 0 0,-2 0-78,0 0 1,0 0 53,0 0 1,0 2-1,2 0 0,-1 0 23,1-2 1,0 0-44,3 0 130,0 0 0,-1 0-127,1 0 372,2 0-198,-1 0 68,4 0-70,-2 0-39,9 0 0,-2 0-31,4 0 0,0 0 73,1 0 0,-1-1-71,2-1 1,0 1-11,1-3 1,0 2 12,-2 0 0,0-1-2,-3 1 1,0 0 37,1 2 1,-1-3-175,-2 2 92,-1-2 0,-4 3-89,-1 0 1,-2 1 99,-2 1 1,-3 0-67,1 2 1,-4-3 49,2 2 0,0-1-31,-1 1 0,1-1-11,-1 1 0,0-3 1,2 2 0,-1 1 13,1-1 0,1 1 6,1-1-24,1-1 25,-1 2 0,2-2 78,0 1-101,2-2 334,3 3-179,3-3 10,1-3 0,2 2-21,1-3 1,1 2-33,1 0 1,-1-1-53,-1 1 1,1-1 46,1 1 0,-1 1-121,-1-3 0,1 2 66,1 0 0,0-1-80,-3 1 0,-2 0 79,0 2 1,-1-2-50,1 0 47,-3-1 37,2 3 1,-10 0-36,-1 0 0,-3 0-80,2 0 1,1 0 85,-2 0 0,2 1-128,-1 1 1,0-1 34,1 1 1,-1-1 15,3-1 1,-1 0 42,1 0-7,-1 3 63,1-3-104,-1 3 327,4-3-62,0 0-38,3 3 0,1-2-68,1 1 1,-1-1 5,4-1 1,-1 0-56,2 0 1,1 0-1,-1 0 1,1 0-84,-1 0 0,0-1 51,1-1 1,-1 1-52,1-1 0,-1-1 79,0 1-82,1-3 1,-3 4 40,0-1-27,-2-1-3,1 2 0,-4-2-1,-1 3 1,0 0-50,-5 0 0,2 0 73,-3 0 1,1 0-70,0 0 1,0 0 50,-1 0 1,0 2-45,0 0 0,1 1 25,3-1 1,-2 0 106,2 2 0,1-3 39,-2 2 162,1 0-140,1 1 1,-2 0-3,2 0-48,1-2 0,2 1-20,0-1 0,1-1-39,1 1 1,0-1 40,2-1 1,-2 0-107,2 0 0,0-1 8,0-1 1,2 1 18,-2-4 1,1 3-25,-1-2 0,2 0 47,-2 0 0,0-1 6,0 3-8,-2-3 0,3 4 13,-3-4 1,0 3-19,-2-2 49,0 2-78,0 0-86,-3 2 113,-1 0 28,-2 0-26,0 0 1,0 0 14,2 2 0,-1 0-13,2 2 1,-1-2-5,2 3 1,-2-3-19,2 2 0,-3-2-5,3 2 0,-1-1 52,1 1 1,1 0-28,-3 2 1,2-1 48,0-1-64,-2 0 46,4 3-24,-3-1 1,1-2-69,0 1-14,-1-4-10,3 2 77,6-9 1,-4 2 1,5-5 1,-4 3-3,1 2 0,-3-2 53,1 2 0,1 0 51,-1 0 241,0 3-258,-2-5-22,0 5 157,0-2-268,-2 6 1,0-1 25,-2 2-26,3 0 7,-5 2 54,2 1 1,0-1-26,0-2 1,2 2 19,0-2 0,-1-1 17,1 2 0,-1-2-33,1 2 50,1 0 0,-4-1-28,3 2 0,-1-2-4,1-2-43,2 1 43,-3 1 69,0 0-68,2 1 141,-2-4-130,0 2 117,3-3-467,-3 0 297,3-3 192,0 2-135,0-4 1,2 1 8,0-2 1,1 1 0,-1 1 0,0 1-7,2-2 0,-2 0-2,2 0 1,-2 0 3,0-2 0,1 3-19,-1 0 1,3-1 9,-1-1 1,-1-1-6,-1 1 0,1 2 18,-1 0 1,2 1 1,-1-1 1,-1 2-34,1-2 0,-3 2 24,2-3-233,2 4 220,-3-5 1,4 5-2,-3-4 1,0 3-26,-2-2 149,0 3-135,3-2 1,-3 2 266,3-1-123,-3 1 148,0-2-234,-3 6 9,3-2 0,-3 2-84,3 0 0,-1-3 75,-1 2 0,1 0-58,-1 0 23,1-1-15,1 4 1,-2-3 1,0 2 0,0-2-6,-1 3 27,3-1-27,-6 2 0,4 0 22,-2-2-39,3 2 29,-5-3 0,5 3-4,-4-2 1,4 0 9,-1-2-9,-2 2-138,3 2 126,-4 1-16,1-1 1,1-2 19,0 1 1,1-3-68,-1 2 0,1-3 59,-1 2 0,3-2-34,-2 1 69,1-1 1,0 2-67,-1-3 240,1 0-125,-1 0-51,2-3 0,0 1-9,2-2 0,-1 2-17,1-2 0,1 2-53,-1-3 1,2 1-25,-1-2 0,-1 1 19,1 1 1,-2 0-15,3-3 1,-2 3 276,3 0 0,-3 0-71,2 0 0,-2-2-118,3 2 0,-3 0 0,2 0 0,-2 2 186,2-2 5,-2 2-173,1-3 1,-1 3-54,0-2 59,3 2 1,-4-3-80,4 3 81,-4-3-225,2 5 185,0-6 1,-3 5 1,3-2 36,-3 1-49,0 1 448,0-2-381,-3 6-39,3-2 22,-6 4 0,5-2-79,-4 1 78,4 2 1,-4-5-116,3 4 1,0-3 70,2 2 1,-2-2-14,-1 3 0,1-3 31,-1 2-9,3-3 1,-4 4 5,2-2-6,1 2 0,-2-4 104,1 3-95,1-2 128,-2 3-122,3-1 0,-2 0 2,0 0 1,0-1-117,2 1 1,-1-3 113,-1 1-116,1 2 87,-2-3-154,3 4 102,-3-4-4,3 2 298,-3-3-104,8-6 1,-2 2-102,3-5 0,-3 4 44,1 1 0,-2 0-21,3-3 0,-3 2 209,2 1-198,-3-2 0,4 2 53,-2-2-134,2 2 1,-4-1 118,3 3-134,-2-3 0,1 4 102,-1-4-78,-1 4 35,5-5 1,-5 5-88,3-3 122,-2 2 1,3-1 49,-3 1 168,0 1-212,1-2 109,-2 3-79,4 0-27,-4 0-4,5 0 1,-5 0 14,4 0 0,-3 0 41,2 0 1,-2 0-1,2 0 1,-2 0-7,3 0 0,-3 0-35,2 0 0,0 2-84,3 0 1,-3 0 83,0-2 1,1 0-62,1 0 1,1 0 59,2 0 0,-2 0-93,1 0 1,0 0 77,1 0 0,-2 0-13,2 0 0,-2 0-39,-1 0 0,0 0 35,1 0 1,-1 0-102,1 0 129,-1 0-191,1 0 158,-1 0-176,-2 0 50,-2 0-55,-2 0 0,-5 0 121,-1 0 1,-4 0-97,1 0 0,0 1 51,1 1 1,-2-1-90,0 1 0,-2-1 104,1-1 1,1 0 25,-1 0 1,3 0-45,-3 0 0,2 0 2,-1 0 1,2 0 11,-1 3 1,2-3-91,1 2 188,-1-1 0,2 0-74,0 1 211,3-1 264,2 2-70,2-3-221,2 0 1,2 0 75,1 0 0,0-3-60,1 1 1,0 0-54,0 2 1,1 0 6,0 0 1,0 0-127,0 0 1,-1-2 42,2 0 0,-1 0-17,2 2 1,-4 0 16,2 0 0,0 0-16,0 0 0,-1 0-50,-1 0 110,-1 0-178,3 0 0,-1 0 78,0 0 0,-1 0-83,0 0 0,-3 0 57,0 0 0,-2 0-81,3 0 152,-1 0 0,2 0 9,1 0 1,-3 0 26,0 0 0,-2 0-87,3 0 165,-4 0 1,3 0 35,-2 0-158,-1 0-105,1 0 0,-7 0 77,-1 0 0,-2 0 10,2 0 1,-1 0 4,1 0 0,-1 0-6,1 0 0,-3 0-23,1 0 0,-3 0 34,3 0 0,-3 0-178,2 0 0,-1 0 66,1 0 1,-1 0 40,1 0 0,-2 0 141,3 0 0,-1-2-121,3-1 1,-1 1 115,1 2 0,2 0-66,-1 0 310,4 0 1066,-2 0-1290,9 0 0,-4 0 8,4 0 0,-1 0-115,2 0 1,-1 0 110,1 0 1,-1 0-93,0 0 1,1 0 56,-1 0 1,1 0-77,-1 0 1,0 0 5,1 0 1,-1 0-8,1 0 1,-1 0-26,1 0 0,-1 0 63,0 0 1,1 0-46,-1 0 1,-2 0 37,1 0 0,-1 0-17,2 0 1,-1 0 2,-1 0-66,-3 0 1,4 0 18,-2-2 0,-1 1-68,1-1 146,-3 1 30,3 1-60,-3-3 1,-1 2 59,-1-1-40,2 2 1,-4 0 0,2 0 0,0 0 166,-2 0-160,3 0 138,-5 0-107,2 0-20,-2 0 26,0 0-47,-1 0-100,1 0 132,-1 0-28,1 0 0,0 0-9,-1 0 1,3 0 125,0 0 0,1 0-116,-1 0 0,2 0 52,-2 0 1,2 0-31,-3 0 1,3 0-30,-2 0 0,2 0-6,-2 0 0,1 0-13,-1 0 1,2 0-40,-2 0 1,2 0 59,-3 0 0,3 0 73,-2 0 0,2 2-71,-3 0 73,4 0-63,-5-2 0,5 0-41,-3 0 1,1 0 25,-1 0 1,2 0-2,-2 0 1,2 1-220,-3 1 220,4-1-97,-5 1 69,3-2 1,-2 0 26,1 0-39,3 0 32,-5 0-62,5 0 31,-4 0 0,4 1-153,-1 1 166,-2-1 0,3 2-15,-4-3 1,4 0 1,-3 0 46,2 0-47,2 0 1,-4 0 37,2 0 4,1 0 7,-2 0-1,1 0-29,1 0 179,-2 0-163,0 0 13,2 0-6,-1 0-16,-1 0 8,2 0 717,-2 0-571,9 0 1,-2 0-96,5 0 1,-4 0-19,-1 0 1,0 0-29,3 0 1,-1 0 60,0 0 0,2 0-64,0 0 1,0 0 28,3 0 1,-3 0-81,3 0 0,-1 0 41,1 0 0,1 0-9,-2 0 0,2 0-30,-2 0 1,2 0 58,-4 0 1,3 0-137,-2 0 1,1 0 70,-1 0 1,-1 0-43,-1 0 1,-1 0 60,1 0 0,-1 0-2,1 0 0,-1 0-15,0 0 1,3 0-2,-1 0 1,1 0 21,-3 0 1,1 0-15,-1 0 0,1 0-6,-1 0 0,1-1 13,2-1 0,-2 1 11,1-1 1,0-1-14,-2 1 1,0-1 78,1 1 0,-1 1-19,1-1 23,-4 2 102,3 0-157,-5 0 58,1 0-109,-7 2 0,3-1 49,-5 1 0,2 1-5,-1-1 0,-3 2-18,1-1 0,-2 1-9,2-2 0,0 1-123,-3-1 1,1-1 82,0 1 0,-2 1-98,1-1 0,1 1 71,-1-1 0,1-1 58,0 1 1,-2-2-28,4 0 1,-1 0 74,3 0 1,-3 0-7,1 0 0,1 0 251,3 0-28,0 0 0,-1 0 81,1 0-7,3 0 99,-2 0 0,8 0-303,1 0 0,2 0-177,-2 0 56,1-2 1,1 1-86,1-1 0,-1 1-31,-1 1 0,-1 0 41,1 0 1,-1 0-212,1 0 218,2 0 1,-2 0-12,1 0 1,0 0-24,-2 0 67,0 0 0,-1 0-64,-1 0 50,-3 0 142,2 0 1,-8 0 46,-1 0 1,-2 0-73,2 0 1,-2 0 37,0 0 0,1 0-30,-2 0 0,2 0 4,1 0 0,-1 0 7,-2 0 0,2 0-24,-2 0 0,2 0 73,1 0 1,-1 0-68,1 0 0,0 0 68,-1 0 0,1 0-58,-1 0 1,1 0 8,-1 0 1,1 0-49,0 0 1,1 0-9,1 0 1,0 0-1,-3 0 1,1 0 35,0 0 1,1 0-90,1 0 1,0 0 71,-3 0 0,3 0-176,0 0 158,0 0 1,-3 0-60,1 0 1,1 0 36,1 0 0,2 0-1,-2 0 0,2 0-8,-3 0-2,4 0 55,-5 0 1,5-1-55,-4-1 199,4 1-162,-2-1 1,2 2 172,-1 0-159,2 0 8,-3 0-52,0 0-143,2 0 125,-2 0 36,1 0-49,1-3 11,-2 2 306,3-2-236,-3 3 82,2-3-99,-1 3 29,2-3 47,0 0 282,0 2 353,0-2-652,2 3 0,0 0 5,2 0 0,-2 0-29,3 0 0,-3 0 44,2 0-98,0-2 0,3 1 112,-1-1-87,0 1 1,1 0 29,-1-1 1,1 1-141,-1-1 127,1 2 1,-1-3-61,0 1-46,1 0-9,-1 2-161,1 0 237,-1-3 0,-2 3-30,1-3 19,-4 3 0,3 0 3,-2 0-43,-2 0 121,6 0-34,-5 0 164,2 0-151,0 0-28,-3 0 0,4 0-85,-2 0 99,-1 0-98,1 0 74,1 0 1,-1 0-23,2 0 87,-3 0-22,5 0 1,-4 0 22,2 0-47,-3 0-108,5 0 0,-5 0 101,4 0 1,-3 0-80,2 0 1,-2 0 54,3 0-22,-4 0 20,5 0 0,-5 0-3,3 0 0,-2 0 119,3 0-113,-4 0 0,3 0 94,-2 0-67,-1 0-50,4 0 1,-3 0 45,2 0-127,-3 0 98,5 0-9,-5 0 33,5 0-24,-6 0 1,4 0 47,-2 0-51,-1 0 14,2 0 5,-1 0 10,-1 0 1,3 0-24,-2 0 6,-1 0 0,2 0 8,-1 0-10,-1 0 21,2 0-18,0 0 13,-3 0-9,3 0-98,0 0 86,-2 0 0,2 0-18,-1 0 28,-1 0 1,3 0-19,-2 0 91,-1 0-87,1 0 143,1 0-118,-2 0 0,3 0-54,-2 0 38,-2 0 1,4 0-24,-2 0 30,-1 0 0,2 0-3,0 0-2,-3 0-14,6 0 123,-5 0-100,4 0 0,-3 0 23,2 0-19,-3 0 0,3 0-2,-2 0 1,0 0 27,2 0-19,-3 0 19,5 0 1,-5 0-26,4 0 0,-3 0 37,2 0 1,-2 0-31,3 0 1,-3 0 2,2 0 1,-2 0-15,2 0 1,-1 0-3,1 0 0,-2 0-351,2 0 221,0 0-530,3 0 1,-1 0 293,1 0 0,-3 0-1147,0 3 554,-2-3-1979,3 3 235,-4-3 1971,2 0 1,-6-3-1,0 0 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24.97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110 103 7688,'-6'1'-389,"2"1"191,-2-2 131,3 3-600,-4-3 402,1 0 1,1-2 262,1 0 0,1-1 2,-2 1 0,2 1 106,1-1 0,-1 1-38,-1-1 27,-2 1 0,4-3 91,-2 2-134,3 2 0,-2-4 183,3 2-158,0 1 683,0-2-295,3 0 104,0 3 0,4-3-201,-1 3 1,1 0 28,-1 0 0,0 0 16,1 0 1,-1 1-149,1 1 0,1-2-28,1 3 1,2-2-30,0 1 0,2-1 101,2 1 1,-2-1-115,2-1 1,1 0 51,-1 0 1,0 0-86,-2 0 1,-3 0-13,1 0 0,-3 0 18,0 0 0,-1 0 11,0 0-223,-4 0 0,0-1 60,-3-1 1,-3 1 16,-1-1 1,-2-1 17,-3 1 1,-2-2-116,-3 2 1,-3-1-77,-2 3 0,0-2-59,2 0 0,-1 0 0,1 2 1,-1-2 130,1 0 0,1 0-139,3 2 1,0-1 5,1-1 0,-1 1 239,3-1 0,0 1-167,4 1 601,0 0-102,-1 0 143,4 0-270,0 0 1,8 0 15,1 0 1,4 0-66,-1 0 1,0 1 77,0 1 0,0-1-41,1 1 0,3 1 58,-3-1 0,5 0-82,0-2 1,0 2-150,0 0 1,-1 0 70,1-2 1,0 0-155,0 0 0,0 0-4,-2 0 0,-1 0 108,-1 0 0,-2 0-214,-2 0 119,-1 0 268,-2 0 1,-2 0-133,-4 0 1,-3 0-91,-3 0 0,-2 0 6,-3 0 0,-2 0-133,0 0 1,-4 0-14,0 0 0,2 0 107,-2 0 1,1 0-301,-1 0 1,2-2 114,2 0 0,2 0-82,0 2 1,1-2-53,1 0 262,2 0 0,3 1-36,-1-1 261,4 1 30,0-2-193,3 3 1,5 0 17,1 0 0,4 0 21,-1 0 1,2 0 10,0 0 1,1 0-21,1 0 1,2 0-33,3 0 1,0 0-48,1 0 1,1 1-21,-1 1 0,0-1 84,0 1 1,-2-1 26,-2-1 0,-5 0 415,-1 0 0,-2 0 1682,-1 0-1440,-2 0-189,-1 0-480,-9 0 0,-1 0-118,-6 0 0,0 0-114,-2 0 1,-2 0 109,-2 0 1,2 0-163,0 0 0,2 0 67,-2 0 0,3 0-4,-1 0 0,1 0-11,1 0 1,3-3-128,2 1 0,1-1 70,0 1-32,1 2 345,2-3-82,1 0 1,4 2 240,1-1 0,0 1-126,5 1 0,-2 0 110,3 0 0,2 0 67,1 0 1,1 0 101,1 0 1,3 0-82,1 0 0,-1 0 21,1 0 1,0 2-212,0 1 0,1-1 81,-1-2 0,-1 0-243,-1 0 1,-2 2 71,0 0 1,-1 0-82,-1-2 0,-4 0-84,-3 0 112,-2 0-47,1 0-5,-9 0 1,2 0 96,-5 0 1,1 0-146,0 0 1,-2-2 80,-3 0 0,-1 0-117,0 2 0,-3-1 42,-2-1 1,0 1-44,-1-1 1,1-1-74,0 1 1,2 0 30,0 2 0,2-1 50,0-1 1,3 1 26,1-1 0,2 2 223,2 0-252,1 0 322,-1-3 30,4 2-176,0-2 188,3 3-145,6 0 1,-4 0 125,4 0 1,0 0-39,3 0 0,-2 0 58,1 0 1,2 0-34,1 0 0,1 0 8,1 0 1,0 1-65,-1 1 1,2-1-35,1 1 1,-1 1-69,3-1 1,-2 1 99,0-1 0,-2-1-135,0 1 0,-3 0 147,-2 1-147,2-1 0,-2-2 71,0 0 1,-3 0-311,-1 0 6,-2 0 316,1 0 0,-8-1 3,1-1 0,-3 1-63,3-1 0,-4 1-15,-1 1 1,-1-2 39,1 0 0,-2 0-160,3 2 1,-3 0 52,3 0 1,-4-2-64,1 0 0,2 0 135,-2 2 1,1 0-46,-1 0 1,0-1 54,2-1 0,-1 1-52,1-1 1,0 1 29,0 1 0,2 0-7,-2 0 0,2 0-33,1 0 0,2 0 60,-1 0 0,3 0-20,-2 0 126,3 0 171,-2 0-204,8 0 1,-2 0-36,3 0 41,-1 0 0,1 0-2,1 0 0,-1 1 146,1 1 1,0-1-101,1 1 0,0-1-43,3-1 0,-3 0-4,3 0 1,-2 0 49,1 0 0,-1 0-20,2 0 1,-3 0-27,3 0 0,-3 0 27,3 0 0,-2 0-21,1 0 1,-2 0-27,1 0 0,0 0 28,-1 0 1,1 0-62,-3 0 0,1 0 55,-1 0 0,1 0-56,-1 0 1,0 0 45,1 0 0,-1 0-107,1 0 1,1-1 69,1-1 0,-1 1-16,-1-1 1,0 1-2,1 1 1,0 0 22,0 0 1,-1 0-46,0 0 0,-1 0 39,1 0 1,-1 0-61,0 0 1,1 0 54,-1 0 1,1 0-47,2 0 1,-2 0 25,2 0 1,0 0-9,-1 0 1,1 0 14,-3 0 1,1 0-8,-1 0 1,1 0 115,-1 0 0,-2 0-67,1 0 1,-4 1 150,1 1-79,-1-1-90,-1 2 0,-3-3 18,-1 0 1,-1 0-126,-1 0 1,1 0 108,-4 0 1,-1 0-182,0 0 0,-2 0 84,-1 0 0,0 0-127,0 0 1,0-3-18,-2 1 0,1 0 81,-1 2 1,2 0-49,0 0 1,0 0 38,0 0 0,0 0 93,0 0 0,3-1-75,-1-1 1,3 2 101,0-3 0,3 3-78,0 0 1,3 0 204,-2 0-57,3 0 107,-2 0-179,8 0 0,0 0 180,3 0 0,-1 0-96,0 3 0,1-3 132,1 2 0,0-1-35,0-1 1,-1 0 11,2 0 1,0 2-91,1 0 1,1 1-19,-1-3 1,1 2-9,1 0 0,0 0-12,-1-2 0,1 2-102,0 0 1,0 0 57,0-2 0,0 1-57,-1 1 0,1-1 42,0 1 1,-2-1 103,-1-1 0,-2 0-74,1 0 0,-2 0-25,-1 0 0,1 0-22,-1 0 0,-2 0-2,1 0 0,-3 0 15,2 0 1,-2 0 29,3 0 0,-3 0-51,2 0 24,-3 0 99,5 0-92,-5 0 1,2 2 109,-1 0 22,-1 0-12,2-2 1,-6 2-110,-1 0 1,-2 1 29,0-3 0,-3 0-95,-2 0 0,1 0 82,-1 0 1,0 0-184,-1 0 1,-1 0-17,0 0 0,0 0-9,0 0 0,1 0 3,-1 0 1,0 0 106,0 0 1,2-3 57,1 1 1,1 0-91,-2 2 1,4 0 185,-2 0 0,4 0-93,1 0 148,2 0 36,-1 0 1,11 0-108,0 0 1,4 0 63,-3 0 0,2 0-61,0 0 0,1 0 160,1 0 1,0 0-30,0 0 0,-1 0-56,1 0 1,-1 0-76,-1 0 1,1 0-85,-1 0 1,-1 0-38,0 0 0,-2 0 72,1 0 0,-1 2-42,0 0 0,-1 1 47,2-3 0,-2 0 0,-1 0 0,1 0-11,-1 0 1,1 0 22,-1 0-63,1 0 1,-1 0 0,0 0 1,-1 0-178,-1 0 205,-3 0 136,5 0-161,-5 0 93,2 0-82,-9 0 0,2 0-33,-5 0 1,0 0 0,0 0 0,-1 0-73,1 0 0,-2 0 107,3 0 1,-4 0-103,2 0 1,0 0 70,-1 0 0,1 2-44,-1 0 1,0 0 18,2-2 1,-1 0-57,1 0 1,1 0 32,1 0 1,3 0-132,0 0 265,-1 0 0,1 0-178,0 0 437,2 0-207,0-3 0,4 2 48,3-1 0,0-1-17,2 1 1,-1 0 20,1 2 0,0-2-36,1 0 0,-1 0 3,2 2 1,0 0 3,0 0 1,-1 0-36,-1 0 1,0 0-102,1 0 0,0 0 83,0 0 1,-1 0-108,0 0 0,-1 0 65,0 0 1,1 0-71,-1 0 0,1 0 20,-1 0 1,1 0-271,-1 0 180,3 0 0,-2 0 56,2 0 150,-2 0-151,-1 0 291,-2 0-189,-1 0 0,-4 0-15,-1 0 1,-2 0-16,-2 0 1,0 0 3,-1 0 1,1 0-109,-1 0 0,-1 0 66,-1 0 0,0 0-121,0 0 0,2 0 68,-1 0 1,-2-2-63,2-1 0,-1 1 85,3 2 0,0 0 62,-1 0 0,1 0-23,-1 0 1,1 0-99,-1-2 226,1 1-109,0-2-146,-1 3 108,4 0 103,0 0 0,4 0-81,1 0 1,-1 0 180,3 0 1,1 0-51,1 0 0,0 0 53,1 0 0,-1 0-82,1 0 0,-1 0-24,1 0 1,-1 0-62,0 0 1,1 0 78,-1 0 0,-2 1-164,1 1 116,-1-1-177,2 1 150,1-2 1,-3 0-3,0 0-5,-2 0 10,1 3 0,-3-2-32,3 1 40,-3-1-124,3-1 111,-9 0 0,2 0-9,-4 0 1,0 0-1,2 0 0,0 0-20,-1 0 1,1 0 21,-1 0 1,1 0-109,0 0 1,-1 0 63,1 0 1,-1 0-78,1 0 0,2-2 83,-1-1 1,3 1 28,-2 2-14,2 0 24,-3 0 139,4 0 0,-2 0-59,3-2 115,0 1-164,3-2 0,1 3 294,2 0-261,0 0 1,1 0 8,-1 0 1,1 0-16,-1 0 0,3 0-8,-1 0 0,1 0-35,-3 0 0,-2 0 41,1 0 0,-1 0-60,2 0 44,1 3 0,-1-2-86,1 1 48,-4-2 1,2 1-21,-3 1-42,1-1-180,-3 2 1,-3-3 156,-2 0 0,0 0 55,-2 0 0,1 0 6,-1 0 1,-1-2-37,-1-1 1,1 1-2,1 2 1,1 0-103,0-2 88,-1 1 0,1-2 117,-1 3 0,3-2-142,0 0 264,2 0-150,-3 2 190,4-3-120,-2 2 421,3-2-397,3 3-119,0 0 1,4 0 65,-1 0 0,1 2-156,-1 0 129,1 1 0,-1-1-69,0 0 53,1 0 0,-2-1 7,0 1 0,0-1-20,0 1 0,-2-2 14,2 0 0,-3 2-11,2 1 0,-2-1 17,2-2-22,-2 0 11,4 0 1,-5 0-4,3 0 2,-2 0-2,1 0 23,-1 0-18,-1 0 35,2 0-41,0 0 7,-3 0 1,6 0-4,-5 0 0,2 0-4,0 0 131,-3 0-115,3 0-37,0 0 36,-2 0 0,2 0-258,-1 0 182,-1 0 1,2-1-5,-3-1 204,0 1 240,0-2 0,-3 3-270,-1 0 0,-2 0-66,0 0 1,-1 0-29,1 0 1,0 0-120,-1 0 1,-1 0 16,-1 0 0,0 0 71,0 0 0,2 0-104,-1 0 1,0 1 101,2 1 1,0-1 1,-1 1-32,1-1 1,-1-1 99,1 0-41,2 0 29,-1 0 27,1 0-65,-2 0 0,1 0 37,1 0 1,2 0-33,-2 0 12,2 0 0,-3 0-233,1 3 54,0-3 105,-1 3 0,3-3 42,-2 0-14,3 0 83,-5 0 0,4 0-111,-2 0 327,3 3-59,-2-2 278,3 2-376,0-1 0,1-1-55,1 1 1,-1 1-95,3-1 1,-1 1 81,1-1 1,0 0-55,3 2 1,-1-2 51,0 2 0,2-1-105,0 1 0,-1 0 54,2 2 0,0-1-13,0-1 1,1 0-66,-1 3 1,-1-1 80,-1 1 0,-1-3 3,1 0 0,-1 0-13,0 0 15,-2 2 0,0-6-21,-2 3-33,-2 0 1,0-2-9,-4 1 1,-2-4 44,0 0 1,-3-2-106,-2 2 0,1-3 93,-1 1 0,1 0-131,-3 0 0,2 0 111,1-3 1,2 3-65,-1 0 0,1 0 41,0 0 0,3-1 120,-2 3 0,3-1 69,0 1 396,-2 1-266,5-2 0,-1 3 132,4 0-199,2 3 0,2-2-31,1 4 0,0-1-51,1 2 0,0 0 18,3-2 1,-2 2-89,1-2 0,0 1 3,1 0 1,1 0-108,-1 0 0,0-2-78,0 1 1,0-2 127,-2 3 0,1-4-181,-1 1 154,2-1 0,-4-1-71,2 0 1,-5-1 52,-2-1 39,-1-1 0,-4-4 2,-4 1 1,0-1 10,-4 1 0,1 0-124,-3-1 0,0 1 62,0-1 1,0 1-81,1-1 1,1 2 60,0 1 1,3-1 37,0 2 0,1-1-102,0 2 433,4 0-62,-3 2 42,5 0 1,1 3 0,4 0-72,2 4 0,1-1 21,2 0 1,-2 1-93,2-1 0,0 1-106,-1-1 1,4 0 67,-1-2 0,0 1-144,0-3 0,1 3-12,-2-3 1,0 0-18,-2-2 1,-1 0-26,0 0 1,-3 0-24,0 0-21,-2-3 0,1-1 66,-3-2 0,-3 0-18,-2-1 1,0 1 54,-2-1 0,1 1-13,0-1 1,-3 1-33,0 0 66,1-1 1,1 2 52,1 0 1,0 0-134,2 0 252,-2 2-124,3 1 436,-1 2-16,1 0 44,3 0-361,0 2-84,0 2 0,1 2 63,1 1 0,1-3-229,1 0 0,2-1 38,-2 1 1,0-3-6,0 1 1,0 1 97,3-1 1,-3 0 12,0-2-8,1 0 17,1 0-231,1 0 200,-1 0-116,-3-2 99,0-2-104,-3-2 0,0-1 98,-3 1 0,2 2-48,-3-1 0,2 3 97,-3-2 0,3 2 6,-2-3 1,3 3-118,-2-2 32,0 3 22,2-5 17,-2 5 552,3-2-510,0 9 0,1-5 403,1 4 1,0-2-193,2-1 1,-2 3 26,2-3 0,-2 1-77,3-1 1,-3-1 73,2 1 0,-2 1 108,2-1-148,-2 0-508,4-2 162,-6 3-1683,3-3 1362,-3 3 1,-3-3-685,-1 0 0,0 0 484,0-3 0,1 2-1324,-2-3 1,0 2 1995,3-3 0,-3 1 0,2-2 0</inkml:trace>
  <inkml:trace contextRef="#ctx0" brushRef="#br0" timeOffset="2853">706 58 5877,'0'-4'979,"0"2"1,0 1-764,0-1 139,0 1-248,0-2 220,0 0-265,0 3 139,0-3-169,0 0 159,0 2 13,0-2-21,-3 3-9,3 0-318,-3 0 198,3-2-52,0 1 111,-3-2 280,2 3-193,-1 0 286,-1 0 9,2 0 1244,-2 0-1848,9 0-44,-5 0 106,5 0 2,-6 0-5,0 0 34,0-3-130,0 2 222,0-1-65,0-1-51,0 2 1,-1-2 46,-1 3-17,1 0 0,-2 0-3,1 0 28,1 0-18,-2 0 14,0 0-4,3 0-4,-6 0 190,5 0 149,-2 0-180,0 0-165,3 0 462,-3 0-443,9 0 22,-5-3-2,8 3 14,-9-3 0,4 3-40,-2 0-9,-1 0 1,2-1-16,-1-1 42,-1 1-136,2-2-177,-3 3 271,-6 0 1,4 0-6,-4 0 0,3 0-30,-1 0-141,2 0 187,-4 0 0,5 0-1,-3 0 99,2 0 0,-1 0-127,1 0 75,1 0 1,-3 0-37,2 0 1,1 0 0,-2 0 21,1 0-16,1 0-30,-2 3 1,2-2-28,-1 1-200,2-1 214,-3-1-331,0 0 75,2 0-590,-2 0 293,1 0-433,1 0-1771,-2 0 1718,0 0 1069,2 0 0,-1 0 0,2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05.245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76 46 7599,'0'3'2260,"0"0"-2061,0-3-297,0-6 1,0 4 94,0-4 0,0 4 13,-2-1-62,1 0-9,-5 2 286,5-5-22,-4 6-6,4-6-86,-5 5 0,5-2 16,-3 3 385,2 0-211,-3 0 1,1 0 272,-2 0-298,2 0 1,-2 3 18,2-1-385,1 3 104,-3-5 1,6 6 84,-2-2 24,-2 2 0,3 1-269,-1-1 0,2-2 107,2 0 1,2 0-104,2 0 0,1-1 18,2-3 0,-1 0 106,3 0 1,-4 0 4,2 0 1,0 0 3,0 0 1,-1-1 11,-1-1 1,-1-1 12,1-1 1,-3-2-1,-1 2 78,0-1 0,-1-2-22,-2 1 0,0 1 41,0 1 1,0 1-67,-2-2 1,-2 0-265,-2 3 0,-1-2 127,1 2-456,-1 0 547,1 2 1,-1 0 64,1 0 0,0 0 306,-1 0-266,4 0 1,-2 0 91,3 2-75,-3-1 0,3 3 76,-2-2-69,2 1 1,0 4-62,2-1 0,0-1 0,0-1 1,0 0-67,2 3 0,2-3 76,2 0 1,1 0-80,-1 0 1,3 1 59,2-3 1,-1 0-53,1-2 0,-3 0-14,0 0 1,1 0-5,0 0 0,0 0-50,-3 0 1,0-1 81,1-1 0,-4 1 0,0-3-199,0 1 118,-2-2 1,1 2 34,-4-3 0,0 1-38,-2 1 0,0 3 45,-3-2 1,0 2 3,-1-1-4,1 1 0,-5-2 0,4 3 173,0 0-168,-2 0 1,3 0-10,-2 0 342,2 0-155,1 0 430,2 3-350,-2-2 1,4 5-113,-3-2 1,3 2-16,4 0 0,0-2-85,2 0 1,1 0-17,3 0 0,2 1 54,0-3 1,3 1 105,-3-1 0,2-1-102,1 1 0,-1-1 12,-1-1 1,1 0-9,-1 0 1,-2-2-118,0 0 0,-2-3 1,-1 1-62,1 1 1,-4-3 102,-1 2 0,-1 0-1251,-1 0 534,0 2 445,-3-3 0,0 4-2845,-4-1 3112,4 1 0,-6-2 0,2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10:03.622"/>
    </inkml:context>
    <inkml:brush xml:id="br0">
      <inkml:brushProperty name="width" value="0.05" units="cm"/>
      <inkml:brushProperty name="height" value="0.05" units="cm"/>
      <inkml:brushProperty name="color" value="#2D31FA"/>
    </inkml:brush>
  </inkml:definitions>
  <inkml:trace contextRef="#ctx0" brushRef="#br0">2529 294 20322,'0'8'3983,"0"6"-2378,0-6-1144,-7 0 0,-1-2-1,-6-6-577,-1 0 0,0-1 150,0-4 0,-4 2 0,-1-6 4,2 3 1,2-4-319,1 5 248,7 0 1,-5 0-161,3 0 355,-3 1-143,5 4 970,-5 0-383,5-7 911,0 5-511,1-4-682,14 6 0,1 2 302,6 2-376,1-2 1,2 5-251,2-7 0,-3 0 0,4 0 0,1 0 0,-1 0 0,6 0 0,-1 0 0,-3-2 0,1-1 0,-2-2 0,4-2 0,-5 2 0,-1 4 0,2-6 0,-4 2 0,2 0 0,-9 0 0,-3-1 0,-9 3 0,-3-7 0,-10 7 0,-9-2 0,-4 3 0,-1 2 0,-1 0 0,1 0 0,0 0 0,-1 0 0,1 0 0,-1 0 0,6-5 0,-1 0 0,3 0-122,-3 5 1,4 0 0,6 0-396,0 0 95,1 0 242,-1 0 829,7 0-359,1 0-90,7 0 144,0 0-344,7 0 0,1 0 0,7 2 0,-1 3 0,1-3 0,1 4 0,4-6 0,-4 0 0,4 0 0,1 0 0,-1 0 0,1 0 0,-1 0 0,-2 0 0,6 0 0,-4 0 0,4 0 0,-4 0 0,3 0 0,-2 0 0,-2 0 0,-4-5 0,0 0 0,0 0 0,-6 4 0,1-4 0,-7 3 0,-3-4 0,-9 6 0,-11-2 0,-4-1 0,-4-2 0,-2 0 0,1 5 0,0 0 0,-1 0 0,1 0 0,-1 0 0,1 0 0,4 0 0,1 0 0,1 0 0,-1 0 0,1 0 0,5 0 0,-2 0 0,5 0 0,6 0 0,-1 0 0,2 0 0,1 0 0,9 0 0,3 0 0,3 0 0,7 0 0,1 0 0,4 0 0,1 0 0,5 0 0,-2 0 0,1 0 0,4 0 0,-4 0 0,-1 0 0,1 0 0,4 0 0,1 0 0,-3 0 0,-2 0 0,1 0 0,-6 0 0,4 0 0,-4 0 0,-6 0 0,-4 0 0,0 0 0,-4-5 0,-6 0 0,-6-6 0,-9 9 0,-6-4 0,-3 6 0,-4 0 0,-2 0 0,1 0 0,-5 0 0,-1 0 0,6 0 0,4 0 0,1 0 0,-5 0 0,4 0 0,2 0 0,2 0 0,1 0 0,6 0 0,-1 0 0,0 0 0,5 0 0,1 0 0,5 0 0,-2 0 0,6 0 0,2 0 0,2 0 0,5 0 0,5 0 0,3 0 0,1 0 0,1 0 0,1 0 0,1 0 0,2 0 0,1 0 0,1 0 0,-2 0 0,1 0 0,4-2 0,-3-3 0,2 3 0,3-2 0,-3-3 0,-2 2 0,-5 2 0,2 1 0,-12 2 0,10-6 0,-19 4 0,6-4 0,-15 6 0,-7 0 0,-6 0 0,-9 0 0,1 0 0,0 0 0,-6 0 0,1 0 0,1 0 0,1 0 0,-3 0 0,4 0 0,-5 0 0,7 0 0,-5 0 0,-1 0 0,0 0 0,0 0 0,6 4 0,-1 1 0,1 0 0,6-3 0,0 3 0,2-4 0,6 4 0,7-3 0,2 4 0,6-4 0,0 5 0,1-7 0,4 0 0,5 0 0,10 0 0,-2 0 0,6 0 0,1 5 0,4-1 0,0 1 0,1-5 0,-1 0 0,1 0 0,-1 0 0,7-6 0,-5 4 0,-2-4 0,6 6 0,-17-7 0,14 5 0,-12-2 0,-1 2 0,-4 2 0,0 0 0,0 0 0,-7 0 0,-2 0 0,-12-5 0,-4 0 0,-10 0 0,2 5 0,-6 0 0,-1 0 0,-4 0 0,-2-1 0,-3-4 0,1 3 0,-6-3 0,0 4 0,-4 1 0,4 0 0,-4 0 0,6 0 0,-1 0 0,-2 1 0,5 4 0,1-3 0,5 3 0,6-4 0,3-1 0,-3 0 0,13 0 0,-3 0 0,15 0 0,3 0 0,3 0 0,7 0 0,-1-6 0,1 4 0,6-4 0,4 6 0,3 0 0,1 0 0,0 0 0,2 0 0,4 0 0,-4-2 0,3-3 0,2 3 0,-2-3 0,5 4 0,-4 1 0,-1 0 0,-5 0 0,-4 0 0,-2 0 0,-2 0 0,-1 0 0,-6 0 0,-5 0 0,-3 0 0,-6 0 0,0 0 0,-6 0 0,-4 0 0,-5 0 0,-5 0 0,-2-2 0,-8-3 0,-1 4 0,-3-4 0,0 3 0,-7 0 0,0-2 0,-5 2 0,7-3 0,-3 3 0,-3 2 0,1 0 0,7 0 0,1 0 0,6 0 0,1 0 0,5 0 0,-1 0 0,12 0 0,-2 0 0,10 0 0,-1 0 0,6 0 0,1 0 0,4 0 0,5 0 0,3 0 0,2 0 0,0 0 0,6 0 0,-5 0 0,12 0 0,-5 0 0,6 0 0,1 0 0,-1 0 0,0 0 0,6 0 0,-1 0 0,2 0 0,-2 0 0,-3 0 0,4 0 0,-9 0 0,-2 0 0,-6 0 0,2 0 0,-4-6 0,-8 4 0,-1-4 0,-14 6 0,-7 0 0,-11 0 0,-4-2 0,-6-3 0,3 4 0,-7-4 0,-1 3 0,-4 2 0,0 0 0,0 0 0,2 0 0,2 0 0,0 0 0,4 0 0,-2 0 0,12 0 0,-8 0 0,11 0 0,0 2 0,3 3 0,-3-4 0,7 6 0,-5-7 0,6 6 0,0-4 0,7 4 0,2-6 0,6 0 0,0 0 0,0-6 0,0 4 0,6-4 0,-4 6 0,4-2 0,-6-3 0,0 4 0,0-6 0,0 7 0,0 0 0,-6-7 0,4 6 0,-6-6 0,3 7 0,4 0 0,-8 0 0,5 0 0,0 0 0,-6 0 0,6 0 0,-6 0 0,5 0 0,-5 0 0,0 0 0,-4 0 0,-1 0 0,5 0 0,0 0 0,0 0 0,-4 0 0,4 0 0,0 0 0,0 0 0,-4 0 0,-1 0 0,0 0 0,7 0 0,-5 0 0,5 0 0,-2 0 0,0 0 0,5 0 0,-4 0 0,5 0 0,-9 0 0,5 0 0,-2 0 0,0 0 0,6 0 0,-6 0 0,6 0 0,-9 0 0,12 0 0,-12 0 0,11 0 0,-11 0 0,11 0 0,-4 0 0,6 0 0,-7 0 0,6 0 0,-7 0 0,3 0 0,3 0 0,-5 0 0,1 0 0,4 0 0,-4 0 0,4 0 0,-3 0 0,4 0 0,-6 0 0,1 0 0,2 0 0,-6 0 0,7 0 0,-10 0 0,12 0 0,-13 0 0,13 0 0,-6 0 0,1 0 0,2 0 0,-5 0 0,5 0 0,-2 0 0,-1 0 0,6 2 0,-4 3 0,-3-4 0,4 6 0,-5-7 0,5 0 0,-9 0 0,10 0 0,-7 0 0,7 0 0,-10 0 0,5 0 0,-7 0 0,2 2 0,3 3 0,2-4 0,3 4 0,2-3 0,-7-2 0,7 0 0,-10 0 0,4 0 0,0 0 0,-1 0 0,7 6 0,-10-4 0,4 4 0,1-6 0,-5 0 0,10 0 0,-7 0 0,7 0 0,-10 0 0,9 0 0,-5 0 0,4 0 0,-5 0 0,7 0 0,-10 0 0,9 0 0,-5 0 0,5 0 0,-9 0 0,5 0 0,-2 0 0,0 0 0,7 0 0,-3-6 0,-1 4 0,6-4 0,-8 6 0,4 0 0,4 0 0,-7 0 0,3 0 0,3 0 0,-4 0 0,1-2 0,0-3 0,0 4 0,-2-6 0,4 7 0,-7 0 0,7 0 0,-5 0 0,3 0 0,3 0 0,-11 0 0,12 0 0,-12 0 0,9 0 0,-5 0 0,5 0 0,-4 0 0,3 0 0,4 0 0,-13 0 0,13 0 0,-7 0 0,3 0 0,3 0 0,-6 0 0,3 0 0,3 0 0,-11 0 0,12 0 0,-12 0 0,9 0 0,-5 0 0,5 0 0,-4 0 0,3 0 0,4 0 0,-12 0 0,11-7 0,-5 6 0,1-6 0,4 7 0,-11 0 0,12 0 0,-6 0 0,5 0 0,-3 0 0,4 0 0,-7 0 0,3 0 0,3 0 0,-11 0 0,11 0 0,-11 0 0,10 0 0,-7 0 0,7 0 0,-3 0 0,-1 0 0,5 0 0,-6 0 0,3 0 0,4 0 0,-12 0 0,9 2 0,-5 3 0,5-4 0,-9 6 0,5-7 0,0 0 0,-5 0 0,5 0 0,-7 0 0,5 0 0,0 0-680,1 7-517,-6-6-2621,0 6 2172,7-1 1646,-5-4 0,11 11 0,-4-5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1.45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418 668 7688,'0'-4'-595,"0"-1"0,0 3 1231,0-2 1,0 2-382,0-2 1,-2 1 160,0-1-174,-1 0 174,3-3-282,-2 1 0,1 2 248,-1-1 33,1 4-121,-2-2-295,2 3 0,-1 1-37,2 1 78,0 2 0,0 3-25,2 1 0,1-1 97,2 2 0,0 1 142,0 1 0,-2-1-126,1 0 1,1 0-117,1 1 1,0 0 84,1-2 0,-3 2-222,0-3 1,-1 1-73,1-3 0,-2-2-384,2-2 440,-2-1 0,1-2 7,-3-1 0,-1-3 53,-1-3 0,-2-2-83,-2-3 0,-1-2 185,1 0 0,-1-1-52,1 1 0,0 3 144,-1-1 1,1 0 22,-1 2 1,2 0 93,0 0 1,0 2 76,0 3 1,3 1 134,-1 1-93,0 3-101,2-2 128,-2 3 0,3 3-233,0 1 1,0 4-28,0 0 1,2 3-111,1-3 0,1 4-66,-2-1 1,3 0 62,-1 0 0,0 1-43,0-2 0,0 2 93,3-1 1,-3 1 73,0-2 0,0 0-95,0 1 0,1-3 33,-3 0 1,3-3-684,-3 0 466,0-4 0,-2 1 14,0-4 0,-1-4 80,-1-2 0,-2-4-112,-2-1 1,0-1 94,-1-3 1,1 2 4,-1-2 1,1 1 52,0-1 1,-1 1 150,1 3 1,1 0 253,1 1 0,1-1-172,-2 3 0,3 3 74,2 2 0,-3 3 130,1-2 87,0 2-172,2 0 1,0 7-238,0 1 1,2 2-121,0-2 1,1 1-81,-1-1 0,-1 1 69,1 2 1,1 0 66,-1 2 1,3 1 20,-1-1 1,0 0 58,0 0 0,0 1-70,0-2 0,2 1 12,-2 2 1,1-4-9,-1 4 0,2-4 20,-2 2 0,0-3-288,0 0 212,-2 0-684,0-5 488,-2 0 0,0-4 175,0-1 1,-2-4-46,-3-2 0,0-4 105,-2 2 1,1-2 3,-1-1 0,1 2-102,0 0 1,-1 1 113,1-3 1,1 2-32,1 1 1,1 1 147,-2-2 1,0 3 105,3 0 118,-3 1-187,5 0 279,-3 4-86,3 0-351,0 9 1,0-2 6,0 4 0,2 0-156,0 1 0,2 0 19,-2 2 0,3 1 88,0-1 0,-2-1-62,1 0 0,0-1 34,0 2 0,2-3-20,-2 3 1,1-3 29,0 3 0,0-3-68,0 0-38,0 2 1,0-3 102,-1-1-690,-3-2 485,2-4 0,-3-3 241,0-1 0,-3-4-87,-1-1 0,-1-1 163,1 1 1,-2-2-71,2 3 0,-1-2 47,0 2 1,0 1-54,0-2 1,2 2-14,-1 1 0,0-1-4,0 1 0,-1-1 23,3 1 49,-3 0 1,3 0-97,-2 2 591,3-2-376,-2 5 1,3-1 230,0 4-348,0 2 0,2 3 43,0 1 1,2 0-186,-2 3 0,3-2 65,0 1 0,-2-1-87,1 2 1,0-3 75,0 3 0,2-3-56,-2 0 1,1 1 8,0 0 1,0 0 43,0-3 0,-2 0 17,1 1 1,-1-2 5,1 0 0,-2 0 5,2 0-7,-2-2-457,0-1-49,-2-2 380,0-5 128,-2 0 1,-1-4 15,-1 3 1,-1-1-83,2 1 1,-2 0 31,1-1 1,1 1-14,-2-1 1,3 1 122,-2-1 0,2 1-83,-3 0 1,2 1 99,-1 1 0,0 2-99,2-2 1,1 2 321,-1-3 235,1 4-187,-2-2-272,3 3-17,-3 0 1,4 2-111,1 0 1,-2 3 225,3 0-158,0 0 1,-1 2 24,2-1 1,-2 0-125,2 1 0,-2-1-10,3-2 1,-4 2-238,1-2 167,2 2 1,-1 0 92,1 0 1,0-1 25,-2-1 1,-2-2-28,3 2 1,-2-2 25,1 3-28,-1-4 0,2 3-109,-3-2-8,0-1-207,0 1 1,-2-7 235,-1-1 1,-1-2 40,2 2 0,-2 1-14,2 1 0,-3 0 49,3-2 0,-2-1 113,2 1 0,-3 1-32,3 1 1,-1 2 146,1-2 1,2 2 512,-3-3-317,3 4 53,-3-2-237,2 3-95,-2 0-17,6 3 0,-1 0-182,2 4 70,-3-1 0,4 1 102,-3-1 0,3 1-141,-3-1 0,2-2 99,-2 0 1,1 0-51,-1 0 1,0 2 51,2-2-28,-3-1 21,5 3 0,-5-5-68,1 4 1,-1-4 36,2 1 7,-3-1-669,3-1 601,-6-3 0,2 0-51,-3-1 0,1-1 2,-1 3 230,3-3-163,-5 1 0,5-2 321,-4 2 0,4 1 79,-1 0-40,1 3-246,1-3 1,2 8-58,0 1 1,1 0-75,-1-2 1,-1-2 54,1 3 0,1-3 2,-1 2 0,1-2 11,-1 3 0,-1-3 0,1 2-1,2-3 12,-4 5 1,4-3-14,-2 1 1,-1 0 7,1-2 1,-2-1 25,0 4-26,3-4 0,-2 3-146,1-2 44,-1-2-12,-1 3 88,0 0-22,0-2 159,0 2-5,-3-6-80,2-1-137,-4-2 0,3-1-37,-2 1 1,2 0 98,-2 2 1,1-2-145,-1 2 1,2-1 26,-2 1 0,2-2 166,0 2 0,-1 0-87,1 0 1,0 2 429,2-2-79,-3 2-173,2-4 1,-1 5-40,2-3-12,-3 2 1,2-1-132,-1 1 0,0 1 79,0-1-135,2-2 0,-3 3 71,3-3 1,-2 1 13,-1-1 108,1 3 92,2-5 0,-2 5 247,0-4-141,0 4-139,2-5 0,-1 5 85,-1-4-109,1 4 92,-1-5-189,2 6 1,0-4-2,0 2-111,0 1-27,0-2 109,-3 1-19,2 1 50,-2-5-2,3 5 9,-3-4 0,3 3 38,-3-2-48,3 3-118,0-5 62,0 2 1,-1-1 43,-1 0-10,1 0 13,-2 1 1,3-2 185,-3-1 0,3 3-56,-2 0 0,1 2 58,1-3 1,-1 2 40,-1-2-49,1 0-150,-2 1 113,1-2-227,1-1 153,-2 1 1,1 0-85,0-1 0,0 3 57,2 0 0,-3 1 13,1-1 48,0 0 0,1 0 136,-1-1 1,2 3-103,-2-2-57,1 0 0,0-1-171,-1 1 139,1 0 0,-2-2-110,1 2 134,1-2 0,-3 3-228,2-1 245,1-2-17,-1 3 75,-1-4 1,2 3-13,-1 0-42,1 2 0,0-3 16,-1 3-123,2 0 135,-3 2-99,3-3 5,-3 2-177,2-1 362,-2 2-58,0 0 416,3 0-113,-3 0-77,3 2-279,0-1 0,0 3 7,0-2 0,1-1-155,1 4 1,-2-3 115,3 2 0,-2 0-122,1 3 1,0-1 9,2 1 1,-3-1 3,1 0 1,1 1 27,-1-1 0,3 1 0,-3-1 0,3 0 25,-1 1 0,0 0 3,0 2 1,-1-2 39,2 1 0,0-1-32,-3 0 1,2-1-101,-2 1 0,3-1 94,-3 0 1,0-1-399,-2-1 203,0-3-63,0 2 0,-1-8 325,-1-1 1,1-3-89,-4 1 1,3 1 118,-2-2 1,0 0-62,0 0 0,-2 1 55,2 1 0,1 0-55,-2-1 1,2 0-8,-2 0 1,0 1-42,0 0 1,2 1-35,-1 0-9,-1-1 1,0 1 56,0-1 0,0 3 253,3 0-205,-3-1 1,4 0 11,-3 0 1,2 2-36,0 1 0,1 1 123,-2-1 2,3 1 710,-3 1-719,3 3-42,0-2 1,2 2 87,0-1-224,0-1 0,-1 4 218,1-3-90,-1 3 0,2-2 93,-1 1-119,-1 2 0,3-3-84,-2 1 85,-1 2 0,4-2-244,-3 2 1,1-2-38,-1 1 92,-2-1 1,5 2 21,-2 1 0,-1-2 35,1 0 1,-2 0 58,3 0 1,-2 0-67,3 2 0,-3-1 211,2 1 1,-2-1-96,3 0 1,-3 1 79,2-1 1,-2 0-77,2-2-208,-2 2 0,1-3-33,-1 1 88,-1 2 152,2-6-160,-3 3 1,-1-7 179,-1 0 1,1-3-39,-4 2 1,3-3-1,-2 0 1,0-1-44,-3 0 0,3 2 21,0-2 1,0 0-10,0 1 1,-2-1 16,2 3 0,0-1-18,0 1 0,1-1 8,-2 1 0,0 0-19,3-1 0,-2 1-27,2-1 26,-3 1 0,3 0 43,-2 2 1,3 0-46,-1 2 39,-2 1-34,3-1 917,-2 2-865,3-3-92,0 2 91,0-2 202,0 0-201,0 3 300,0-3 1,1 7-380,1 0 1,0 3 31,2-2 1,-2 0 95,2 2 0,0-1-65,0 1 1,2-1-18,-2 1 1,0-1-198,0 0 0,0 3 78,3-1 1,-3 2-141,0-2 1,1 0 47,1 3 1,0-1 195,1 0 1,-3 3-100,0-3 1,0 0 121,0-2 0,1 1 72,-3 0 0,1-1-89,-1-4 0,-1 2-145,1-2 110,2-1 32,-4 3-42,3-6 275,0 6-192,-2-5 119,2 4-80,-3-4 44,0 2-334,0 0 195,0-2 10,0 1 0,0-7 135,0-1 1,-2-2-133,-1 2 1,-2-3 125,1 1 1,1-4-47,-2 2 0,1-2-20,-2 1 1,-1-1 162,1 2 1,-1-5-74,1 0 0,0 1-155,-1 3 0,1-1 99,-1 2 0,1-2 43,-1-1 0,2 2-60,0 0 0,0 3 69,1 0 1,-1-1-60,0 0 1,0 1 0,0 1 1,2 0 96,-2-2 1,1 2-83,-2-1 1,1 1 99,1 3 0,2-2 29,-2 2-15,2-2 1,-3 0-128,3 0 0,-1 1 75,1 1-227,2 0 1,-5-3 119,2 1 1,1 2-57,-1-1 1,2 2 65,-3-1-116,2-2 0,-1 4 39,1-2 1,1 2 67,-1-2 1,0 2-44,0 0 0,1 1-71,-1-1 1,1 0-139,-1-2 176,1 2 1,-3-3 8,2 3 1,2-1 17,-3 1 0,2 2 208,-1-2-259,1-2 292,-2 3-126,1-2 249,1 3-168,-2 0-136,3 3 1,1-1-274,1 2 188,-1-3 0,4 5-31,-3-2 1,0 0 48,1 0 1,-2 0 2,3 3 0,-2-1-75,3 1 0,-2-1 71,2 1 1,0-1-141,0 0 1,0 3 83,-1-1 0,2 2-57,-2-2 1,4 2 74,0 3 0,1-2-97,-3-1 0,1 0 30,-1 1 0,0 1-1,1-4 0,-3 1 118,0-3 1,-1 0-191,1 1 5,-3-4 116,2 0 1,-3-3 79,0-3 0,-1 0-70,-1-4 1,-1 1 131,-1 0 0,-2-3-75,2 1 0,-2-4 66,0 1 1,0 1-43,-1 0 0,1 1 6,-1-1 1,1 0 95,0-1 0,-1-1-110,1 4 0,0-3 93,2 3 0,-2-3-87,2 2 0,0 1 112,0 1 1,2 1-52,0 0 1,-1-1 273,1 1-410,0-1 200,-1 1-122,3 2 91,-3 2-601,3 2 133,3 2 335,-3-1-59,3 2 307,-3-3-186,0 3 144,0-2-96,0 1-14,0 1 70,0-2-691,0 2 523,0 0-10,0-3 335,0 3-257,0-8 1,0 2 6,0-3 1,-2 3-332,0-1 247,0 0 1,0-3-127,0 1 1,-1 1 42,1 1 1,1 2 71,-1-2 0,-1-1 28,1-1 0,-3 2 89,3 0 0,-1-1 111,1-1 1,2 2-62,-3-1 0,1 1 62,-1-2 1,1 1 66,-1 1-174,3 0 99,-3-3-256,0 1-80,2 0 219,-2-1-226,1 1 169,1-1 114,-2 1 0,2 2-111,-1-1 391,1 4-201,-1-5-67,2 5-133,-3-1-232,2-1 90,-2 2 0,3-4 119,-3 3 1,3-1-130,-2 1 0,1 1-58,1-4 548,-3 4-211,2-5 94,-2 5 1,3-2 118,0 1-231,0 1-163,0-2-4,0 9 0,0-4 12,0 4 1,1-3 156,1 2 1,-1-1-72,1 2 0,1 1 20,-1-1 1,2 0-31,-2 1 0,3-1 3,-3 1 1,2 1-29,-2 1 0,3 0 41,-3 0 0,2-2-253,-2 1 0,2 2 55,-1-2 0,1 1-78,-2 0 1,2-2 4,-2 2 1,1-4 87,-1-1 1,-1 0 209,1 3-119,2-4 1,-3 1-57,1-2 30,-2-1 0,0 1 142,0-4 1,0-2-103,-2-2 1,0-2 94,-2 0 0,0 0-34,0-3 0,-2 1 94,2 0 1,-1-2-6,1 1 1,-2 1-106,2-1 0,0 3 57,0-3 0,2 2-27,-3-1 0,3 2-54,-2-1 1,2 1 55,-2 0 1,2 1-116,-3-2 139,4 2 1,-3 1-1,2-1 0,1 3 232,-1 0-264,2 2 1,-1-3-17,-1 3 77,1 0-105,-2-1 123,3 2-260,-3-4 203,3 4 216,-3-2-95,3 3-315,0 6 0,0-4 299,0 4 0,0-3-128,0 2 0,0-3 174,3 2 1,-3 0-53,2 3 0,1-2 19,-1 1 0,3-1-82,-3 4 1,3 0-50,-1-1 1,0 3-58,0-2 1,0 1-190,0-1 1,1 2-726,-3-3 486,3 1-221,-4-3 386,1 1 1,-2-5 338,0-2 0,0-2-122,-2-5 1,-1 0 86,-2-2 0,0 0 6,1-1 0,-1-2 161,0 4 1,0-4-35,0 1 1,2 2-42,-2 1 0,3-2-55,-2 2 0,3-1-28,-2 3 0,1-1-40,-1 1 1,1 0 51,-1 2 120,3-2 35,-3 6 764,3-3-1018,3 9 1,-3-4 70,3 4 0,-2-3-81,1 1 113,-1-2 1,2 3 75,-3 0 1,2-2 90,0 1 1,1 1-44,-1 1 0,-1 1-94,1-1 1,1 1 20,2 2 0,-2-2-298,2 4 0,-3-1 111,2 1 0,-2 0-163,2-2 0,0 1 48,0-1 1,0 0-327,-2-3-607,-1 0 353,1-2 180,-2-1 0,0-4 230,0-1 1,-2-2-546,0-2 1,-3-1 407,1-2 0,-1 2-941,1-1 0,-2-2 181,2-1 1272,1 2 0,-3-3 0,3 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8.80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116 1188 8284,'3'-4'1796,"0"1"-1071,0 0 80,-2 3-486,2-6 0,-3 4 91,0-2-19,0 3-282,0-5 83,0 2-278,0-2 91,-3 0 17,-1 2-40,1-2 18,-3 6 0,4-3 79,-2 3 1,2 0-74,-2 0 96,2 0 0,-1 0 87,1 3 0,1-2-49,-1 3 1,1 1 37,1 1 1,0 0 128,0 1-196,0-4 0,0 3-23,0-2 0,1 0 0,1 0 68,2-2 0,0 1-120,0-3 0,0 0 71,3 0 0,-1-4-117,1-2 0,-1-2-161,0-2 0,0-1 91,-2-2 1,1-2-4,-3-3 1,1 2 98,-3-1 1,0 2 1,0-2 1,-1 5-29,-1-1 0,0 2 2,-2 1 1,0 0 273,-3 4-206,1 2 0,0 1 135,-1 3-6,4 0-151,-3 3 1,5 3 216,-1 3-3,1 2-21,-2-4-170,3 5 1,-3-2 69,3 3-173,0 0 124,0 0 1,0-1-34,0-2 1,1 2-106,1-4 1,-1 1 99,3-3 0,-1 1-121,1-1 1,0-2-89,3-2 1,-1-4 35,0-3 1,1-3 58,-1-3 0,1-4 33,-1-2 0,0-4-80,-2-3 0,2 2 114,-2 1 1,0-1-6,0 0 1,-3 2 73,1 1 1,-1 5-94,-1-1 1,0 2 70,0 5 1,-3-1 3,-1 3 0,0 2 142,0 2 0,2 2 50,-2 2-2,-1-1-197,2 4 0,-2 0-154,3 3 163,-3-1 0,4 5 69,-1-4-199,-2 4 56,4-5 0,-3 3-23,3-2 77,-3 0 0,2 1 0,-1-3-156,1 1 87,1-1 1,1-2-55,1-2 1,0-2 114,2 0 1,0-3 5,3-4 1,-1-2 56,0-4 1,1 1-86,-1-1 1,1-2 91,-1 0 1,1-3-76,2 1 1,-2-2 0,1 0 1,0 0 0,-2 0-69,0 2 1,1-1 76,-1 3 0,1 0 134,-1 3-142,-2-1-3,1 3 1,-1-2 244,2 1-125,1 2 1,-2-1 82,0 1-30,0 2-126,-1-2 118,0 2-61,-2 4 93,-2-3 70,0 5-243,0-1 0,-2 4-127,-3 0 1,-1 3-127,-3-1 0,2 0 108,-1 0 0,1 0-15,0 3 1,-1-2 0,-1 1 33,1 0 0,1-1 8,1 4 1,-1-1-20,1 0 18,-1 0 22,4 4-42,-3-2 172,3 0-57,-1 2 0,-1-4-78,3 2-86,0-2 93,2-2-370,0 0 317,0-5 0,3-1 100,1-4 1,2-5-76,0-2 1,0-1 124,1-1 0,-1 0 92,1-2 0,-1 1-144,0-1 1,3 0 0,0 0 141,-2 1 0,1 0-67,-2 1 0,-1 0 182,1 1-33,-4-1 68,7 3-246,-8 0 1,4 4 39,-3 0 1,2-1 1,-2 1 0,0 2 68,-2-1-231,0 4 155,0-2 0,-2 3-80,-3 0 0,2 3 0,-2 1 8,0 2 1,0 0-11,-2 1 0,1 1-20,0 1 46,-1-1 0,3-1 12,0 2-152,-1-2 61,-1 5 1,2-5-79,-1 2 1,3-2 72,-2-1 1,2 1-5,-3-1 0,4 1-13,-1-1 175,1-2 45,1-2 41,0-2 1,3-2 0,1-3-136,-1 0 0,3-4-7,-2 1 0,2-3 42,0 2 0,1-1 247,-1 1-30,1-2-134,-1 4 1,0-5 0,1 3-109,-1-1 0,1 2 10,-1-1 0,-2 2-181,1 1 1,-3 0 64,2-1 0,-2 3 116,2 0-147,-2 2 144,1-1-163,-3 0 128,0 3 62,0-3-58,-3 6 0,-1 0-44,-2 4 0,-1-1 23,1 1 1,2-1-7,-1 0 0,1 1-71,-2 2 0,-1-2 0,1 2 77,0-2 1,1-1-77,1 1 0,2 1 38,-2 1 19,-1-1 0,1-1-16,0-1 85,2 1-69,-1-1 0,3-2-12,-2 1 1,1-1 110,-1 2-114,1-2 34,1 1-260,0-4 258,0 2 31,0-9 1,2 2 123,0-4 0,3 0-25,-3 2-56,3 0 0,-4-1-22,3 1-43,-2-1 36,4 1 1,-5 0-56,3-1 1,-2 1 58,3-1 0,-3 1-17,2-1 1,-2 1-3,2 0 1,-1 1-43,1 1 0,-2 0 0,2 0 22,-2-1 1,3 1 8,-3-2 0,1 1-26,-1 1 24,-1 3 0,2-5 14,-1 2-61,-1 1 50,2 0-201,-3 0 188,3-1-69,-3 1 51,3-3 0,-3 5 1,2-2 15,1 1-25,-1 1 26,-2-5-12,2 6 1,-1-4 29,1 2-25,-1 1 0,-1-2-31,0 1 26,0 1-32,0-2 0,2 2 4,0-1 21,0 1 1,-2-2 90,0 1-98,0 1 1215,0-2-1329,0 9 1,0-4 110,-2 4 1,1-3-106,-1 2 1,-2-2 65,0 1 1,0 2-155,0-2 0,2 2 24,-2 0 1,2-1 121,-3-1 0,2 0 0,-2 3 143,0-1 0,3 0-87,-2-2 0,2 2 101,-2-2 55,2-1-92,-1 3-56,3-6-24,-3 6 69,3-5-150,-3 2 317,3-3-35,3-3 1,0-1-63,1-2 1,2-1 61,-2 1 1,-1 0 0,2-1 123,0 1-55,0-1-85,-1 1 1,2-1-70,-2 1 1,0 0 43,0-1 0,-1 1-243,2-1 80,0 1-1,-1 0 157,-1 2-352,3-2 155,-2 3 0,0-4 3,0 1 1,-2 2 102,3-1-8,-1 1-25,2-2 1,-1 0-3,-1 2 0,-2-1-1,2 3 0,-2-3 25,3 0 0,-4 2-216,1-2 201,-1 4-6,2-5 0,-2 5-40,1-3 36,-2 2 113,3-3 1,-2 3-73,1-2 76,-1 0 1,1-1-98,0 1 0,0 2 213,-2-2-265,0 2 160,3-4-255,-2 3 1,4-4 48,-3 1-54,0 2-20,-2-1 155,3 1 24,-2 1 0,2-3-48,-3 2 0,0 0 0,2 0 186,0-1-31,0-1 7,1 0 1,-3-1-115,3 1 1,-2 2 1,1-1 1,-1 3-25,1-2 1,1 2-76,-1-2 99,3-1-10,-4 2 1,2-1 80,-3 2-91,2 1 1,0-4 0,2 3-6,-2 0 6,0-1 1,-1 2-16,1-4 38,-1 4-141,5-5 1,-6 5 116,3-3 0,-2 1-148,1-1 1,-1 2-6,1-2 127,2 2-20,-4-3 1,3 3 43,-3-2 0,1 3 105,1-2-136,-1 0 1,1 1-40,-2-2 158,0 3-93,3-5 0,-2 5 22,1-4 10,2 4-32,-4-5 1,4 5 182,-2-4-179,-1 4 1,2-4 62,0 3-46,-3-3-211,3 4 186,0-4 0,-2 2-164,4-2 1,-4 2-142,1 1 268,-1 1 0,1-3-122,0 2-70,0 2 13,1-6 2,-2 5 72,2-5 178,-3 6-101,3-3 201,-3 3 1104,3 0-1136,-6 3-95,3-3 34,-6 6-29,5-5-3,-4 5 1,4-5-128,-1 3 58,-2-2 1,3 3 67,-4-3-143,4 0 133,-2 1 0,1-2-7,0 4 0,-1-3-11,1 2 1,1-2 228,-1 2-254,-2-2 162,4 3-203,-6-1 101,5 2 0,-2 0-139,1-2-14,1 2 50,-2-5 78,3 5 1,0-5-18,0 3 0,-1-2-74,-1 0 138,2 1 0,-3-1-86,3 2 0,-1-3 5,-1 2 0,1-2-305,-1 1 206,1-1 114,1 5 1,0-6-18,-3 2-7,3-1 108,-3 2-156,3-2-25,0 2 517,0-1-269,0-1 1,-1 2 242,-1-3-105,1 0-1212,-2 0 950,1 3-28,1-2 51,-2 1 1,3-1-44,0 1 1,-1-1 87,-1 1 0,1 0 4,-1 0 1,2-1-63,0 3 8,0-2 5,-3 4 1,1-3-111,-2 3 0,3-1-33,-2-1 1,2 0 109,-1 3 0,1-3-140,-1 0 65,-2 1 0,3 1 30,-3 0 171,2 4-149,0-3 0,-1 2 115,1-3 1,-2 1-69,2-1 1,-1 1 59,1-1 0,1 3-66,-1-1 0,-1-1 10,1 0 0,0-4 0,1 5-45,-1 0 1,1 0 43,-4-2 1,4 1 89,-1-1-98,-2 0 0,3 3 229,-1 0-225,-1-1 0,2-1 1,-2-1 3,0 0 0,3 1 13,-2-1 1,-1 1-163,1-1 0,-3 1 54,3 2 1,-2-1 39,2 2 1,-3-1-56,0 2 0,0-3 1,0 3 13,1 0 1,0-1 39,-3 1 0,1-3 168,2 1-178,-1 0 5,1-2 3,-2 3-61,-1-1 77,4-2 0,-3 3-2,2-2 0,-2 0-72,0 3 1,1-2-81,1 1 0,0 1 76,-2 2 1,-1 0 94,1-1 0,0 2-36,2 1 1,-2-2 0,2 2 80,-2-1 0,2-2-124,2-1 35,-1 1 20,2-5 0,-4 4-159,3-2 105,-3 2 0,4-3 20,-4 0-176,4 2 108,-5-3 0,5 2 181,-4-2 0,3-1-151,-2 1 261,3-1-206,-5 1-17,5-4 1,-2-1 106,3-4-54,0-1 0,0-5 36,0 0-37,0 1-3,0-5 222,0 4 0,3-4-219,-2 2 225,2-2-98,0-4 1,-3 2-83,2-3 0,1 2 127,-1 0 0,3 0-119,-3 0 1,1 0-16,-1 2 1,-1 2 77,4 0 1,-4 4-19,1-2 1,-1 3 460,2 1-184,-3 3-128,3 2-84,-3 2 0,0 2-121,0 2 4,0 4 1,-1-3 98,-1 1 1,-1 2-273,-1 1 1,-1 1-271,0 1 0,0 0 221,-2 2 0,1-1-29,-1 1 1,3-2 61,0 0 1,-1 2-1,-1 0-122,0-1 0,-1-1 286,1-2 0,2 1-85,-1-1 1,3-2 173,-2 0-33,2-5-108,0 2 81,2-6-64,-3 3 0,2-6 123,-1-1 1,1-2-55,1 0 0,3-3 283,1-2 0,0-1-132,0-1 1,0 0 98,3 0 0,-1-2-83,-2 0 1,1 0 0,0 2-8,0-2 0,2 1-177,-1-1-72,1 2 152,-4 0 0,3 3-52,-2 2-78,-1 0-66,3 2 49,-5 0 0,1 1 134,-2 1-202,0 3 399,0-2-314,0 8 0,-2 0 27,0 3 1,-3 0 0,1 1-152,-2 1 0,0 3 88,-1-1 1,1 1-72,-1 0 1,3 0-285,0 0 236,0-1 1,-2 1-15,2 0 41,-2-3 70,2 2 0,0-3 158,0 2 0,2-2-44,0-2-99,-1-1-52,2-2 82,-2-1 0,3-4 0,0-2 155,0-3 1,1-1-29,1-4 1,1 0 240,1-2-154,2 1-74,-3-1 0,3-2 311,-2 0-183,2-3-11,-2 4-75,2-1 1,0 2-19,1 0 1,-3 0-92,0 0 1,1 3 60,1 2 0,-2 1-63,1 0-230,-4 1 165,5 2-166,-5 2 330,1 2-115,-2 2-160,0-1 152,0 5 1,-2-3-1,-1 4-80,0-1 0,-1 1 26,0-1 0,-1 1-116,3 2 1,-2-2 0,1 1 1,-1 2 89,2-2 0,-2 1 0,1-3 41,-1 1-9,3 2 0,-4-2 123,3 2-240,0-2 93,2-1 4,0-2 115,0-2-112,0-2 238,0-5 0,0 0-66,2-6 0,0 0 50,2-1 1,-2-1-45,3 3 0,-3-2 17,2 1 1,-2 0-137,2 0 1,-1-1 0,0 4 91,0 0 1,1-1-227,-2 0 216,3 1-40,-4 1 1,4 3-181,-3 0-31,3-1 43,-4 2 127,5 0 1,-5 1-4,3 0 1,-2-2 28,3 1 1,-4 1-58,1-1 87,2 3-49,-3-3 25,4 3 1,-4 0-54,2 0 26,-6 3 20,2-3 1,-2 4-22,3-2-1,-2-1 0,0 4 0,-2-3 0,2 2 1,-3-2 1,3 3-7,-2-3 0,3 3 1,-2-2-15,0 1 1,2 2 18,-4-2 0,3 2-143,-2 0 137,2 0 0,-3 1-8,3-1-211,-3 1 209,5-1 0,-5 0-11,2 1 1,1-1-8,-1 1 1,3-3-23,-2 0 0,-1 1 16,1 1 1,-1 0-62,1 1 1,1-3 26,-1 0 0,-1 1 1,1 1-44,0 0-22,-1 1 85,2-1 11,-2 1 0,3-3-26,0 0-1,-3-2 187,3 0-199,-3 1-20,3-2 183,0 2 1,-1-1-69,-1 0 0,1 1 164,-1-1-121,1-1 0,1 5-43,-2-2 1,1-1-8,-1 2 0,1-3-62,1 2 67,0-2 3,-3 3-134,2-4 117,-1 5-15,2-6 8,-3 6 0,2-5 79,-1 4-79,-2-4-34,4 5 1,-4-5 37,2 4 0,1-3-55,-1 2 1,-1-2-50,1 2 1,-1 0 3,1 0-3,1 2 79,-4-2 1,4 0-53,-1 0 213,-2 0-161,4 0 1,-4 1 169,2-3-167,1 3 0,-4-1 42,3 2 0,0-2-27,2 1 1,-2-3-78,0 2 1,-1-2 43,3 2 0,-2-1-97,0 1 0,0-2 133,2 2 0,-1-2-80,-1 0 158,1 1-114,-1-2 149,2 2-115,2-9 1,1 1 13,2-5 1,0 1 34,0-2 0,0 3 72,-1-3 1,2 1-67,-2-1 1,1-1 44,-1 2 0,2 0-58,-2-1 0,1 1-44,-1-1 0,2 0 42,-2 2 1,0-1 0,0 1 23,1 1 0,-2 1-108,-1 1 85,2-1-9,-4 1 1,4 0-70,-2 2 72,-1 1-2,2 0 141,-3 2 451,0-1-669,0 7 0,-1 0-75,-1 3 1,1 0 133,-1 1 0,-2-2 0,1 3-224,-1 0 0,-1-1 52,3-1 0,-2 0-158,2 0 144,-3 2-40,4-3 144,-5 2-41,6 1 27,-6-3 104,2 2 1,0-2-104,0 2 1,2-2 4,-3 1 1,3-1-371,-2-3 332,3-1 0,-3-3 81,2 0 64,1 0 1,-2-4-1,4-1 80,1-3 0,0-3 173,2 3-136,0-4-70,0 2 0,1-3 96,0 1-54,0-1 1,0 0 175,-1 0-169,0 0 0,0 1 1,1 1 15,0 0 0,-2 3-24,2-3 0,-2 1-25,1-1 0,0 2 38,-2 3 1,-1 0 13,4 2 0,-4-2-70,1 2 0,0-1 26,0 0 0,-1 2-69,1 1 61,-2 1-713,0-2 735,0 9 0,-2-4-6,0 4-133,0-1 0,0 2 118,0-1-185,-3 3 0,2 1 38,-1 0 0,0 0 25,2-4 0,1 1-28,-4 2 1,2-2 0,-2 1 10,0-1 1,3 1-152,-2 0 18,3-1 105,-5 3 25,5-4 5,-5-2-19,6 1 138,-6-1-147,5 2 21,-4 1 0,3-2 185,-2 0 25,3 0-138,-2-4 0,2 4 69,-1-3-59,1 0 12,-2-2-15,3-3-40,3 3-14,-2-3 91,2 3-34,-3-3 1,0 2-2,3-1 91,-3-1-100,6-1 1,-5-2-12,4 2-28,-4-2 4,5 3 0,-5-4 1,3 1 0,-1 2 27,1-1-20,0 1 0,0-2 3,1-1 150,-4 4 1,2 0-135,0 0 176,-2 2 22,1-2-112,1 1 195,-2 1-282,2-2 30,-3 3 0,-1 4 25,-1 1 1,1 2-112,-4-3 1,3 2-168,-2 0 105,0 3 38,-3-1 0,3 1-156,0-3 102,-1 1 1,0-1 46,0 0 0,0 2-105,0 0 0,0-1 43,-2 2 0,3-2 54,0-1 1,2 1-8,-3-1 1,3-2-1,-2 1 0,2-2 97,-3 2 0,4-2 150,-1-1-156,1-1 497,1 2-495,3-6 13,-2-1 1,4-2 37,-3 0 0,2-3 78,-2 0 1,3 0-113,-3 1 1,3 1 117,-1-2 0,1 0-97,-1 0 1,2 0 48,-2 0 0,0 2-63,0-1 0,0 1 1,3 0 37,-1 1 0,-2-1-143,1 1 1,-2-1 62,2 1-71,0 0 117,-1-1 128,-1 1-72,0-1 0,-1 3 156,0 0-177,1 2 81,-3 0-290,-3 7 38,-1 0-17,-2 4 87,2-3 30,-1 1 1,2-1-16,-2 0 28,0 1 1,3-1-1,-2 1-9,-1-1 0,0 1-8,1-1 1,-2 0-86,2 1 0,-2 1 91,0 1 0,-1 0-106,1 0 0,2-2 68,-1 1 1,1 0-1,-2 0-34,2 1 37,-2-1 4,3-1-45,-1-1 91,-1 0-39,4 1 1,-3-4 66,2 0 44,1 0 62,-1-2 6,2 2-136,2-9 0,0 2 1,1-5 19,0 2 0,2 1-17,-1-1 1,0 1 86,0-1 0,1 1-81,1 0 0,-2-1 333,1 1-148,-1-1 133,-1 1-184,3-1 1,-4 3 56,2 0 105,-3 2 95,2 0-113,-3-1-703,0 2 108,-3 4 1,0 3 193,-4 5 0,1 1-555,-1-1 1,-1 1 375,-1 1 1,1 0 0,1-1-810,1 1 0,0-3-756,-1-1 1,1-2 107,2-1-1230,1-2 1509,3-4 1460,0-4 0,3-5 0,1-1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33.0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180 655 8529,'0'-4'2921,"0"2"-716,0 2-2020,0 5-109,0-3 1,0 4-324,0-4-182,0-1 194,0 5 149,0-3 0,1 3 17,1-2 32,-1 2 0,2-3 26,-3 4 1,0-3-21,2 0 8,-1 1 10,2 1 7,-3 0 0,0-1-190,0-1 186,0 0 0,0 0 0,1 1 201,1-3-203,-1 0-11,1 1 173,-2-2 312,0 2 0,0-8-438,0-2 0,-2-1-1,0 2 0,-2-3-12,2 1 0,-3-3-149,3 3 1,-2-4 120,2 1-295,-3 2 183,4-3 1,-4 3 11,0-2 1,2 0 103,-2 2 0,3 0-12,-2 0 0,2 2 49,-2-1 0,1 1 139,-1 3 0,2-2-16,-2 2-12,2 1-125,-3-3 0,3 5 69,-2-3-7,3 2-4,-2-1 1,2 3 191,-1-2-221,1 1 392,-2-2 870,3 3-676,3 3-398,-2-2 1,2 4-36,0-3 0,-3 1-223,2-1 1,-1-1 54,-1 3 0,2-1-106,0 1 148,0 0 0,1 3-219,-1-1 1,2 0 77,-2 1 0,2 0-108,-1 1 1,1 0 81,-2 0 1,3 1 26,-1 0 1,0 0-27,0 0 1,-2-2 61,3 1 0,-3-1-382,2-3 109,-3 2 185,2-5 1,-3 1 33,0-4 1,-2-5 46,0-4 0,-3-1-55,1 0 1,-1-2-72,0-1 0,0 1 57,0-3 0,0 2 13,-2 0 0,3 2 115,0 0 0,-1 2-86,-1 1 1,2 2 271,0-1 0,2 2 8,0 1 385,-2-1-414,4 1 0,-4 2 409,2 2-177,1-1-236,-2 2-146,3-2 114,-2 3-62,1 0 0,-2 1 61,3 1 249,0-1-161,0 4-15,3-1 1,0 2-119,1 1 1,1-1 21,-3 1 0,2-1-128,-1 0 0,2 2 81,-1 0 0,-1 0-115,2 3 0,-2-3 70,1 3 1,2-3-128,-2 3 1,0-3-63,0 0-585,-2 0 464,1-5 1,-3-1 148,0-4 0,0-2 155,0-5 1,-3-1-113,-2-2 0,0-1-43,-2 0 0,1-1 29,-1-1 0,1 2 108,0-2 0,1 3-63,1 2 1,0 0 154,-3-1 1,2 0 456,0 2-401,0 1 1,2 1 74,-1 1 0,-1 2-49,2-1 0,1 4 231,0-1-88,1 1 1565,-2 1-1551,3 3-274,0 0 1,1 3 62,1-2 0,-1 2-167,3-2 0,-1 2 78,1 0 1,0 2-55,3 0 0,-3-1 76,0 2-252,0 1 133,3-3 1,-1 4-206,1-2 164,-1-1 44,0-1 0,-1-1-799,-1-2 264,-3-1 341,5-3 1,-5-3-63,1-1 1,-1-5 37,-1-2 145,-3-1 1,0-1 29,-1 1 27,-2-1 0,2 0-125,-2 0 1,0 3 393,2 1 1,-2 2-142,2 1 0,-1 2 1009,1-1 106,-2 4-551,3-2-294,-4 3 1,1 3-70,2 1 1,1 2 8,3 0 0,0 1-48,0-1 0,0 1-195,0-1 1,2 0 112,1 1 0,2 0 0,-1 1 57,2 0 0,-1 1-190,1-3 0,-1-1 92,4-1 0,-2-1-257,-1 2 0,0-2 120,1-3 1,-1 0-115,1 0 0,-3-4-155,0-2 0,-2-2 133,0-2 1,-1-1-193,-1-2 83,0 3 192,0 1 1,-1 0 124,-1 1-142,-2-1 28,-2 3 0,-1 2 9,-2-1-13,2 4-49,-2-5 33,2 6 34,-2-3 60,2 3 0,-2 0-15,2 0 1,1 0-100,-1 0 507,1 0-249,2 3 1,-1-2 337,3 3-321,0 1 1,2-1 189,0 0 1,0 0-164,0 3 1,0-1-1,1 1 78,1-1 1,-1 0-99,4 1 0,-1 1 30,2 1 0,1 0-145,-1-3 0,1 0 62,-1 1 1,0-2-426,1 0 0,-1-2 184,1-3 1,-1 0-341,0 0 0,-1-3 242,-1-2 0,-3-2-107,2-2 1,-3-2 64,0 3 0,0-3 88,-3 3 0,2-3 130,-3 2 1,-1 1-74,-1 1 0,0 1 107,-1 0 1,1 0-57,-1 2 1,1 0 151,0 2 0,-1 1-90,1-1 289,-1 1-174,1 1 1,2 1 207,-1 1 1,4 0-125,-1 2 0,1 0 135,1 3-139,0-1 111,0 0 221,0 1-318,0 2 1,1-4-31,1 1 0,-1-1 76,4 2-315,-4-1 1,4 1 130,-3-1 1,3 1-241,-1-1 1,0 0 52,0-2 0,-2 2-11,3-2 0,-3-1 9,2 2 1,0-3 32,0 2 1,1-2 214,-3 3-174,3-1 1,-3 0 60,2 0-402,-3-2 127,2 1 217,-3-3-26,0-6 0,-1 2 112,-1-2 0,1 0-164,-3 1 1,1 0 95,-1-2 0,2 3-200,-2 0 189,2-1-12,-3-1 57,1 0-37,-2-1 1,1 1 61,1 2-74,3-2-19,-2 3 331,0-4-92,2 4-134,-4-3 231,4 3-43,-5-4-76,5 4 190,-4-3-326,4 5 129,-2-4-141,3 4 134,-3-2-215,3 3 150,-3 0 124,3-3 11,0 2 17,0-1-327,0-1 58,0 2 54,-3-2-92,2 3 96,-2-3 0,3 3 14,0-3 120,-3 3 15,3 0-148,-3-3-31,3 2 8,0-2-19,-3 3 7,2 0 1,-2 0 42,3-3 156,0 3 341,0-3-534,-2 3 100,1 0-136,-2-3 153,3 2-421,0-2 309,0 1-19,0 1 117,-3-2-101,2 3 59,-1 0-44,2-3 28,0 2 115,0-1 5,0-1-107,0 2-11,0-2 18,0 0 278,0 3-79,0-3-150,0 0 1,0 2 288,0-4-308,2 4 1,0-4 45,2 3 1,-2-1 8,0 1 0,1 0-256,-1-2 76,3 0 1,-2-1-91,1 1 1,-1 2 39,0-2 0,-3 2 49,2-3 14,2 4 37,-3-5-69,2 6 238,-1-6-83,-1 5 0,2-2 55,-3 0 25,0 3-1094,0-3 780,-3 6 0,2-2 78,-1 3 0,-1-1 50,1 1 1,-1-2-55,1 2 0,1-2 92,-3 3 1,2-3-69,0 2 1,1-2 134,-2 2 0,3-1-88,-2 1-16,-2 0 1,3 2 40,-4-2 1,4 2-33,-1-2 1,1 0 100,1 0-22,-3-3 168,2 5-77,-1-5 656,2 2-605,2-9-94,2 2 1,0-5-22,1 5-153,-4-2 117,5 3 0,-6-2 73,3 1-253,0 0 81,-2 0 0,4-2 2,-3 2 1,2 1 47,-2-2 0,3 1-110,-3-2 0,2 1 50,-2 1 1,2 0 131,-1-3-103,2 1 0,-4 0 175,3 2 1,-2-2 7,3 2 0,-4 0-118,1 0 0,1 0-45,-1-2 1,1 1 54,-1 1 0,-1 2-33,1-2 1,-1 1 57,-1-1 99,3 3-124,-3-5 101,3 5-117,0-2 30,-2 1-165,2 1 161,-3-2 24,3 0-216,-3 2 177,3-4 7,-3 4 3,3-5 248,-2 3-240,1-4 1,1 3 90,-1 0 0,0 2-204,-2-3 1,2 3 157,0-2-503,0 3 287,1-5 0,-1 2 20,2-2 0,-3 2 29,1-1 1,-1 3-54,-1-2 245,3 3-1,-2-5-113,2 2 0,-1 0 260,0 0-159,0-1-42,-2-1-284,0 0 270,0 2 34,3-2-476,-2 3 120,1-4-373,-2 1 63,0 0 1,0 1-123,0 1-1798,0 3 202,0-2 0,0 8 0,0 3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3:00.31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20 39 9160,'0'3'1421,"0"0"-474,0-3-676,0 3 0,1-2-152,1 1 57,-1-1 1,1-1 9,-2 2 277,0-1-698,0 5 41,0-5 26,0 4 118,0-4 0,3 3 12,-1-2 484,0-2-270,-2 6 1,0-4-37,0 2 0,1-2 131,1 2-677,-2-2 328,3 3 0,-3-3-147,0 2 290,0-3-1310,0 2 951,0-8 94,0 0 0,0-4-264,0 3 339,-3-1 1,2 1 60,-3-1 1,2 1 346,0 0-100,-1-1 0,1 1-114,-2-1 0,2 2 737,-3 0-552,4 0 0,-2 3 433,3-2-169,-3 3 1,3-3 199,-3 2-412,3 1 622,0-2-758,0 9 1,2-4 226,0 5-334,0-2 1,0 1 52,0 0 1,1 0-166,-1-2 0,-1 2-323,1-2 0,1 2 225,-1 0 0,1-1-64,-1-1 1,0 0-12,2 3-282,-3-1 207,5 0 174,-5 1-43,2-4 217,0 0 1,-3-3 14,3 0 1,-3-3-142,0-1 1,0-2 55,0 0 0,0 0-116,0-1 0,-2 1 109,0-1 0,-2 1-96,1 0 1,1 0 0,0 1 203,0 1 0,-1-1-100,1-1 0,1 2 566,-1-1-201,1 4-110,1-5 451,-2 6-167,1-6 398,-2 5 447,3-2-1181,3 9 0,-2-2-84,4 5 1,-4-2-1,2-1-128,0 1 0,-2-1 34,3 1 0,-2 0-290,0 1 144,2-3-152,-4 3 180,6-4-38,-5 2 140,4 0 1,-4 1-29,1-1 1,1 1-161,-1-1 0,2 1 108,-1-1 1,1-2-90,-2 1 1,2-1 133,-2 2 1,3-2-1,-2 1-368,0 0 436,-1 0-96,3 2-2,-4-1 1,4-1 83,-3-1-71,0 0 1,0 0 20,0 1 1,1-2 172,-1 1-48,-1 2 1,3-3-53,-2 1 38,-1 2-70,1-2 1,1 0-100,-1 0 107,0-2-16,-2 3 0,1-3 16,1 2-15,-2-3-13,3 2 198,-3 0-182,0-2-104,0 2 109,3 0 1,-2-3-253,2 3 246,-3 0 1,0-2-10,3 1 6,-3 1-2,3-2-40,-3 5-142,3-3 150,-2 1 1,2 2-150,-3-2 253,2-1 1,-1 0-123,1-1 283,-1-1-254,-1 5-1,0-5 68,3 1-38,-2 1-262,1-2-2,-2 2 247,0 0-642,0-3 175,0 3-251,0 0-59,0-2 393,-2-4 1,0-1 365,-2-5 0,2 1-106,-3 0 0,3 1 91,-2-2 181,0-1 0,-1 3 90,1-2 0,3 2-81,-1 1 467,-2-1-212,3 1-105,-2 0 879,1-1-94,1 4-334,-2 0-375,3 3-123,3 3 0,-2 0-201,1 4 0,1-3-97,-1 0 0,0 0 74,-2 3 1,2-3-133,0 0 145,0 1 0,0 1-105,1 0 20,-1-2 1,-2 2 95,0-2-289,3-1 120,-3 3-66,3-6 89,-3 6 0,0-5 87,0 4-474,3-4-47,-2 5 253,2-5 1,-3 1-267,2-2 163,-1 0 207,2 0 0,-4-2 1,0-3 5,-1 0 0,-1-2 43,1 1 1,0-3 180,-2 1 1,0-3-52,0 2 1,-1 1 400,3 1-195,-3 1-150,4 0 1,-4-1 624,3 1-339,0-1-180,2 4 0,-1-2 760,-1 3-202,1 0 70,-1 2-309,2 2-358,2 2 54,-1 2 1,4 1-17,-3-1 0,3 1-98,-3 2 0,2-2 167,-2 2 1,2 0-297,-1-1 1,1 1-284,-2-3 1,1 1 229,-1 2 0,-1-3-220,4 1 0,-4-1 147,1-1 0,0-2-317,0 1-188,-1-2-262,1 1-753,-2-3 1251,0-6 1,0 4 118,0-5 0,0 2-738,-2-1 0,1 0 189,-1-1 0,-1 1 893,1-1 0,-3-2 0,1-1 0</inkml:trace>
  <inkml:trace contextRef="#ctx0" brushRef="#br0" timeOffset="1037">398 661 8424,'0'3'1254,"0"3"0,1-5-456,1 1-294,-1 2-452,2-1 1,-3 1 99,0 1 0,0-3-215,0 2 0,1-2 122,1 3 104,-2-1 0,3 2 74,-3 1 1,0-3 0,1 0-57,1 1 0,-1 1 182,1 0-215,-1 1-214,-1-1 213,3 1 0,-3 1 57,2 1 1,1-1-267,-1-1 0,1 0-80,-1 1 0,0-1 126,2 2 1,-2-2-1,2 0-34,-1-1 1,-1 0 52,1 1 0,-3-3-190,2 0 194,2 1 1,-3-1-219,1 0 225,-1-2-309,1 3 161,-1-4 0,4 3 77,-3-2 21,0-2 1,-1 3 101,1-3 50,-1 0 80,2 3-9,-3-2-207,3 2 72,-3 0 1,5-2 9,-2 3 30,-1-2-159,-2 3 0,0-4 1,2 2 76,0 0-1005,0-3-5093,-2 3 6088,-3-3 0,0-3 0,-4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24.07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315 1 7745,'3'0'-1,"0"0"408,-3 0 262,3 0-368,-2 0 1,2 0 193,0 0 445,-3 0 1751,3 0-2597,-9 0 0,4 0-236,-7 0 0,3 0 0,-3 0 202,0 0 0,1 0-519,-3 0 1,1 0 138,0 0 0,-3 0 37,3 0 0,0 0-46,-1 0 236,3 0 1,-1 0-143,3 0 657,2 0-234,-2 0 787,6 0-507,-3 0-63,8 0 0,0 0-138,3 0 0,2 0-100,1 0 1,1 0 0,1 0-10,0 0 0,0 0 49,-1 0 1,2 0-178,1 0-113,-4 0 173,4 0 0,-6 0-47,2 0-33,1 2 1,-5-1 232,1 1-161,-1-1 14,-3-1 144,-1 0 81,0 0-20,-3 3 202,3-2-390,-6 1 1,-1-2-5,-4 0 0,0 0-202,0 0 0,-2 0 95,-1 0 0,-1 0-416,-1 0 0,0 0 230,1 0 1,1-2-304,0 0 1,1 0 253,-3 2 0,2 0 0,1 0-56,1 0 1,0 0 237,3 0 0,-1 0-105,1 0 1,2 0 422,-1 0-164,4 0 215,-2 0 61,9 0-217,-2 0 0,8 0 16,-4 0 6,4 0-155,0 0 1,3 0 64,2 0-62,-3 0 8,2 0 0,-4 0-39,1 0 0,0 0 55,0 0 0,-1 0-118,-1 0 1,-2 2 99,-3 0 1,1 0 71,-1-2 135,-2 0 86,-1 0 1,-4 3-233,-1-1-43,-2 0 0,-4-2 0,-1 0-48,1 0 0,-2 0 98,0 0 1,0 0-724,-1 0 281,0 0-469,-2 0 523,1 0 0,-1 0 40,0 0 0,2 0-52,1 0 1,-1 0 140,-2 0 0,1 1 137,1 1 0,0-2-44,2 3 0,1-1-188,1 1 308,4-1-61,0-2 0,4 0 129,4 0 1,-1 0 138,4 0-132,2 0-67,0 0 1,3 0 95,0 0-154,0-3 1,0 2-37,0-1 1,-1 1 50,1 1 1,0-2-98,0 0 1,-2 0 108,-1 2 0,-2 0-126,1 0 0,-2 0-5,-1 0 430,-2 0 277,-1 0-238,-3 0-330,-6 0 0,0 0 0,-6 0 62,1 0 0,1 0-92,-3 0 1,0 1-49,0 1 0,0-2-214,1 3 0,-1-3-446,0 0 445,0 0 0,1 1-32,1 1 1,0-1 98,2 1 0,-1-1 174,1-1-19,-2 0 0,4 0 0,-1 0-48,3 3-155,-1-3 171,2 3-76,1-3 203,0 0 76,9 0 0,-4-1-120,4-1 1,-1 2 115,2-3 1,1 3-48,1 0 0,2-2-23,-3-1 1,3 1 0,-3 2 21,0-3 0,1 3-25,0-2 0,-3 1 162,-1 1 0,-1 0 134,2 0 342,-2 0-439,-1 0 0,-5 0 184,-2 0-349,0 0 54,-8 0-492,2 0 278,0 0 1,-3 0 168,0 0 1,2 2-260,-1 0 1,1 0 58,0-2 0,-1 0-381,1 0 0,2 2 140,1 1 0,0-1 86,2-2 0,0 0 283,-1 0 0,1 0-164,-1 0 339,1 0-90,-1 0-138,4 0 0,1 0 96,4 0-69,1 0 0,6-2 107,0-1 1,0 1-118,-1 2 1,0-2 193,0 0-33,2 0 0,-3 1-70,2-1 1,-2 1-34,-1-1 238,1 1-193,-1 1-45,1 0 1,-3 0 359,0 0-196,-2 0-129,0 0-55,-7 0 0,0 0-134,-3 0 1,1 0 48,0 0 0,1 0-195,-1 0 0,0 1-137,-1 1 0,1-1 206,-2 1 1,2-1 0,1-1 2,-1 0 0,1 0-142,-1 0 348,1 3 61,-1-3-210,4 3 308,-3-3-82,6 0-4,-6 0-175,5 0 81,-2 0 1,8 0-11,2 0 1,0-2-9,0 0 0,-1 0 144,1 2 1,1-2-98,1 0 1,-1-1 68,-1 3 1,-1-2 18,1 0 185,-1 0 118,0 2 253,1 0-544,-4 0-7,0 0 1,-3 0-156,-3 0 0,0 0 1,-4 0 24,1 0 0,-1 0-173,-2 0 1,2 0 49,-1 0 0,1 2-162,0 0 0,0 0-54,-2-2 149,5 0-68,-4 3 320,4-2-140,-2 2 1,1-3-142,1 0 50,3 0 641,-2 0-278,3 3 0,3-3 18,1 3 1,0-3-122,0 0 0,0 0-47,2 0 0,1 0-2,-1 0 1,1 0-45,-1 0 1,-2 0 160,1 0-294,-1 0 92,2 0 304,1 3-240,-4-2 52,0 2-127,-3-3 0,-5 0-171,-1 0 102,-2 0-9,2 0-7,-1 0 54,1 0 1,-1 0-214,1 0 136,-1 0 1,1 0-38,0 0 138,2 0-15,-2 0 1,5 0-90,-3 0 306,2 0-269,-3 0 446,4 0-133,-2 3-57,3-3 1,1 3-91,1-3 1,1 0 138,4 0 0,-1 0-4,1 0 1,-1 0-149,0 0 0,-1 0-90,-1 0 0,0 0 81,3 0 1,-1 0-144,1 0 0,-1 0 103,0 0 1,-1 0 45,-1 0 1,-3-1 76,2-1-119,-3 2 28,0-3 0,-3 3-28,-1 0 23,1 0 1,-2 0 18,0 0-152,0 0 137,-2 0-176,4 0 1,-3 0 39,2 0 113,-2 0-197,2 0 148,-1 0-34,1 0 9,-2 0 126,-1 0 1,3 0-74,0 0 181,2 0-127,-1 0 291,3 3-79,0-3 8,0 3 0,1-1 193,1 0-348,2 1 0,2-3 10,1 0 1,-3 0 3,0 2 0,-2-1-174,3 1-25,-1-1 187,-1-1-360,3 0 94,-5 0-56,5 0 55,-6 0 240,6 0 99,-5 0-270,2 0 142,-9 0-56,4 0 0,-4 0 68,4 0-45,1 0 27,-5 0-74,6 0 0,-4 0 58,2 0-143,1 0 586,-2 0-484,9 0 265,-4 0-108,3 0-54,-5 0-1156,0 0 818,-3 0 171,3 0 97,-3 0 121,0 0-48,2 0 1,-2 0-164,1 0 96,1 0-63,-2 0 63,0 0-53,3 0 40,-3 0 18,0 0-27,2 0 101,-5 0-130,6 0 188,-3 0-99,0 0 0,2-1 83,-1-1 57,1 1 656,1-1-921,-2 2 110,1 0 478,-2 0-719,0 0 150,2 0 864,-1 0-820,7 0 0,-3 0 97,5 0 1,-4 0-70,1 0 1,-2 0 40,2 0 35,-2 0-23,4 0-95,-3 0 1,1 0 99,1 0-163,-4 0 1,3 0 216,-2 0 11,-2 0 75,3 0-196,0 0 14,-2 0 68,2 0-49,0 0-211,-3 0 25,3 0 84,0 0 10,-2 0 225,2 0-52,-1 0-45,-1 0 17,2 0-17,0 0-108,-2 0 81,1 0-63,1 0-96,-2 0 118,2 0-159,0 0 135,-3 0 227,3 0-55,0 0-119,-2 0 74,2 0-190,-1 0 95,-1 0 251,2 0-161,0 0-105,-2 0-756,1 0 908,1 0-230,-2 0 57,2 0 183,0 0-201,-3 0-36,3 0 333,0 0-173,-2 0-159,2 0 106,0 0 19,-3 0-266,3 0 327,0 0-139,-2 0 199,2 0-348,-1 0 136,-1 0 367,2 0-412,0 0 79,-2 0-416,1 0 344,1 0 317,-2 0 147,2 0-527,0 0 208,-3 0-503,3 0 530,0 0-133,-2 0 987,2 0-743,-1 0-19,-1 0-992,2 0 449,0 0 492,-2 0-144,1 0 320,1 0-160,-2 0-225,2 0-36,0 0 111,-3 0 77,3 0 194,0 0-279,-2 0 284,2 0-576,0 0 144,-3 0 500,3 0-277,0 0 339,-2 0 10,2 0-410,-1 0-335,-1 0 51,2 0 248,0 0-95,-3 0 133,3 0-41,0 0 97,-2 0-93,2 0-3,0 0 20,-3 0-78,3 0-26,0 0 72,-2 0 458,2 0-320,-1 0-113,-1 0-127,2 0 88,0 0 42,-2 0 109,1 0-110,1 0 2,-2 0-255,2 0 213,0 0 35,-3 0 114,3 0-128,0 0-3,-2 0-118,2 0 144,-1 0 10,-1 0 192,2 0-86,0 0-65,-2 0-22,1 0-8,1 0 1,-2-1-98,1-1 145,-1 1-75,-1-2 5,3 3 199,-3 0 131,3 0-254,0 0 100,-2 0 540,2 0-623,0 0-168,-3 0-858,3 0 932,0 0-402,-2 0-321,2 0 850,-1 0-147,-1 0 490,2 0-303,0 0-322,-2 0-688,1 0 751,1 0 234,-2 0 319,2 0-392,0 0-262,-3 0 253,3 0 8,-3-3-295,0 3-188,0-3 381,3 3-78,-2 0 788,2 0-617,-1 0-253,-1 0 221,2 0-36,0 0-2,-2 0-209,1 0 211,1 0-72,-2 0 366,2 0-163,0 0 8,-3 0-95,3 0-192,0 0 121,-2 0-108,2 0 247,0 0-120,-3 0-182,3 0 325,0 0-134,-2 0 49,2 0-21,-1 0 32,-1 0-58,2 0 5,0 3-2,-3-3 9,3 3 464,-3-3-597,3 0 183,-2 0-312,2 0 220,0 0 259,-3 0 53,3 0-398,0 0 28,-2 0-43,2 0 287,-3 3-177,2-2 25,-1 2-194,2-3 156,0 0-28,-2 0-19,1 0 178,1 0-138,-2 0 342,2 0-98,0 0-6,-3 0-521,3 0 377,0 0-183,-2 0-39,2 0 123,0 0 275,-3 0-209,3 0 174,0 0-218,-2 0-46,1 0-112,1 0 198,-2 0-35,5 0-30,-6 0 248,3 0 6,0 0-127,-2 0-34,2 0-319,0 0 106,-3 0 51,3 0 306,0 0-159,-2 0 136,2 0-105,-1 0 7,-1 0 0,3 0-208,-2 0 5,-1 0-13,1 0 136,1 0 236,-2 0-56,2 0-203,0 0 316,-3 0-31,3 0-12,0 0-412,-2 0 68,2 0-21,-1 0-38,-1 0 110,2 0 72,0 0-33,-2 0-59,1 0 250,1 0-45,-2 0-386,2 0 199,0 0 126,-3 0 142,3 0-240,0 0 187,-2 0-360,2 0-30,0 0 178,-3 0 119,3 0 46,0 0 356,-2 0-46,2 0-667,-1 0 0,-1 0 151,2 0 42,0 0 50,-2 0-61,1 0-11,1 0 62,-2 0 186,2 0-200,0 0 235,-3 0-259,3 0 59,0 0-362,-2 0 79,2 0 419,-1 0-219,-1 0 14,2 0 59,0 0-7,-2 0-67,1 0 263,1 0 24,-2 0-34,2 0-172,0 0 86,-3 0-706,3 0 974,0 0-323,-2 0 353,2 0-353,0 0 24,-3 0-404,3 0 280,0 0 36,-2 0 170,1 0-81,1 0-47,-2 0-174,2 0 265,0 0 196,-3 0 325,3 0-602,0 0 83,-2 0-1179,2 0 1045,0 0 377,-3 0 391,3 0-689,0 0 1,-2 0-30,1 2-210,-1-1 327,1 2-342,-1-3 156,2 0 104,0 0 29,-2 0 22,1 0-61,1 0-183,-2 0-320,2 0 331,0 0 285,-3 0 234,3 0-354,0 0 66,-2 0-87,2 0-118,-1 0 124,-1 0-21,2 0 209,0 0-163,-2 0 202,1 0-349,1 0 151,-2 0-189,2 0-254,0 0 245,-3 0 427,3 0-240,0 0 327,-2 0 299,2 0-533,0 0-630,-3 0 30,3 0 263,0 0 91,-2 0-61,2 0 333,-1 0 19,-1 0-109,2 0-147,0 0-74,-2 0 82,1 0 38,1 0 234,-2 0-136,2 0-82,0 0 0,-3 0-344,3 0 295,0 0 52,-2 0 121,2 0 25,-1 0 43,-1 0-170,2 0 56,0 0-108,-2 0-12,1 0 47,1 0 10,-2 0 0,3 0 29,-2 0-49,-2 0 44,3 0-112,0 0 98,-2 0-9,2 0 4,0 0-10,-3 0 255,3 0-245,0 0-2,-2 0 505,2 0-362,-1 0 32,-1 0-395,2 0 129,0 0 187,-3 0-290,3 0-11,0 0 147,-2 0 7,2 0-6,0 0-44,-3 0 264,3 0 58,0 0-206,-2 0 11,2 0-37,-1 0 38,-1 0-34,2 0-1,0 0-7,-2 0-1,1 0 14,1 0-247,-2 0 64,2 0 200,0 0 29,-3 0 196,3 0-91,0 0-132,-2 0-46,2 0 44,-1 0-188,-1 0-63,2 0 218,0 0-38,-2 0 269,1 0-154,1 0 103,-2 0 53,2 0-120,0 0-216,-3 0 128,3 0 47,0 0-50,-2 0 63,2 0-73,0 0 27,-3 0-37,3 0 18,0 0 16,-2 0 142,2 0 17,-1 0-111,-1 0-16,2 0-159,0 0 66,-2 0 37,1 0-13,1 0 29,-2 0-60,2 0 49,0 0-9,-3 0-5,3 0 152,-3-3-60,3 2-46,-2-1 1,2 2 175,-1 0-175,-1 0 149,2 0-96,0 0-3,-2 0-92,1 0 8,1 0 30,-2 0-129,2 0 123,0 0-20,-3 0-8,3 0 231,0 0-205,-2 0 282,2 0-277,0 0 14,-3 0-39,3 0-75,0 0-22,-2 0 133,2 0-3,-1 0-6,-1 0 263,2 0-122,0 0-129,-3 0-72,3 0-11,0 0-188,-2 0 177,2-3 65,-3 2-46,3-2 12,-3 3 378,3 0-437,0 0-166,-2 0 66,2 0 97,-1 0 287,-1 0-79,2 0-186,0 0 168,-2 0 0,2 0-65,-1 0 0,-1 0-391,2 0 64,0 0 92,-3 0 68,3 0 192,0 0 42,-2 0-45,2 0-73,0 0-12,-3 0-604,3 0 547,0 0 205,-2 0 0,2 0 17,-1 0-45,-1 0-25,2 0-154,0 0 149,-3 0-285,3 0 162,0 0 25,-2 0-17,2 0-34,0 0 357,-3 0-115,3 0-105,0 0-349,-2 0-8,2 0 286,-1 0-3,-1 0-66,2 0 63,0 0 56,-2 0-264,1 0 52,1 0 111,-2 0 97,2 0 81,0 0-130,-3 0-374,3 0 512,0 0-53,-2 0-439,2 0 534,-1 0 9,-1 0-451,2 0 181,0 0 404,-2 0-507,1 0 260,1 0-147,-2 0-297,2 0 337,0 0-198,-3 0-9581,3 0 8652,-6-3 1,0 3-1,-4-3 1</inkml:trace>
  <inkml:trace contextRef="#ctx0" brushRef="#br0" timeOffset="1894">398 7 5933,'4'0'194,"-1"0"614,0 0 426,-3 0-430,6 0-324,-5 0 119,2 0-24,-1 0-173,-1 0 2498,2 0-2498,-3 3-376,0-2-425,0 1 364,-3-2-181,0 0 130,-1 0-3,-2 0 0,5 0-345,-3 0 164,2 0 93,-4 0-83,6 0 67,-6 0 307,2 0 0,0 0 0,0 0 0,2 0 395,-3 0 8,4 0-129,-5 0-26,6 0-178,-6 0-223,5 0 703,-2 0-391,3 3 5,0-2 0,3 2-77,2-3 1,-2 0-78,1 0 0,1 0-2,1 0 1,0 1-1,-1 0-107,-1 1 35,0 0 1,3-2-168,-1 0 61,-2 0 0,1 0 88,-4 3-104,5-2-33,-6 2 139,3-3-30,0 0 141,-2 0-114,2 3 381,-3-3 227,0 3-566,-3-3-270,2 0 128,-5 0 10,6 0-49,-6 0 20,5 0 102,-4 0 1,3 0-133,-2 0 0,2 0 7,-2 0 67,2 0 71,-4 0 1,5 0-79,-3 0-114,2 0 112,-3 0 7,4 0 104,-5 0-13,5 0-151,-1 0 273,-1 0 409,2 0-545,-2 0-34,9 0 1,-4 0-161,4 0 150,-3 0 69,2 0-75,-1 0 235,2 0-133,1 0 0,-3 0 34,0 0-27,-2 0 3,3 0-20,-1 0-38,-1 3 2,0-2 18,-3 2-26,-3-1-14,3-1 1,-6 2-10,2-3 1,0 0-89,0 0 88,3 0-151,-5 0-2,5 0 141,-5 0-152,6 0 144,-6 0-11,5 0-8,-2 0-36,1 0 175,1 0-170,-2 0 337,0 0-213,2 0 47,-1 0 1,7 0-94,1 0-63,-1 0 124,1 0-164,-3 0 0,2 0-79,-1 0 164,-3 0 0,3 0 112,-2 0-9,-1 0 286,2 0-298,-3-3-40,0 2 348,0-1-383,-3 2 37,-1 0-157,1 0 15,0 0-65,0 0 164,2 0-23,-5 0 149,6 0-14,-3 0-11,0 0 0,2 0-85,-4 0 9,4 0 1,-3 0 31,2 0-97,1 0 213,-1 0-60,-1 0 72,2 0-8,-5 0-125,6 0 9,-3 0-121,0 0 107,2 0 1,-2 0-256,1 0 170,1 0-231,-2 0 95,0 0 1,2 0-349,-4 0-106,4 0 0,-3 0 200,2 0 1,1 0-2351,-3 0 817,2 0-8,-1-3 1963,3 2 0,-3-5 0,0 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36.56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58 7654,'0'4'-1861,"0"1"1861,0-4 339,0 2-49,0 0-158,0-2 1,0 2 227,0-1-290,0-1 34,0 2-235,0 0 213,0-3 9,0 3 115,-2-3-132,1 0 2020,-2 0-1687,3 3-196,0-2 1029,0 2-1245,0-9 140,0 4-121,0-6 0,0 7 40,0-4 71,0 4-76,0-5 0,0 5 53,0-4 0,1 4 32,1-1 316,-1-2-205,1 1-152,1-1 46,-2 1-190,2 0 26,-3 3 0,0-4 110,0 2-234,0 1 214,3-2 1,-3 3 13,2-2 114,-1 1 50,-1-2 54,3 0-140,-2 2-77,2-1 56,-3 2-253,0-3 237,0 2-173,2-2 5,-1 3 84,2 0-36,-3-3 51,0 3-73,0-3 74,3 3-27,-2 0 126,1-3 0,-2 2-2531,0-2 1,0 3-1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51.79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238 186 7740,'4'4'1704,"1"-1"-1309,-4-3 623,2 0-214,0 0-288,-2 0 275,1 0-793,-7 0 19,0 0 1,-2 0-169,3 0 94,0 0 1,-3 0 15,1 0 0,2 0 71,-1 0 0,1 0 118,-2 0 1,1 2-121,1 0 0,2 0 142,-2-2 1,2 0-1,-2 1-9,1 1-73,1-1 453,2 1-428,3-2-35,-2 0 0,5 0 34,0-2 0,1-1-174,1-2 0,2 0 14,-2 0 1,2 0-23,-2-2 1,-1 3 0,2 0-96,-2-1 202,-4 2 129,3-3 144,-2 3-153,-1-1-36,0 1 1,-6 3-84,-1 0 0,-2 0 41,0 0 1,-1 1-1,1 1 1,-3 0-92,1 2 0,-3-1 0,2 2-30,-1 0 0,2-2 51,0 1 1,-2 2-159,2-2 156,-1 2 1,3-2 147,-1 1-14,1-1-133,0 2 0,1-1 86,1-1 0,3-2-39,-2 2 91,3-2 0,0 3-159,3-3 1,0 0 73,4-2 0,1 0 151,1 0-171,2 0 0,-1-2-193,3 0 182,-3-3 0,2 2 0,-2-2-96,0 1 1,1-1 52,-2-1 1,-1 0-136,-1-1 0,-3 3 0,0 0-177,-1-1 293,-1 2 1,-2-1 78,0 2 175,-3 1-99,-4-1-66,0 2 1,-3 0-65,2 0 1,0 0 41,-3 0 1,1 0-9,0 2 1,-3 2 42,3 2 1,0 1 0,0-2 125,1 0 1,0 0-98,3 0 0,-2 0 157,1 2-23,-1-1 152,8 1-205,-6-1 0,5 0-111,-1 1 18,4-4 1,3 2-106,3-2 1,-1-1-74,2-2 1,1 0 0,1 0 94,1 0 1,0-2-113,-2-1 32,3-2 0,-3 2-141,2-4 1,-1 1 54,0 0 1,-3-1-5,0 1 0,-1-1 62,-3 1 1,-1 0 138,0-1 1,-3 3 0,2 0 18,-4-1 0,-1 2-92,-4 1 1,0-1 139,-1 1 28,0 0-127,-4 2 86,5 0 0,-5 0-37,1 0 0,1 2 73,0 3 1,1-2-86,-1 1 0,1 1 202,-2 1 1,3 1-9,0-1 1,3 0 2,1 1 290,2-1-316,-1 1 0,4-2 84,1 0-156,2 0-6,2-4 1,1 4-250,2-3 0,0 0 119,2-2 0,2 0-270,-2 0 1,3 0-82,-4 0 0,2 0 0,1-3 93,0-1 0,-2 1-128,-1-2 120,-2 1 63,-1-2 0,-2-1-302,0 1 195,-2-1 315,-1 1-109,-2 0-107,0-1 1,0 1 371,-2-1 0,-3 4 184,-3 1 0,1 1-257,-2 1 0,-1 0 1,0 0 66,0 0 1,-2 1 4,1 1 1,1 1 212,0 4-157,-1-1 11,1 1-152,1-1 1,2 0 49,1-2 1,-1 2 125,1-2-119,2 2-161,2 0 1,4 0-11,3-2 0,1-1 1,3-3 89,1 0 0,2-1-217,1-1 31,0-2 0,0-2-226,0 0 174,0-1 151,-1 1 1,1-3-342,-3 1 1,2-2-60,-4 2 1,1 0 217,-3-3 1,0 3-1,-2-2 180,-2 1 1,-1 0-110,-1 3 274,0-1-134,0 4-25,-3-3 579,0 5-409,-4-2 1,1 1-80,-1 0 0,1 0 163,0 2 0,-1 0-31,1 0 0,1 1 15,1 1 0,0-1 32,-3 1 1,3 1 0,0 1-10,-1 2 0,0 1 119,1-1-309,-2 0 0,3 1 40,-1-1 1,-2 1 149,2-1-420,1 1 165,-3-1 1,6 0-64,-3 1 0,3-1-487,0 1 133,0-1 1,3-2 235,1-2 0,2-2 0,0 0-65,0 0 1,3 0-8,-1-2 135,1-2 1,-3-2-116,1-1 245,-1 1-31,1 2 0,-3-2-14,0 2 0,-2 1 189,0-2 1,-1 3 64,-1-2 0,-1 2 1,-1-2-110,-3 1 1,0 1 145,-2 2-105,1 0 32,-3 0-118,-1 0 1,-1 3 53,0 1-208,1-1 69,-3 3 1,0-2-80,0 2 1,-2 0 34,0 1 1,1 1-38,3 1 1,-1-1 79,1-1 0,-1-1 0,0 1 21,1-1 0,0 0-51,3 1 37,-1-1 0,3 0 1,-1-2 1,3 0-23,0-2 116,2-1-108,-4 4 55,6-4-51,-3 2 576,3-3-341,3-3 1,0 2-96,1-4 1,2 4 126,-2-1 0,0-2-33,3 0 1,-2 0 9,3 0 0,0 0-307,0-3 0,0 3 0,1 0 239,0-1 0,-2 0-179,2 1-51,-5-2 163,2 5 1,-5-4-195,3 3-42,-2-3 20,1 4 70,-3-1 0,-3 2 58,-1 0 0,-2 0-203,0 0 1,-2 2 55,0 3 0,1-2 73,-2 2 1,2-2 0,1 2 218,-1-1 0,1 0-69,-1 0 0,2 2 94,0-2 9,0-1-217,4 3 384,-2-6-12,3 6-59,0-5 1,1 2-111,1-3 0,2 0-72,2 0 1,0 0-20,1 0 0,1 0-86,1 0 1,2-1 0,-1 0 8,0-2 0,2-2 29,-4 1 1,3 1-203,-3-2 98,1 1 1,-3 0-185,1 0 250,-1-1 0,-1 0 75,-1 0-77,-3 0 0,-1 4 198,-4-1 1,-2 1-77,-3 1 0,2 0 1,-2 1-60,-1 1 0,1-1-15,-2 4 49,-1-1-32,5 2-118,-2-2 118,2 1-4,4-1 1,-2 0-112,3 1 92,-3-1 1,4 0 7,-1 0 0,4-2 54,2 0 0,4-1-58,1-1 1,3 0 0,0-1 95,2-1 0,1-1-72,-2-1 166,3-2-168,-3 0 30,3-2-256,-3-1 224,0 3 1,-3-1 12,1-2 1,-3 2-237,0-2 1,-1 0-63,0 1 0,-3-3 139,0 2 0,-1 0 1,0 1 116,0 0 0,-1-1-96,-2 3 227,0 2-187,0-1 1,0 3 361,0-2-53,0 2-167,0 0 398,-3 2-292,3 0 1,-4 0-29,2 0-187,1 0 1,-2 0 150,3 2 48,0-1 49,0 5-53,0-3-96,0 1-136,0 2 105,0-3 1,2 1-123,1 1-303,-1-1 160,1 2 1,-2 0 93,3-2 1,-2-1 24,3-3 0,-3 2 0,2 1-84,1-2 0,-1 0-44,0-1 1,-1-1-93,2-1 233,0 1 0,-3-5-94,2 2-8,-2 1 97,0-2 0,1 1-147,-1-2 0,0-1-20,-2 1 302,0-1 1,0 1-33,0 0 0,0 1 235,0 1 407,0 3-358,0-5-27,0 5 363,0-2-187,-3 3 59,2 0-335,-2 3 1,1-1-345,0 2 167,0-3 0,2 3-117,0-2-392,0-1 294,0 2 211,3-3 4,-2 0-42,4 0 0,-2-1 174,1-1-58,2-2 0,-2-2-110,2-1 1,-2 1 49,1-1 1,-2 3 117,1 0 0,1 0 15,-2-3 1,-1 3-1,-2 0 11,3 2 84,-3-3 26,3 4-165,-3-5-200,3 5 52,-2-4-147,2 4 777,-3-2 1,-3 7-633,-2 1 113,3 2 1,-2-4 0,3 2-34,-2-1 1,-1 0 14,2 3 0,-2-1-86,2 0 1,-3 1-1,0 0-100,0 2 0,0-2 66,1 4 1,0-2-64,-3 1 108,1-2-197,2 4 101,-1-5 1,3 3 30,-2-4-539,3 1 332,-2-1 0,3-3-26,3 0 0,-2-3 304,3 0 24,1-3 0,1 0-109,0-3 1,1-1 71,-1 1 1,0-1 117,-2 1 0,2-1-41,-2 1 0,0 2 53,0-1 1,-3 3 0,2-1 54,0 0 0,-2 0 398,1 1-229,-1 1-169,-1-2 0,-2 4-25,-1 1 43,-2 2-85,2-1 0,-1 3 58,-1-2 0,1 2-20,-2 0 1,1 2-107,1 0 1,1-1 11,-2 2 0,0-2 1,1-1-142,0 1 1,-1-1-160,3 1 171,-3-1 50,5-2 1,-3 1-201,3 0 109,-3-3 1,2 4-61,-2-5 63,3 2 397,0-1-250,0-1 251,0 2-156,3-3-305,-2 0-91,2 0 7,0 0 121,-3 0 78,3 0 198,-3-3-282,3 2 431,-2-1 0,2 2 372,-1 0-368,-1 0-791,2 0 692,-3 2-186,0-1 220,0 5 37,0-5-180,0 1 25,0 1-99,-3-2 1,2 3 28,-1-2-189,2-2 216,0 3-73,0 0 173,0-2-138,-3 2 18,2-3 2,-2 0-184,3 3 121,0-3-234,0 3 197,0 0 227,-3-2-165,3 2 452,-3-3-375,3 2-131,0-1-391,0 2 574,0 0 3,0-2-274,0 1-62,0 1 96,0-2 342,0 2-249,0 0 99,0-3-275,0 3 411,0 0-168,0-2-279,0 2 106,-3-3-246,2 0 356,-2 0 148,3 2-25,0-1-77,0 2-175,0-9 162,0 5-8,0-5 3,0 3 1,0 2 133,0-3 1,1 2 1,1 0-68,-1-1 24,2 2-22,-3-5-209,0 5 172,0-4-231,3 4 218,-3-2 1,3 2 3,-3-1-96,0 2 48,3-6 233,-2 5-111,2-5 0,-3 5-91,0-3 13,2 2 22,-1-1-1,2 3 5,-3-2-103,0 1 105,0-2-86,3 3 75,-2-3 251,1 2-159,-2-1 0,1 0 5,1-1-56,-1 1-302,2 2-29,-3-3 157,3 3 113,-3-3 287,3 3-305,0 0 24,-2 0 154,2 0-95,-3-3 42,0 2-209,0-2 77,3 3-144,-3 0 166,3 0 0,-1 0-168,0-2 156,0 1-106,-2-2 49,0 0 232,0 2 43,0-1-183,3 2-174,-2 0 116,2-3-172,-3 2-81,0-2 463,0 0-162,0 3 412,0-3-561,0 0 171,0 2 16,0-2-4,0 0-182,0 3 155,0-3-4,0 0-78,0 2 104,0-1-256,3 2 132,-3 0 54,3 0-158,-3-3 87,0 2 9,0-2 91,0 0-80,0 3-38,0-3 75,3 3-8,-2 0 0,2-1 2,-3-1 65,0 1 109,0-2-66,3 3-74,-3 0-155,3 0 166,-3-3-124,0 3 312,0-3-85,3 3-225,-2 0 176,2 0 117,-3 3-176,0-3 213,0 3-166,0 0-19,0-2 1,0 2-266,0 0 186,0-3-156,-3 3 250,2 0-64,-2-2-15,3 2 237,0-1-209,0-1 1,-1 2-18,-1-3 90,2 0 43,-3 3-48,3-3-59,0 3-211,-3 0 135,2-2-63,-2 2 39,3-3 183,0 3 77,0-3-135,-3 3 163,3-3-432,-3 0 38,0 3 206,2-2-246,-2 2 286,3-3 248,-2 0-118,1 0-138,-2 2 9,3-1-166,0 2 100,-3-3 36,3 0-74,-3 0 43,3 3-2,0-2-48,0 1 63,-3-2-29,2 0 90,-2 0-67,3 3 46,0-2-5,0 2-169,-3-3 138,3 0 321,-3 0-382,3 3 77,0-3-55,0 3 49,0 0 27,0-2 131,0 2-157,0-1-28,0-1-65,0 2 84,0 0-94,-3-2 83,2 1-204,-2-2 108,3 3 50,0-2 435,0 2-221,0 0-121,0-3 264,0 3-276,3-8-171,-2 3 159,2-4 0,-3 6-3,0-2 2,0 1-3,3-5-4,-3 5 1,4-2 115,-2 1 1,-1 0 118,1-2-205,-1 3 1,-1-4-29,3 3 45,-3-1 17,3 1-177,-3 1 157,0-2-238,0 0 226,0 2-2,3-1-78,-2-1 256,1 2-134,-2-5 62,0 6-108,3-6 45,-2 5-42,2-2-49,-3 3-17,0-3-188,0 3 122,0-3 67,0 0 199,0 2-183,3-1 127,-3 2-125,3 0 1,-3-3 207,0 2-245,0-2-33,0 0 85,0 3 24,0-3-45,3 3 223,-2-3-205,2 2 328,-3-2-113,0 0-143,0 3 0,0-3-125,3 3-52,-3-3 180,3 2 41,-3-2-306,0 1 7,3 1 137,-2-2 412,2 0 67,-3 2-128,0-1-410,2-1-174,-1 2 148,2-2 126,-3 0-111,3 3 127,-2-3 0,1 2-54,-2-1 98,0 1 1,1-2 91,1 3 0,-1 0-57,1-2 24,-1 1 0,-1-3-145,0 2 96,3 1 3,-3-1-137,3 2 152,-3-3-324,0 2 41,3-5 1,-2 5 132,1-3 1,1 1-195,-1-1 11,0 3-469,-2-5 198,3 5 291,-2-4 0,2 2-2178,-1-2 1463,-1 0 1,2 3-90,-3-2 1,2 2 1038,0-2 0,3-1 0,-1-1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42.2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7 975 5951,'0'-4'-114,"0"2"3259,0 2-3116,-3 2 97,3-1 0,-3 3 100,3-2 48,0-1 377,0 1-544,0 1 177,0-2 961,0 2-1215,3-3 43,-3 0 0,3-1 411,-3-1-117,0 1-161,0-2 1,1 1-83,1 0-106,-1 0 98,2 2-198,-3-3 127,0 2 1,0-2-208,0 1 144,2 1 0,-1-3 64,1 2-20,-1 2 0,-1-4 11,0 2 0,1 1 51,1-1 1,-1 1 115,1-2-12,-2 3 150,0-3-292,0 0 1,1 2-19,1-1-15,-1 1 1,2 1-102,-3-2 116,0 1-177,0-2 103,3 0 263,-3 2-210,3-1 76,-3 2-72,0-3-49,0 2 89,0-2-8,3 3-45,-2 0 522,2 0-435,-3-3-171,0 3 145,0-3 7,0 0 186,0 2-148,0-2-82,3 3-33,-3 0 0,3 0 1,-3-2 53,0 1 393,0-2-387,0 0-92,0 2 126,3-1-96,-2 2 245,1 0-162,-2-3-7,0 2 55,0-2-376,0 0 206,3 3-164,-2-3 205,2 3 164,-3-3-190,0 2 110,0-2-84,0 0 51,0 3 88,3-3-94,-3 3 232,3 0-207,-3-3 26,0 2-183,0-1 29,0-1 126,0 2 203,0-2-231,0 0 28,3 3-174,-2-3 140,2 3-21,-3-3 5,0 2 41,0-2 0,0 1 66,3 0-125,-3 0 26,3 2-95,-3-3 93,0 2 7,0-2 166,3 3-85,-2 0 17,2 0-81,-3-2-79,0 1 26,2-2-137,-1 3 92,2-3 63,0 2 63,-2-1-95,1 2 13,-2-3 52,0 2-28,3-2 174,-2 3 95,2 0-223,-3-3 1,1 3-93,1-3 64,-2 3-193,3 0-32,-3-3 190,0 2-16,0-2 248,3 3-161,-2 0 104,2-2-109,-3 1-174,2-2 55,-1 3 3,2-3 91,-3 2-69,0-1 1,2 1 114,0-1 47,0 1-66,-2-2-43,0 0-2,0 3-2,0-3-21,3 3-4,-2 0 1,2-1-15,-3-1 26,0 1-10,0-2 7,0 0 0,0 3 1,0-3 1,3 3 143,-3 0 114,3 0-220,-3-3-33,0 2-93,0-2 9,0 1 102,0 1-109,0-2 76,3 3 54,-2 0 1,2-1-71,-3-1 175,0 1-320,0-1 89,0-1 0,0 2 87,3-1 49,-3 1 302,3 1-367,-3-3 144,0 3-219,0-3 1,1 1-64,1 0 93,-1-1 36,2 3-13,-3-2 131,0 1-173,0-2-33,2 0-4,-1 2 133,2-1-49,-3-1 52,0 2 284,0-2-310,0 0 1,1 3-2,1-3 43,-1 3-198,1 0 135,-2-3 27,0 2 1,1-2-74,1 3 36,-1-3-1,2 3 37,-3-3-10,0 0 0,0 2 96,3-1-59,-3 1 9,3 1 98,-3-2-125,0 1 1,1-2 106,1 3-91,-1-3-13,2 3-38,-3-3 1,0 1-15,2-1-178,-1 1 17,2 2 141,-3-3 52,0 3 42,0-3-92,0 0-11,3 2 112,-2-2 0,1 3-71,-2-2 40,0 1 0,1-2-1,1 3 1,-1-1-14,1-1 113,-1 1-105,-1-1-9,0-1 0,1 2 12,1-1 0,-2 0 29,3 0 21,-3 2 98,0-3-66,0 0 1,1 2 10,1-1-626,-1 1 180,2 1 44,-3-2 251,0 1-117,0-2 389,0 0-71,3 2 0,-3-1 17,3 2-189,-3-3 53,0 2-4,0-2-111,0 0 0,1 3 107,1-3-95,-1 3 66,2 0-39,-3-3 159,0 2-52,0-2 48,2 0 202,-1 3-231,2-3 0,-3 2 45,0-1-50,0 1-744,0-2 536,3 3 0,-3 0 25,3-2-116,-3 1 587,0-2-298,0 0 107,0 2-184,0-1 41,3 2 1,-2 0 13,2 0-13,-3-3 33,0 2 1,0-2-257,0 0 197,0 3-196,3-3 186,-3 3-5,3 0 4,-3-3-26,0 2 230,0-2-194,0 1 1,0 1-61,3-2 64,-2 3 4,2-3-44,-3 2 46,0-1-135,0-1 107,0 2-112,0-2 1,2 2 77,0-1 55,0 2 164,-2-3-157,0 0 97,0 2-97,0-2 65,3 3-30,-2-3-25,1 3-22,-2-3 14,0 0 7,0 2-297,0-2 244,3 3 18,-2-2-19,2 1-30,-3-2 17,0 0 15,0 3-43,0-3 98,3 0-57,-3 2 2,3-2 20,-3 0 0,1 3 40,1-2 1,-1 0-46,1 0 31,-1 1-18,-1-2-141,0 1 109,0 1 22,2-2 0,-1 2 260,1-1-196,-1 1-43,-1-1-195,0-1-6,0 2 196,3-2-187,-2 3 443,1-3-200,-2 3 114,0-3 0,1 1-76,1-1-27,-1 1-214,2 2 217,-3-3-269,0 3 98,3-3 1,-3 2 23,3-1 28,-3 1 267,0-1-234,0-1 1,1 2-26,1-1-187,-1 1 259,2 1-225,-3-3 163,0 3-10,3-3 1,-3 2 279,2-1-231,-1 1 421,-1-2-399,0 0 21,3 3 67,-2-3-231,2 3-207,-3-3 213,0 2 26,2-2 69,-1 1 87,2 1-145,-3-2 56,0 0 20,3 2-15,-2-1-1,1 2-6,-2-3 248,0 2-194,0-2 0,1 1 108,1 0-133,-1 0-55,2 2-87,-3-3-21,0 2 1,1-2 83,1 3 1,-2 0 155,2-2 230,-1 1 134,-1-2-416,3 3-94,-2-3 187,2 2-533,-3-1 259,0-1 1,0 2 9,2-1 264,-1 1-75,2 1 52,-3-3-129,0 3 0,1-3 39,1 3-9,-1 0 1,1-1-187,-2-1 84,0 1 66,0-2 214,3 3-12,-2-3-130,2 3 71,-3-3-77,0 0 1,1 2-103,1-1 106,-2 1-123,3 1 98,-3-2 190,0 1-102,0-2 1,2 2-45,1-1-135,-1 1 159,-2-1-220,0-1 169,3 2-355,-3-2 183,3 3 124,-3-3-33,0 3 338,0-3-301,3 0 373,-2 2-193,2-2-53,-3 3-251,0-2 190,0 1-120,2-2 1,-1 2 110,1-1 12,-1 1 69,-1-1-53,3-1-58,-3 2 1,3-3-65,-3 2 77,0 2-169,0-3 149,3 3 0,-2-1-182,1-1 158,-1 1-34,-1-2 25,0 0-20,0 3 105,0-3 1,2 2-82,0-1 185,0 1-162,-2-1 24,0-1-117,0 2 1,1-2 23,1 3 1,-1-1 53,1-1-157,-1 2 96,-1-3 88,0 0-63,0 2 127,0-2 110,0 0-192,0 3 1,0-3 25,2 3-45,-1-3 35,2 2-53,-3-2 45,0 1-149,0 1 131,0-2-28,3 3 17,-2-3-10,1 2 165,-2-4 3,0 4 21,0-2-253,0 0 1,1 3 75,1-3 1,-1 2-138,1-1 322,-1 1-14,-1-2-28,0 1-3,0 1 30,0-2 1,1 1-349,1 0 221,-2 0-233,3 2 128,-3-3 51,0 2 53,0-2-49,0 0-28,0 3 159,0-3-117,3 3-44,-2 0 0,2-1 80,-3-1-232,0 1 171,0-2-20,0 0 106,0 3-13,0-3 1,3 3-69,-3 0 372,3-3-175,-3 2 57,0-2-271,0 1 103,0 1 0,1-2-258,1 3 121,-1 0 0,1-1-39,-2-1 117,0 1 1,0-1 63,0-1 284,0 2-156,0-2-163,3 3 0,-2 0-212,1-3 230,-1 3-311,-1-3 224,0 0-33,0 2 136,0-2 37,0 1-124,0 1 205,0-2-392,3 3 239,-3 0-182,3-3 40,-3 2 73,0-1 57,0-1-40,0 2 524,0-2-457,0 0-265,0 3 71,0-3 164,3 3-1,-2-3-121,2 2 602,-3-2-372,0 0-355,0 3-287,0-3 349,0 0 1,0 2-45,3-1 53,-3 1 743,3 1-391,-3-2-90,0 1-472,0-2 332,0 0-123,0 3-25,0-3 234,3 3-103,-2 0 0,2-1 254,-3-1-70,0 1-181,0-2-9,0 0-223,0 3 139,0-3-11,2 3 0,-1-1-303,1-1-543,-1 1-5067,-1-2 4325,0 1 1743,0 1 0,3-2 0,0 3 0</inkml:trace>
  <inkml:trace contextRef="#ctx0" brushRef="#br0" timeOffset="2359">540 64 11930,'-4'0'615,"1"0"252,3 0-685,0-3-216,0 3 614,0-3-604,0 0 1,1 2-78,1-1 0,-1 1-45,1-2 6,-1 3-41,-1-3 158,2 3 11,-1-3 391,2 2-168,-3-4 1,1 4-46,1-1-277,-1 1-161,1-2-63,-2 3 621,0-3 219,0 0-324,0 2 1907,0-2-1885,0 9-463,0-5 124,0 5-365,0-3 177,0-2-823,0 1 949,3-2 0,-2 0 145,1-2 135,-1 1 142,-1-2-151,0 0-110,0 3 1,0-4 323,0 2-152,0 1 0,0-2-50,0 0-63,0 3 44,0-3 177,0 0 28,0 2 198,0-2-245,-3 3-5,2 0 25,-2 0-310,3 3 158,0-2-37,-2 2 0,1-2-257,-1 1 21,1-2 1,1 4-152,0-2 156,0-1-58,0 2 400,3-3-9,-2 0 308,1 0-424,-2-3 20,0 2 59,0-2 58,0 0-108,0 3 0,0-4 36,0 2-261,0 1 89,0-2 112,0 1-2,0 1 926,0-2 1,-2 6-1246,0 1 127,0-1 227,2 3 1,-1-5-374,-1 3 192,1-2 1,-1 1-148,2 0 182,0-3 0,-1 5-246,-1-3 208,1 0 1,-2-1-169,3 1-30,0-1 62,0 2 182,3-3 160,-2 0 1,2-2-128,-1 0 238,-1-1-68,2 1 45,0 1 16,-2-5-182,1 6 125,-2-3 47,0 0 219,3 2-170,-2-2-91,2 3 1,-4 2 0,0 1-125,-1 1 1,-1-2-115,1 2-115,1-2 0,-4 3 119,3 0 1,-1-3-187,1 1 123,1-3-614,-2 0 678,6-3 1,0 2 4,1-3 84,-1 2 188,0-1-245,-2 1 0,4 0 319,-3-2-181,0 3 1,-1-2 108,1 3 17,-2 0 140,3 0 1,-6 2-357,-1 0 0,1 3-184,1-1 77,-1-1 1,2 0 134,-2 0-436,3-3 79,0 3 122,-3 0 75,2-2 127,-1 2 241,2-3-168,2-3 1,0 2 9,2-1-62,-2-2 0,1 4-26,-1-2 11,-1-2 214,2 3 405,-3-2-557,-3 9-265,2-4 1,-2 3-24,1-5 1,1 1 57,-1 1 223,1-1-84,1 2 87,3-6-61,-2 2 0,1-2-9,-2 0 200,0 3 1542,0-3-1868,-2 3-183,1 0 125,-5 3 214,5-3 1,-2 4-496,1-2 222,1-1-640,-2 2 0,3-3-17,0 3-454,-3-3-2128,3 3 2854,-3-3 0,3 0 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12.63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270 1 13143,'0'3'304,"0"0"-186,0-3 18,0 3-25,0-2 301,0 2-210,3-1 416,-2-1-35,2 2-294,-3 0-219,0-3-14,0 3 102,0 0 0,0-2-102,3 1-76,-3-1 116,3 2-175,-3-3-12,0 3 83,0 0 0,1-2 97,1 1-58,-1-1 27,2-1 133,-3 2 8,0-1 70,0 2-344,0 0 199,0-2-193,2 1-76,-1-2 188,2 3-88,-3-2 175,0 2-129,3-3 1,-2 1 106,1 1-69,-2-2-157,0 3 222,0 0-34,0-2 205,0 2-330,0-1 60,0-1 413,0 2 1,1-1-369,1 0-124,-1 0 168,2-2-62,-3 3-23,0-2 0,1 2 4,1-3 0,-2 1 27,3 1 131,-3-2-97,0 3-113,3-3 108,-2 3-47,2-2 1,-3 2 91,0 0 208,0-3-230,3 3 34,-3 0-93,3-2 1,-2 2 37,1-3-100,-1 2-20,1-1 140,-2 2-55,3 0 39,-2-2 1,2 2-42,-3-1 1,1-1 39,1 1-31,-2-1-104,3-1-104,-3 3 120,0-3 39,3 3 108,-2 0-105,2-2-16,-3 2 17,0-1-108,0-1 122,0 2-104,3-3 1,-3 1 78,2 1-255,-1-1 34,-1 1 136,3 1 17,-2-2 8,2 2 106,-3-3 348,0 3-21,0-3-146,0 3-395,0 0 187,2-2-257,-1 2 762,2-3-704,-3 3 175,0-3-309,0 3 442,0 0-170,0-2 68,0 2 92,0-1 189,0-1-15,0 2-340,0 0 0,1-3 66,1 3-1,-1-3-112,1 0 24,-2 3-61,0-2 173,0 2 0,1-1-56,1 0 212,-1 0 234,2-2-360,-3 3 43,0-2-400,0 2 138,3-3-299,-3 2 231,3-1 420,-3 2-86,0 0-63,0-2 0,1 1-162,1-2 439,-1 0-41,2 3-161,-3-2-374,0 2 271,2 0-136,-1-3 54,2 3 0,-3-2 23,0 1 17,0-1-5,3 2 0,-2-3 18,1 3 144,-2-3-97,0 3 303,3 0-215,-2-2 0,2 2 1,-2-1 387,1 0-456,-2 0 121,3-2-99,-3 3-136,0-3 51,0 3 4,3-3-370,-2 3 76,2-2 258,-3 2 0,0-1 34,3 0 174,-3 0-1,3-2-190,-3 3 64,0-2 0,1 2-38,1-3 62,-1 2-164,2-1 129,-3 2 1,0-1-128,2 0 109,-1 0-63,2-2 167,-3 3-103,0-2 0,1 3-3,1-2-48,-1-2 19,1 3 0,-2-2-37,0 1 51,0-1 1,3 2-10,-2-3 143,2 2 31,-3-1-148,0 2 4,0 0 0,0-2 5,3 1-12,-3-2 1,3 1-65,-3 1 80,0-1 104,0 2 114,0 0-137,0-3 15,0 3-68,3-3 0,-2 1-57,1 1 64,-1-1-621,-1 2 375,0 0 161,0-3 1,0 3-3,2-3 54,-1 0-119,2 0 287,-3 3-126,0-2 168,0 2-278,0-1 84,0-1-220,0 2 74,0 0 95,3-2-49,-2 1 1,1-1-125,-2 1 149,0-1-13,0 2 47,0 0-48,0-3 9,0 3 1,3-2-9,-1 1 38,0-1-229,-2 2 160,0-1-38,0-1 37,0 2 164,0 0 2,0-2-134,0 1 145,0 1-107,0-2 0,1 2 29,1-3 8,-2 3-14,3-3-6,-3 3 166,0 0-111,0-2-48,0 2 1,1-1-19,1 0-27,-1 0 46,2 1 4,-3-2-210,0 1 187,0 1-169,0-2 1,0 3-113,0-2 192,3-2 81,-3 3 0,3-2 14,-3 1-38,0-1 0,0 2-36,0 0 147,0-3 7,0 3-49,3-3 22,-2 3-46,2-2-7,-3 4-15,0-4 0,0 3 0,0-3 57,2 1-51,-1 0 62,2 1-57,-3-2-1,0 2-19,0 0 26,0-3-185,3 3 112,-3 0-16,3-2 1,-2 4 66,1-3-31,-1 0 48,2 1-24,-3-2-30,3 4 195,-3-4 14,3 2-17,-3-3-131,0 3 24,3-3-27,-2 6-34,2-5 1,-3 4-238,2-3 105,-1 0 137,2 1 0,-2-2 51,1 1 5,-1 1 220,1-2-279,-2 2 132,0 0 1,3-2-77,-1 4-48,0-4 1,-1 2 11,1 0-98,-2-3 1,3 4 75,-3-2 14,0-1 0,2 2 134,1-1-150,-1-1 383,-2 2-346,0 0 0,0-2 226,2 1-142,-1-2-58,2 3-63,-3-2 1,1 3 132,1-2-109,-1-2 1,1 4-9,-2-2-137,0-1 144,0 2-189,3-3 185,-2 3-17,2-3 11,-3 3 0,1-1 224,1 0-179,-2 1 0,3-3 44,-3 2-64,0-1 1,1 2 22,1-3 7,-1 3-163,2-3 48,-3 3 0,0-1-148,3 1 59,-3-1 96,3-2 14,-3 3-19,0-3 1,1 3-93,1-3 78,-1 0-233,2 0 275,-3-3 0,-3 0 55,1-4 1,-1 3-51,1 0 1,1 0 79,-3-3 0,1 3 0,0 0 43,0-1-96,-2-1 1,2-1 152,-1 1-138,-2 0 1,5 1 1,-3 1 225,2 0-106,-4-3 1,5 3-13,-3 0 0,2 2-65,0-3 1,1 3-18,-1-2-27,1 3 0,-4-3 7,3 2 1,0 0 0,1-1-118,-1 0 130,1 1 1,-2 1 12,3-1 227,0 1-6,0-2-184,-3 3 1,3 0 51,-3-2-414,3 1-262,0-2 247,0 0 13,0 2 314,0-1-140,0-1 207,0 2-15,0-2 78,0 0-80,0 3 16,-3-3 3,2 0-34,-2 2-77,3-2-12,0 1 41,0 1 1,0-2-15,-3 3 1,3-1 12,-2-1-118,1 1 1,1-2-82,0 1 153,0 1-19,0-2 116,-3 0-120,2 3-17,-1-3 35,2 3-62,0-3 103,0 2 0,-1-2-42,-1 3 132,1-3-102,-2 3 605,3-3-476,0 0 341,0 2 164,0-2 0,1 8-567,1-1 1,-1 3-22,1-3 1,1 0-130,-1 0-20,0-2 213,1 3-274,-3-1 7,6 0 107,-5 1 1,2-2 31,0 1 0,-2 1-18,3-3 75,-2 3 1,1-3 7,-3 2 1,2-2 110,0 3-58,0-4 0,0 3-52,0-2 143,0-2-162,1 6 1,-2-4 87,1 2-237,2-3-45,-4 5 190,3-5 6,0 2-27,-2-3 132,2 0-127,-3 2 67,0-1-144,0 2 98,0 0-158,2-2 160,-1 1-309,2-2 263,-3 3-103,0-2 81,0 2-44,3-3-2,-2 3-54,1-3 1,-2 4 27,0-2 28,3-1 242,-2 2-213,2-1-13,-3-1 184,0 2 1,2-2-58,0 1-84,0-1-325,-2 1 189,0 1 154,0-2-97,0 2-23,3-3 323,-2 0 149,2 3-261,-3-3-242,0 3 186,0 0 1,0-2-22,3 1 0,-3-1 125,3-1 172,-3 3-177,0-3 135,0 3-213,0 0-154,3-2 26,-2 2-52,2-3-129,-3 2 329,0-1-143,0 2 215,2-3 8,-1 3 18,2-3-128,-3 3 1,1-1 43,1 1-40,-1-1 0,1-2-50,-2 3 44,0-3 94,0 3-119,3 0 40,-2-2-158,2 4 139,-3-4-5,0 2-75,3-3 67,-3 0 1,3 1 28,-3 1-12,0-1 238,0 1-150,3 1-43,-2-2-46,2 2-41,-3-3 1,0 2 103,2 0-118,-1 0 0,2-1 211,-3 1-156,0-1 148,0 2 7,0-1 101,3-1-179,-2 2-162,1 0 22,-2-2 0,3 2-142,-1-1 91,0-1 106,-2 2-68,0 0-55,0-3 80,3 3 1,-3-2-112,3 1 87,-3-1 1,0 2 16,0 0 85,0-3 167,3 3-135,-2-3-51,2 3 4,-3-2-33,0 2 0,0-1 48,3 0-91,-3 0-6,3-2 212,-3 3-134,0-2-17,0 1 0,1 1 82,1-1-45,-1 0 178,2-2-201,-3 3 206,0-3-133,0 3-34,2-3-148,-1 3 168,2-2-170,-3 2 107,0-1-144,0-1-10,0 2 119,3-3-86,-3 0 0,3 1 125,-3 1-94,0-1 98,0 1-97,0 1 50,0-2 0,1 2-12,1-3-88,-1 0-85,2 0 165,-3 3-5,0-3-17,0 3 91,0 0 0,0-2-98,3 1 141,-3-1-110,3-1 44,-3 3-18,0-3 9,0 3-196,3 0-85,-2-2 222,2 2 1,-3-3-1,0 2-43,0-1-37,0 2 370,2 0-245,-1-3 256,2 3-152,-3 0-60,0-2 33,0 2-249,3-3 1,-2 3-60,1-3-10,-2 3 204,0 0 19,0-2 1,0 2-1,1-1 129,1 0-89,-1 0 164,2-2-186,-3 3-63,0-2 78,0 1-91,0 1 102,0-2-42,3 2 172,-3 0-148,3-3-45,-3 3 50,0 0 0,1-2 8,1 1 28,-1-1 0,2-1 24,-3 3 0,0-3 131,0 3-176,0 0-108,0-2 128,3 1-62,-3-2 1,3 1 60,-3 1 30,0-1-65,0 2-14,0 0 19,0-3 7,0 3-109,3-3 102,-2 3-102,1-2 77,-2 2-9,0 0-36,0-3 59,0 3-13,0 0 1,1-2 81,1 1-71,-1-1 11,2 1 78,-3-1-1,0 2-69,0 0 125,0-2-83,0 1-182,0 1 1,1-2 32,1 1-31,-2-1-31,3-1 195,-3 3-80,0-3 116,0 3-91,0 0 18,0-2 90,0 2-59,0-1-166,0-1 143,3 2-97,-2-3 80,2 0-13,-3 3 28,0-2-24,0 1 25,0 1-25,0-2 166,0 2 15,0 0 33,0-3-168,0 3 1,0-1-162,3 1 187,-3-1-68,3-2 36,-3 3-42,0-3 109,0 3 58,0 0-126,0-2 76,0 2-31,0-1-239,0-1-270,0 2 408,0 0-55,0-2-6,0 1 145,3-2-145,-2 3 133,2-2-95,-3 2 29,0 0 1,0-3 243,0 3 0,0-1 8,2 0-16,-1 1-119,2-3-10,-3 2-183,0-1 25,0 2 156,3-3-286,-2 0-7,1 3 76,-2-2 82,0 1 284,3-2-231,-2 0 190,2 0-153,0 0-7,-3 0 80,3 0-145,0 0 81,-2 0-148,2 0 108,-1 0-160,-1 0-63,2 0 272,0 0 247,-2-2-66,1 1-90,-2-2-120,0 0-156,0 2-36,0-1 96,0-1-5,0 2-42,0-2 209,0 0-151,0 3 19,0-3 35,0 0-23,0 2 30,0-2 1,-2 3-19,1 0 4,-2 0 318,3-2-114,0 1-85,0-2 1,-2 2-111,0-1-149,0 1 115,2-1 239,0-1-10,-3 2-191,2-2 305,-2 3-354,3-3-56,0 3 1,0-3 125,-3 3-78,3 0 60,-3 0-53,3-3 166,0 2 138,0-2-278,0 0 92,0 3-78,0-3-101,-3 0 125,2 2 5,-2-2-53,3 3 16,0-2-62,0 1-161,0-2 133,0 0 81,0 2 0,0-1-13,-2 2-3,1 0 139,-2-3 7,3 2 91,0-2-249,0 0 1,-1 3 68,-1-2 0,1 0-12,-1 0 36,2 1-99,0-2 62,-3 3 1,2 0-94,-1-2-181,1 1 205,1-2 361,-3 0-158,3 2 1,-3-2 95,3 1-60,-3 1 34,2-2-135,-2 0 1,3 3-65,-3-3 0,3 2-36,-2-1 0,0 1 78,0-1 80,1 1 0,-2-1 54,1 0 126,1 0-270,-2-1 301,0 2-15,3-2-178,-3 3 43,0 0-676,2 0 307,-5 3-276,6 1 329,-3 2 0,2 1 0,0-1-112,-1 1 1,-1 0 78,3 1 1,0-1-76,0 2 0,0 0 141,0 0 0,0 0 1,-2-1-79,0 0 0,0 1 263,2-3-64,0 1 60,0-1 1,0 1 0,0-1-106,0 0 370,0-2-147,0 2 1,1-6-73,1 3 203,-1-3-32,1 0-126,1-3 56,-2 0-77,2-6 1,-1-1-84,0-3 1,0 0 41,-2 0 0,0 0-24,0 0 0,0-2 40,0 1 1,0-1 0,-2 2 28,0 3 1,-3-2 448,1 4-359,-2-1 1,-1 3 57,-2-1 1,2 4 144,-1 1 1,-2 1-242,2 1 1,-1 5-53,3 1 0,0 6 0,1 0-89,1 2 1,0 3-499,0-2 291,1 3 128,3-4-25,0 4 1,0-4-15,0 3 1,0-3-207,0-1 0,2-1 89,0-3 0,1 1-850,-1-1 739,-1-1 0,3-2-360,-2-2 176,-1-1 99,4-3 250,-1 0 126,2-6-208,-2 2 26,-1-5 527,0 0-234,-3-1 410,6-6-263,-5 2-186,2-7 0,-3 4 56,2-4 265,-1 1-255,2-2 0,-3 4 445,0-2-393,-3 6 1,2 1 0,-3 3 195,1 1-286,-2 5 0,4-2 64,-3 6 0,-1 4 31,-1 2 0,2 3-227,-1 4 1,3 4 72,-2 2 0,2 2 0,0 3-332,2 0 1,0-1-766,0 0 560,0-1 240,0 1 36,0-4-531,2 4 437,-1-7 0,3 0-140,-2-4 1,-1-2-293,1-1 295,1-2 256,1-3 1,2-4 509,-2-5 0,2-1-243,-2-3 0,2-1 579,0-5 0,0-2 91,1-2 1,-2-2-463,0-1 0,0-1 0,-2 1 138,0-1 0,-1 2 335,0-3-482,-2 6 1,0 0 183,-2 8-84,-2 0 1,-2 8-93,-1 4 0,1 6-151,-1 9 0,1 1-232,0 6 1,0-1 0,1 2 166,1-1 1,1 1-984,-1-2 0,3 1 469,-1 0 1,0-2-860,0-3 250,1 1 0,-2-4-495,3-1 1,1-5 668,1-4-389,-1 1 778,5-7 0,-5 3-83,3-6 943,1-3-337,1-4 0,1-6-128,-1-4 1,0-2-105,1-3 0,-1-3 11,1 0 1,-3-3-12,0 1 0,-2-2 0,0-2 0,-2 6 11,-2 2 1,-3 7 1135,-3 8 0,0 5 359,-3 6 1,3 10 178,-3 7-1617,3 7 1,1 9-338,3 5 0,2 3 465,0 2 0,1-5 5388,1-3-2694,0-3-2642,0-3-63,0-3 0,-2-10-71,0-5-3355,-3-6 1,2-8 1754,-1-5 0,1-7-2452,3-2 2186,0-1 1948,0-1 0,0-4 0,0 1 0</inkml:trace>
  <inkml:trace contextRef="#ctx0" brushRef="#br0" timeOffset="1952">251 315 7578,'7'0'0,"-1"0"1048,0 0 0,-1 0-279,-1 0 0,0 0-80,3 0 0,-3 0-426,0 0 14,-2 0-110,0-3 0,-2-3-23,0-2 0,0-1-126,0 0 0,0 1 89,-2-2 1,0 1-128,-2-2 34,0 3 0,-3 0 201,1 4-122,-1-2 11,4 2-19,-3 1 994,3 0-218,-4 3 0,1 1-397,2 1 0,1 2 933,3 5-923,0-2 1,3 4 572,1-2 1,2 2-494,1 0 0,-1 1-20,0 1 1,1-3 0,-1-2-260,1-3-253,-1 0 0,0-4 193,1 1-543,-4-4 306,0-2 1,-3-5 20,0-2 1,-3-3 70,-1-1 0,-2-2 0,-2 1-717,-1 0 167,-2 2-60,4-2 177,-5 3 150,5 3 48,-3 1 1,4 3 797,-1-1 0,1 4 805,0 1 0,2 2-1011,2 2 1,0 3 0,1 5-372,-1 0-56,0 3 0,4 1 0,0 1 0,3 1 0,-1-2 0,2 1 0,0-5 0,1 2 0,-1-4 0,1-2 0,-1-4 0,1-2 0,-1-2 0,0-5 0,-2-3 0,1-8 0,-3-3 0,0-4 0,-2 0 0,0 2 0,0 2 0,-3 3 0,-1 3 0,-2 5 0,-3 1 0,2 2 0,-2 3 0,2 2 0,-2 7 0,2 0 0,0 7 0,2 0 0,3 3 0,-1 5 0,1-1 0,2 2 0,-2-3 0,4-1 0,-1 1 0,3-3 0,3 0 0,1-2 0,1-6 0,0 2 0,-2-9 0,5 2 0,-1-4 0,-2-4 0,0-5 0,-3-4 0,-1-2 0,-3-1 0,-2-2 0,-2 1 0,-5 3 0,-4 1 0,-1 2 0,-1 2 0,-2 3 0,-2 1 0,-2 3 0,0 1 0,0 3 0,-1 5 0,1 2 0,-3 0 0,5 2-3467,0-1 532,3 1 1,2-5-5205,1-2 8139,-1-2 0,2-5 0,-3-2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36.48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1082 365 8618,'10'-2'-436,"-3"-5"291,-5 5 217,-2-7-162,0 9 1,0-2-62,0-4 5,0 4 90,0-7 0,-2 9 4,-5 0 1,3 0 31,-9 0 0,7-6-21,-7 0 267,9-1-115,-13 7 0,13 0-119,-9 0 1,6 0 351,-5 0 1,5 0 241,-5 0-332,7 0 21,-3 0-65,-1 0 195,7 0-332,-6 0 0,8 2 246,0 5-518,0-5 160,8 6 36,3-8 1,8 0-109,0 0 0,0 0-36,0 0 0,1 0-13,-1 0 191,0-8-68,9 6-10,-16-7 37,14 9 1,-22-6 29,9-1-46,-9 1-83,5-3 103,-9 7 0,-9-6 1,-6 8-108,-8 0 0,-5 0 1,-6 0-144,2 0 224,0 0 1,-8 0-22,-5 0 0,7 0 184,-1 0 0,1 0 66,6 0 1,-2 2-116,2 4-106,5-4 509,7 16-337,1-16 1,2 8 0,2-5 490,3 1-468,7 0 58,5-6-108,11 0 50,17 0-256,-7 0 175,15-8 0,-6 4-100,8-9 0,7 6 52,0-5 0,1 1-138,-1-2 129,-4-4 1,8 7-1,-9-7-148,-2 4 0,3-2 38,-16 8 0,-6-5 0,-8 3 26,-2-1 58,-3 5 130,-15-3-68,-1 8 1,-18 0-61,-4 0 1,-6 0-1,-5 0-4,-1 0 1,-7 0 9,6 0 9,-8 0 1,6 6-98,-4 1 0,-2 5 144,8-5 1,0 5-53,7-5-22,-9 8-254,7-13 584,-7 15-195,17-15 1,-4 13 239,8-9 179,-8 1-436,13-7-115,2 0 96,10 0-183,9 0 200,9 0 0,4-7 3,12 1 1,-1-3-43,8 3 1,-1 2-26,8-9-148,-1 9 6,-8-13-91,6 15 211,-6-15 1,0 12 1,-5-7 0,-4 5 0,-1-3-220,-1 1-40,0-6 238,-8 13-10,-3-7-16,-8 9 0,-11 0-14,-8 0 0,-2 0-13,-11 0 117,0 0-87,-6 9 1,-7-5 121,0 9 1,-1-7-111,1 7 1,4-6 113,-3 5 1,1-1-17,-1 2-24,12-5-50,-13 1 0,24-7 16,-5 4 0,5-4 187,2-2-263,8 9 105,-6-7-3,15 7-19,2-9 55,2-9-71,15 7 0,-6-7 94,8 9 1,6-6-107,1 0 1,6-7-11,-7 6 42,9-7-35,-4 11 0,6-14 10,-4 5 1,2 1-117,-8-2 1,-1 7 81,-5-7 0,-1 9 57,0-3-36,-8-3 8,-3 8 33,-8-7 0,-2 9 1,-4 0-47,-7 0 0,-11 0 0,-3 2 4,-3 5 0,-4-5-21,-11 4 28,13 5 1,-12-9-11,12 4 0,2 3 2,-2-3 1,8 3-1,-1-5 282,4 2-268,1 1-67,1-7 79,9 0 21,-7 0-97,15 0 1,-5 0 121,14 0 0,3 0-42,9 0-13,0 0-1,1-9 61,7 7-66,-5-6 1,12-1-24,-9-4 1,7 3-1,-4-1-17,2 3 1,-7-5-232,3 6 263,-5 1 0,-8 0 341,-1-1-146,-7 1 0,1 6-79,-12 0-103,-5 0 1,-15 0 77,1 0-56,-9 0 0,6 2-34,-4 4 1,-2-4 64,9 5 1,-7 1-61,6-1 1,1 1 52,5-1 1,1-5-96,0 4 1,9-2-3,3 3 95,-3-5 161,16 6-201,-4-8 1,24 0 27,-1 0-114,9 0 92,-4 0 0,8-6-89,1 0 0,-3-7 81,-4 7 0,2-7-130,-9 6 1,1-5 135,-7 5 1,-2-1-1,-2 3-34,-2-1 132,-9 0-65,-4 6 0,-6 0-54,-14 0 1,5 0 11,-10 0 0,-3 0-28,3 0 1,-7 0 39,6 0 0,-6 6-47,7 0 0,-3 1 0,7-5 52,2 4 1,-5-4-24,12 5 242,-6-5-236,-1-2 105,9 9-63,1-7 268,9 6-273,9-8 0,1 0-25,9 0 1,3 0-91,3 0 0,-3 0 1,5 0 82,1 0 1,-7 0-210,5 0 74,-5-8 0,-2 6 233,0-5 0,-6 5-99,0 2 0,-7 0 86,7 0-135,-9-9 19,-4 7 0,-12-6 0,-12 8-128,-1 0 152,-1 0-9,-2 0 34,7 0-179,-7 8 9,9-6 28,-8 7 1,5-3 34,-3 1-144,3-1 255,12 3 0,1-5 17,9 9 1,9-9 293,4 2-210,12 5 0,-1-9-22,7 4 1,1-3 65,7-3 1,-1 6-159,0 0 0,1 1 47,-1-7 0,7 0 1,1 0-65,3 0 0,-6 0-191,2 0 110,4 0-65,-9 0 176,7 0-272,-17 0 103,-3 0 0,-7 0-8,-1 0 1,-7 0 61,1 0-247,-9 0 1,5 2-44,-9 4 41,0-4 33,0 7 233,0-9-151,-9 0-68,7 0 584,-6 8 63,16-5 1,3 11-209,8-7 0,-6 1 57,0-1 0,-1 1 45,8 5-195,-1 4-21,0-6 0,0 6 45,0-5 1,7 6-92,-1-6 1,1-1-9,-7 2 0,0-3-173,0 3 1,-6-4 143,0-9-538,0 0 180,6 0 91,0 0-66,0 0 181,-8 0 1,4-2-9,-9-5 0,0 3 43,-6-9 0,3 0 66,3-6 0,-4 6 0,4 1-25,-3-3 0,-3 4-26,0-2 1,0 7 158,0-7 118,0 9 1,0-7 260,0 5-316,0 4 612,0-7-132,0 9-30,0 0-378,0 9 1,6-5 160,0 9-198,1 0 0,-1-1-8,0 1 1,3 0-138,-3 6-39,-3 0 0,11 0 62,-7 0 1,-1-6-694,-6 0-26,9-9 298,-7 13 144,6-15 28,-8 7-96,0-18 98,0-1 1,0-9-139,0-1 265,0 1 0,0 0-144,0 0 337,0 0-212,-8 8-59,6-6 337,-7 7 0,7-7 287,-4 4 577,4-4-164,-7 15-590,9-7 0,2 11 601,5 5-323,-5-5-199,6 15-182,1-7 1,-5 10 73,9-1 0,-7-2-263,7-5 1,-7 6-248,7-6 1,-7-1 249,7 2 0,-6-3-205,5 3-9,-7-4-494,3-9 510,-8 0 0,0-2-83,0-5 1,0 3-5,0-9 1,0 0-181,0-6 377,-8 0 1,3 0-309,-7 0 272,7 0 1,-5 6 77,3 0 1,3 2 178,-9-1 0,9 1 223,-2 5 60,3 3 764,-5-5-165,6 8-645,-7 0 0,9 8-22,0 5 1,2-2-60,5 2 0,-5-1-243,4 8 0,3-1 84,-3 0 0,1-6-7,-7-1 5,8 1-752,-6 6 282,7-8 233,-1 6-472,-6-15 152,7 7-317,-9-9 517,0-9 1,0-2 0,0-8 1,0 0 0,0 0-56,0 0 0,-2 0 98,-5 0-17,5-1 511,-6 1-192,-1 9-181,7-7 0,-13 12 1310,9-7-241,-1 7 0,7-1-498,0 12 1,0-1 43,0 7 105,0 1-210,0 6-309,0 0 1,3 7 198,3-1-152,-4 1 0,9 0-90,-5-1 0,-2 3 102,9-3 0,-9-3-411,3 3 1,1-4-591,-1-1 484,8-1 199,-13 0 0,8-8-532,-3-5 439,-5-4 0,9 4-276,-5 1 341,-4-1 0,7-8 107,-9-4 0,0 1-170,0-7 40,-9-1 113,-2-6 0,-1 0-227,-1-1 229,9 1 1,-7 2 140,5 4 0,1-1-170,-7 7 495,7-8 0,-5 7 262,3-5 469,5 4-485,-6 9-398,8 0 0,0 9 114,0 4 1,2 6 17,4 6 1,-2-3-299,9 3 1,-6-1 85,5 1 1,-5-3 0,3 3-291,-1-4 65,6-2-655,-13 1 554,15-1 0,-13 0 50,9 0 1,-9-6-324,3 0-245,3-9-205,-8 13 4,15-15 543,-14 7 0,5-12 271,-8-3 95,0-5-29,0 1 1,-2-7 0,-2 4-342,-3-4 342,-8-2 0,7 0-60,-5-1 1,-2 1-154,9 0 522,-9 9 200,13-7 250,-7 14-399,1-5 185,6 8 0,-7 8-177,9 5 1,2 4-1,2 2 18,3 0 1,6 1-150,-7-1-132,0 0 1,1 0-29,-1 0 1,3 0-181,-3 1 0,-2-3-813,9-5 649,-9 5 1,7-12-635,-5 7 451,-3-7 99,5 3 163,-8-8 0,0-8-109,0-5 246,0-4 0,0-2-80,0 0 1,-2-1 104,-4 1 1,3-2 0,-5 0-221,-1 2 351,7-13-63,-15 27 0,15-20 485,-4 12-358,4 5 1,-5-3 383,1 5 291,-1 3-486,7-5 1,0 10-85,0 4 0,3 5 190,3 8-111,-4 0-49,15 0-351,-15-8 113,15 6 0,-13-6 316,9 8-622,-8 0-243,12 0 1,-13-2 101,9-4 73,-9-4 102,4-1-260,-8-6 168,0 7 0,0-9 188,0-9 1,0 5-346,0-9 329,0 0 1,-6-6-44,0 0 1,-3 0 120,3 0 64,-5 0 1,0-1-96,3 10 670,-1 1-241,7 1 301,-6 6-296,-1-7 291,7 9 1,-6 2 58,8 5-251,0 3-271,0 9 144,8 1-506,-6-1 210,15 0 0,-15 0-206,5 0 0,-3-2 124,2-4-93,-3 4 1,7-8 44,-3 3-441,-5 5 225,6-14 159,-8 5-7,0-8-12,0 0 37,9 0 0,-7-2 41,4-4 1,-4 1-88,-2-8 106,0 1 1,0-7 0,0-1-36,0 1 1,-6 6-52,0 1 89,-1-1-52,-1 2 74,6-6 0,-7 13-29,9-9 0,-6 7 491,-1-7 828,1 9-715,6-5 219,0 9-336,0 9-158,0 1 1,0 3 0,2 0 105,4 2 0,-1 2-179,7 2 0,-5 0-262,6 0 1,-9-6 95,2 0 1,3-7-765,-3 7 544,0-9 1,-3 5-768,3-9 457,-4 0 182,7 0 0,-9-2 132,0-5 1,0 3-1,0-9-31,0-2 1,0-2 115,0-2 94,0 9 0,-2-7-293,-5 4 422,5-4 0,-9 4 344,5 0 0,4 7-100,-5-7 266,5 9-191,2-5-64,-8 9 1,6 2-137,-5 5 1,5-3 0,2 9 189,0 2-357,0 2 1,7 2 0,-1 0 146,-2 0 0,0-2-343,3-4 101,-5 4-559,6-15 341,-8 15 153,0-15-34,0 15-428,0-14 34,0 5 183,0-8 17,0 0 239,0-8-101,0-3 87,0 0 152,0-6-45,0 7 1,-2-3 102,-4 0-60,4 0 201,-15-6 0,15 6 351,-5 1-234,-3 7-55,8-3 197,-7 8 50,9 0-339,0 8 1,0 3 0,0 8 19,0 0-457,9 0 197,-7 1 1,6-8 181,-8 1-801,9 0 383,-7-2 1,8 3-111,-3-7 32,-5-1 85,15-6 196,-15 0 126,7 0-153,-9 0 0,0-2 95,0-4 0,0 1 22,0-7 1,0 5-20,0-6 1,0 7 31,0-7-74,0 9 310,0-4-33,0 8 416,-9 0-433,7 0 0,-9 0 0,7 2 302,-2 4 0,-1-2-6,7 9-25,0-9-51,0 13-712,0-6-475,0 8 513,0 0-1048,0-8 541,0-2-1901,-8-9 1735,6-9 1,-9-2 347,5-8 1,-5 0-2022,-8 0 2595,8-9 0,-14-2 0,3-8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10:21.552"/>
    </inkml:context>
    <inkml:brush xml:id="br0">
      <inkml:brushProperty name="width" value="0.025" units="cm"/>
      <inkml:brushProperty name="height" value="0.025" units="cm"/>
      <inkml:brushProperty name="color" value="#2D31FA"/>
    </inkml:brush>
  </inkml:definitions>
  <inkml:trace contextRef="#ctx0" brushRef="#br0">5119 2842 20028,'0'-8'157,"0"2"0,0 4 387,0-3-64,0 3-192,0-11-143,0 5 1,0-2 243,0 1-25,0 5 331,0-9-75,0 12-63,0-6-357,0 7-143,-7 0 22,6 7 0,-13 1 146,5 7 1,1 4-251,-2 1 0,0 6 71,-5-2 0,1 4 1,-1 2 277,0-1-162,7 0 178,-5 1-246,5-1 1,-2-6-19,0-3 79,7 2 1,-2-12-317,10 0 0,8-20-314,7-9 338,6-7 0,-5-9 116,3 1 0,3-7-88,-8 2 0,7-4-45,-1-1 0,-4 5 0,-1 2 8,-4 1 0,-6 1 317,-1 6-95,-5 6 356,2 2-112,-6 13-204,0-5 154,0 11 0,-1-5-24,-4 7 1,1 7 0,-5 3 101,-3 3 1,-1 6-91,-1 1-136,-1 6 0,0-8 92,0 7 1,1-1-42,-1 6 1,-1 4-174,-4 0 0,4 2 79,-4-2 0,4 2 0,-1 5-86,-2-2 0,7-6-63,-2 1 1,4 1 0,-1-8-53,1-9-87,6-1 1,4-22-86,10 0 0,8-15 0,3-9-10,2-9 1,2-4 61,4-2 156,1-7 1,-1 5 5,0-3 0,-1 9 23,-3 0 0,2 1 0,-4-3-18,0 2 1,-2 5 53,-6 5 32,-7 7 1,4 0 209,-7 4 0,-1 7 53,-4-2 371,0 9-429,-6-2 0,-2 14 1,-7 3 273,0 3 0,1 6 280,-1 1-498,0 6 0,1-3 39,-1 6 1,0 2-77,1 4 0,-1-4-205,0 3 1,0-1 63,1 1 0,-1-1 1,0 4 136,1-1-75,-1 11 163,0-14-313,7 10 0,-3-14-6,6 0 0,0-6 0,5-3-180,0-10 0,1-17 1,4-13 165,5-6 1,8-10-192,2-3 103,6-3 0,-10-2-68,4 0 0,1-5 87,-1 0 1,4 0 0,-4 6-59,-2 4 1,-2-4 214,-1 4-113,-1 3 1,-1 7 124,-3 9 1,-3 4 390,-7 1 0,0 1-373,0 5 1,-2 9 0,-3 10 300,-5 3-405,-3 8 0,-1-3 0,-1 7 0,0-1 0,1 6 0,-6 4 0,0 0 0,1 1 0,4-6 0,0 2 0,1 3 0,-1 2 0,0 5 0,1-2 0,-1-6 0,0 8 0,1-7 0,-1 5 0,0-4 0,7-8 0,3-7 0,-3-10 0,13-10 0,-4-15 0,14-9 0,0-11 0,6 4 0,-3-11 0,7 3 0,-6 1 0,6-1 0,-6 1 0,4-2 0,-2 0 0,5 8 0,-9-4 0,4 6 0,-6 3 0,-1 2 0,1-3 0,-7 12 0,-1 1 0,-9 9 0,-3 6 0,4 0 0,-12 6 0,3 4 0,-3 5 0,-2 4 0,0-1 0,1 7 0,-1-6 0,0 6 0,1-1 0,-1 6 0,0-1 0,0 1 0,1-1 0,-1 0 0,0 1 0,1-1 0,4 4 0,0-4 0,2 4 0,-2-9 0,-1-2 0,6-3 0,0-9 0,5-3 0,6-19 0,4-3 0,3-14 0,2 0 0,5-11 0,-1 1 0,6-3 0,-4-1 0,2 4 0,-5-3 0,9 11 0,-9-10 0,5 7 0,-2 1 0,-1 2 0,-5 1 0,-2 8 0,-2 2 0,-1 4 0,-7 7 0,4 3 0,-7 6 0,0 0 0,-5 2 0,0 2 0,-6 5 0,1 5 0,-3 3 0,-2 1 0,0 1 0,1 7 0,-1-9 0,0 10 0,-1-4 0,-4 7 0,4-1 0,-4 1 0,4-1 0,1 0 0,1 2 0,-1 4 0,5-4 0,0 3 0,1-3 0,0-8 0,3-2 0,-1-6 0,7-9 0,0-6 0,7-8 0,8-13 0,-1-8 0,1-1 0,1-11 0,4 7 0,-2-7 0,6 2 0,-4-2 0,5 2 0,-6-2 0,4 5 0,-2-1 0,4 4 0,-6-1 0,1 3 0,-12 8 0,3 0 0,-4 7 0,1 1 0,-5 3 0,2 12 0,-10 0 0,4 7 0,-12 1 0,9 7 0,-5 0 0,-1-1 0,-6 6 0,-4-1 0,4 8 0,-4-3 0,2 2 0,-2-1 0,4 7 0,-3-2 0,2 1 0,3 0 0,-1-2 0,0 1 0,-4-1 0,-1 0 0,5 1 0,5-1 0,6-6 0,-6-3 0,6-4 0,-2-8 0,6-1 0,6-14 0,1-3 0,6-8 0,2-1 0,-4-9 0,9-1 0,-2-1 0,0-6 0,1 0 0,7 5 0,-9-5 0,4 7 0,-1-5 0,-1-1 0,6 1 0,-6 5 0,1-1 0,-5 3 0,-1 2 0,1 4 0,-7 6 0,-1 7 0,-7 1 0,0 7 0,-2 2 0,-3 3 0,-3 3 0,-7 7 0,1 4 0,-1 3 0,0 1 0,0-5 0,1 9 0,-3-4 0,-1 7 0,-1-1 0,-1 0 0,6 1 0,-1-1 0,0 1 0,1 1 0,-1 1 0,0 3 0,0-1 0,6-10 0,-1 1 0,5-12 0,-5 2 0,7-11 0,-2 1 0,10-11 0,5-9 0,3-6 0,1-8 0,1-1 0,6 1 0,-4-7 0,4 5 0,-6-4 0,4 4 0,1 2 0,-1 1 0,-4 2 0,0 2 0,-1-1 0,1 2 0,0 2 0,-5 6 0,-1 1 0,-5-1 0,2 7 0,-7 1 0,-4 7 0,-3 7 0,-7 3 0,0 3 0,0 6 0,1 1 0,-1 4 0,0-4 0,1 6 0,-1-1 0,0 2 0,1 3 0,-1-1 0,0 1 0,1-1 0,0-1 0,5-4 0,-4 4 0,4-5 0,-5 6 0,6-6 0,3-3 0,-2-4 0,2-1 0,0-7 0,5-2 0,0-12 0,7-4 0,3-10 0,3-1 0,1-3 0,6-9 0,0 4 0,-1-4 0,-2 4 0,2-1 0,-3 1 0,4-1 0,-4 1 0,1 0 0,2-1 0,-4 2 0,0 4 0,-1 3 0,-5 6 0,-1 0 0,-2 7 0,-6-5 0,0 11 0,-5 2 0,0 10 0,-6 8 0,1 2 0,-3 1 0,-2-3 0,1 2 0,-1 6 0,-6-3 0,5 6 0,-6 0 0,8 1 0,4-4 0,0 3 0,0-3 0,-4 9 0,-1-4 0,0 0 0,0 3 0,7-3 0,-3 0 0,6-6 0,-5-7 0,5 1 0,0-9 0,5-5 0,0-10 0,0-5 0,7-9 0,1-4 0,7-7 0,4-1 0,1-3 0,1-2 0,-1-3 0,-2-4 0,5 6 0,-2-1 0,-2 2 0,-4 7 0,0 6 0,-1-5 0,1 4 0,-2 3 0,-3 1 0,-3 10 0,-7 4 0,0 6 0,0 0 0,-7 6 0,-3 4 0,2 3 0,-2 2 0,0 0 0,-4-1 0,-1 7 0,0-4 0,2 9 0,4-6 0,-5 6 0,5-2 0,-4 1 0,-2 4 0,0-3 0,1 8 0,-1-2 0,7-3 0,-5 2 0,3 3 0,2-4 0,-2-1 0,7-6 0,-2-8 0,3-7 0,2-2 0,2-22 0,1-5 0,2-4 0,6-1 0,-1-3 0,3-1 0,2 1 0,0 0 0,-1-1 0,1 1 0,0-1 0,-7 7 0,5-4 0,-5 9 0,7-7 0,-7 14 0,0-9 0,-3 10 0,-3 2 0,2-2 0,-2 7 0,-2-3 0,0 6 0,0 0 0,-2 5 0,-2-1 0,2 8 0,-5-4 0,1 0 0,-1 5 0,-2-3 0,-5 8 0,5 2 0,-4 4 0,-2-4 0,2 6 0,1-2 0,3 4 0,-1 8 0,-5-5 0,0 5 0,6-7 0,-1 1 0,2-1 0,-2 1 0,-2-8 0,8-2 0,-1-10 0,5-10 0,0-10 0,1-10 0,4-4 0,5-5 0,10-6 0,-2-2 0,6-7 0,-4 1 0,2 2 0,0 2 0,-3 6 0,3-2 0,2 5 0,-1-4 0,1 0 0,-6 4 0,2 6 0,-4 4 0,-1-3 0,0 2 0,-7 1 0,-2 12 0,-6-5 0,0 3 0,0 4 0,-1-1 0,-4 7 0,3 7 0,-11-6 0,5 12 0,-7-1 0,1 6 0,-1-2 0,0 4 0,0 3 0,1 0 0,-1-1 0,0 6 0,1-5 0,-1 6 0,0-1 0,1-3 0,4 2 0,0-2 0,2-2 0,-2 1 0,4-11 0,6 2 0,0-10 0,0 2 0,0-9 0,0-3 0,6-5 0,4-9 0,8-6 0,1-9 0,6-4 0,-6-6 0,8 7 0,-11-6 0,10 10 0,-6-6 0,1 5 0,-1-5 0,-4 6 0,3-1 0,-4 8 0,-3 3 0,-3 2 0,-5 1 0,4 10 0,-3 0 0,-4 7 0,6-3 0,-14 6 0,1 6 0,-6 2 0,3 0 0,-1 5 0,-5-4 0,0 12 0,1-5 0,-1 10 0,0-4 0,1 0 0,-3 3 0,-2 4 0,2-4 0,-2-1 0,2 1 0,3 3 0,-1-4 0,0 4 0,5-12 0,1 4 0,5-4 0,-9-1 0,13-9 0,0-6 0,7-8 0,8-11 0,-1-4 0,1-7 0,6 1 0,-4 0 0,9-1 0,-7 1 0,6-1 0,-6 1 0,-1 0 0,0-1 0,2 1 0,-4 6 0,1 2 0,-8 6 0,-4 5 0,5 0 0,-7 7 0,4-3 0,-7 6 0,0 0 0,-7 6 0,4-3 0,-7 7 0,2-5 0,-2 5 0,-3 0 0,3 4 0,-3 1 0,-1 1 0,-1 4 0,7-4 0,-5 6 0,5-1 0,-7-3 0,0 6 0,0-1 0,1 2 0,4-3 0,0-2 0,5-4 0,-5 4 0,7-4 0,-3-7 0,6-3 0,6-8 0,4-2 0,3-10 0,2-5 0,1-7 0,2 3 0,2 0 0,6-11 0,-10 14 0,4-9 0,-4 7 0,-1-2 0,-1 4 0,1-4 0,0 8 0,-2-1 0,-3 6 0,-4 1 0,-6 2 0,0 1 0,0 9 0,0 3 0,-6-2 0,-4 7 0,-3 1 0,-2 7 0,0 2 0,1 4 0,-1-4 0,0 6 0,-4-5 0,-1 4 0,1 1 0,4-6 0,0 6 0,0-2 0,6-3 0,-1-1 0,-2-4 0,6-1 0,-1-7 0,7-1 0,2-14 0,3-3 0,5-8 0,8-3 0,1-2 0,1-1 0,-5 1 0,6-5 0,-5 10 0,4-6 0,-4 6 0,-1-2 0,-5 4 0,-1 1 0,0 0 0,0 1 0,4-1 0,-11 7 0,5-5 0,-7 11 0,0-4 0,0 6 0,0 6 0,0-4 0,-7 9 0,-1-4 0,0 1 0,-5 2 0,3 4 0,-3 3 0,-2 2 0,0-2 0,1 4 0,-1 0 0,0-4 0,1 2 0,-1 4 0,0-7 0,0 4 0,6-4 0,-1-1 0,5-2 0,-5-3 0,7 3 0,-4-11 0,9-1 0,3-6 0,1-6 0,4 1 0,3-6 0,-3 1 0,3-8 0,2 8 0,-7-3 0,5 10 0,-11 2 0,4 6 0,-6 0 0,-5 1 0,-1 4 0,-2 5 0,-4 8 0,-7 2 0,2 6 0,-6-3 0,4 6 0,3 2 0,-4 3 0,2-1 0,-2 6 0,4 0 0,-4 6 0,-2-8 0,5 6 0,-4-11 0,6 7 0,1-3 0,-1-1 0,5-8 0,0-12 0,7 0 0,-3-9 0,6-6 0,0-6 0,6-15 0,4-4 0,3 2 0,2-1 0,-1-1 0,1-4 0,0-1 0,-1 1 0,1 0 0,0 6 0,0 2 0,-1-1 0,-4 6 0,0-4 0,-7 4 0,4 1 0,-1 1 0,-4 5 0,4 3 0,-6 6 0,0 0 0,-6 0 0,2 6 0,-5 4 0,-1 3 0,-5 2 0,2 5 0,3-1 0,-3 1 0,5-1 0,-7 1 0,6 1 0,-1-1 0,2 1 0,-2 4 0,-3 1 0,5-5 0,-1 2 0,-4 1 0,7-1 0,-4-3 0,-1-4 0,6-1 0,0 0 0,-2-1 0,7-7 0,0-7 0,7-13 0,8-5 0,-1-7 0,1-1 0,0-8 0,4 3 0,1-5 0,-2 0 0,-2 5 0,-1-3 0,0 3 0,-2 3 0,-4 3 0,3-1 0,-7 7 0,4 4 0,-4 5 0,0 7 0,-5-4 0,-6 7 0,-1 7 0,-3 3 0,-8 9 0,4 6 0,-4 2 0,3 3 0,-1-1 0,-2 2 0,-2 4 0,1 2 0,-1 7 0,0 0 0,-4 0 0,4 1 0,-6-1 0,2 0 0,1 0 0,0-2 0,2-3 0,-5-3 0,9-13 0,-4 5 0,6-13 0,1-1 0,5-5 0,3-11 0,6-3 0,2 2 0,2-7 0,5 0 0,5-11 0,6 3 0,0-7 0,6 6 0,-2-6 0,4 1 0,1-6 0,-4-1 0,-1-1 0,2-2 0,-4-1 0,-1 1 0,-6 0 0,-1-6 0,1 6 0,-2 0 0,-3 6 0,-5 4 0,-4 2 0,-7 14 0,3 2 0,-7 6 0,-2 6 0,-7 4 0,2 11 0,-2 9 0,1-1 0,-2 5 0,4 4 0,-5-1 0,1 3 0,1-1 0,-3-2 0,3 3 0,2-3 0,-2-3 0,-2-1 0,1 5 0,2-2 0,-3-2 0,1-5 0,1-6 0,4-2 0,0-6 0,0-2 0,1-3 0,6-4 0,-1-7 0,6-4 0,-2-5 0,7-3 0,6-2 0,7-6 0,4-2 0,1-6 0,6-1 0,-1 1 0,2-2 0,3-2 0,-1-1 0,7-7 0,-7 9 0,1-8 0,-2 6 0,-9-5 0,2 1 0,-1-1 0,-10 5 0,0 9 0,-7 6 0,-3 2 0,-7 9 0,-1 8 0,-6 10 0,-1 10 0,0 4 0,-6 4 0,-2 3 0,0 3 0,-3-1 0,6 6 0,-6-6 0,8 9 0,-6-3 0,6-1 0,-2 1 0,-1-1 0,1 1 0,1 3 0,2-6 0,-2-3 0,3 1 0,-6-11 0,14 0 0,-5-3 0,3-11 0,4-2 0,-1-9 0,7-3 0,0-4 0,2-6 0,3-5 0,9-3 0,4-6 0,7 0 0,-1-1 0,6-4 0,-1 0 0,-1-6 0,-4 6 0,4-2 0,-3 2 0,3 3 0,-4-7 0,1 4 0,-8 3 0,3-3 0,-8 4 0,-3 6 0,-5 3 0,-4 14 0,-10 7 0,-3 7 0,-2 15 0,0 8 0,-6 1 0,-3 8 0,1 0 0,-2 5 0,2-4 0,-3-1 0,2 2 0,6 1 0,-10 5 0,3-2 0,4 2 0,2-8 0,2-3 0,3-2 0,-1-4 0,0-6 0,7-7 0,2-9 0,-1-2 0,5-1 0,-4-5 0,6-1 0,0-4 0,1 1 0,4-5 0,4-3 0,5-6 0,1-1 0,0-8 0,6 3 0,3-10 0,4 3 0,2-4 0,-1-2 0,0-2 0,-4 1 0,-1-1 0,-1 4 0,2-2 0,-6 1 0,-2 8 0,-9 7 0,-3 6 0,-4 1 0,-2 7 0,-4 7 0,-3 7 0,-7 7 0,-5 8 0,1 2 0,-1 4 0,-1 1 0,3 7 0,-7 3 0,6-1 0,-6 1 0,6 0 0,-6 5 0,6 0 0,-6 1 0,7-1 0,-1-2 0,2-3 0,3-9 0,-1-3 0,0-10 0,5-2 0,1-11 0,5-2 0,-2-4 0,7-2 0,4-6 0,3-3 0,7-9 0,0 0 0,6-8 0,4 1 0,2-1 0,3 1 0,-1-5 0,1-2 0,-1-2 0,0 4 0,1-5 0,-7 6 0,3-3 0,-7 7 0,-1-1 0,-8 1 0,3 6 0,-13 8 0,0 10 0,-6 4 0,-9 4 0,0 7 0,-1 1 0,-4 14 0,2-1 0,-6 6 0,6-1 0,-2 0 0,2 3 0,0 2 0,-1 5 0,-1-3 0,-1 6 0,5-11 0,-6 10 0,8-6 0,1-1 0,3-5 0,-2-6 0,7-3 0,-6-10 0,9-4 0,-4-12 0,7-3 0,3-7 0,1-4 0,8-1 0,1-3 0,3-9 0,7 4 0,1-6 0,4 3 0,1-3 0,-1-5 0,-5 9 0,1-4 0,-1-1 0,6 2 0,-7 1 0,-4 9 0,-4 3 0,-4 6 0,-1 0 0,-7 7 0,4 1 0,-7 7 0,-2 2 0,-3 3 0,-3 3 0,-6 7 0,-1 0 0,0-1 0,1 3 0,-1 1 0,0 1 0,0 7 0,-1-4 0,-4 2 0,4 4 0,-3-4 0,2 4 0,3 1 0,-6 1 0,0-1 0,1 1 0,4-3 0,0-2 0,6-2 0,-1-4 0,0-9 0,2 10 0,1-19 0,7 6 0,0-14 0,0-1 0,7-6 0,3-1 0,3-6 0,3 3 0,4-7 0,-2 1 0,6-6 0,-4 1 0,4-1 0,-6 1 0,2 0 0,-2 4 0,0 1 0,1-2 0,1-2 0,-12-2 0,5 8 0,-11 0 0,3 8 0,1 4 0,-1 0 0,0 7 0,-12 3 0,-1 8 0,-6 7 0,2 1 0,-3 4 0,4 2 0,-9 8 0,2-1 0,-1 1 0,2-1 0,-2 2 0,3 3 0,-6-3 0,6 5 0,-5 0 0,6-6 0,0-1 0,2-1 0,3-9 0,-1 1 0,6-5 0,-1-7 0,1-3 0,3-5 0,-3-5 0,4 3 0,7-11 0,4 3 0,3-8 0,2-1 0,1-7 0,4 1 0,-4-1 0,5 0 0,0 1 0,-4 1 0,4-6 0,-6 1 0,-1 1 0,1 4 0,-2 1 0,-3 3 0,1 4 0,-6-4 0,-2 11 0,-7 4 0,-5 10 0,0 3 0,-1 6 0,-5 3 0,-4 2 0,-3 9 0,3 6 0,2 6 0,-4-4 0,0 1 0,5 2 0,-7 1 0,3-1 0,4-5 0,-4 5 0,2-8 0,-1-1 0,2-1 0,-2-6 0,2 0 0,3-2 0,5-6 0,-4-1 0,12-5 0,-6-3 0,7-6 0,2-6 0,3-4 0,5-3 0,3-8 0,1-2 0,8-7 0,-4-1 0,6-3 0,-1-2 0,1-3 0,3-4 0,-8 4 0,6 2 0,-6-3 0,-1 0 0,-1 4 0,-9 0 0,5 13 0,-12 2 0,4 8 0,-10 3 0,-3 11 0,-6 14 0,-1 3 0,-2 10 0,-2 3 0,3 8 0,-7-1 0,3 6 0,4 0 0,-4 0 0,4-2 0,1-2 0,0 0 0,1-5 0,-1 4 0,0-5 0,1-1 0,-1-9 0,7 4 0,-5-12 0,3 4 0,3-10 0,-1-4 0,3-6 0,4 0 0,-6-6 0,14 4 0,-4-11 0,7 3 0,0-8 0,4-1 0,1-6 0,0 6 0,4-7 0,1 1 0,-2-3 0,-2-1 0,-1-1 0,0 1 0,-1 0 0,1-1 0,0 1 0,-1-1 0,-4 8 0,0 2 0,-7 4 0,-3 8 0,-8 3 0,-7 10 0,1 9 0,-1 11 0,-1 4 0,-4 5 0,4 2 0,-4 4 0,4-3 0,1-4 0,0 1 0,1 0 0,4-3 0,0 4 0,0-9 0,-4 3 0,4-3 0,0 4 0,2-7 0,-2-4 0,-3-2 0,11-9 0,-11-2 0,12-7 0,-4-4 0,10-5 0,4-10 0,4 2 0,2-6 0,0-2 0,0-2 0,4-1 0,1-1 0,-1 1 0,-4-1 0,5-4 0,-1 0 0,1-1 0,-5 6 0,-1-5 0,-1-1 0,-3 3 0,3 7 0,-10-1 0,7 7 0,-6 6 0,2 6 0,-12 10 0,-4 5 0,-3 7 0,-2 10 0,0-3 0,1 8 0,-1-1 0,0 1 0,0 1 0,1 3 0,1-8 0,3 4 0,-3-4 0,5 1 0,-1-2 0,-4-4 0,12-6 0,-6-7 0,9-8 0,3-10 0,3-8 0,7-1 0,1-7 0,2 1 0,2-3 0,-1-1 0,-4 1 0,0 4 0,4-4 0,1 3 0,-1 2 0,-4-1 0,-2 4 0,-3-4 0,1 6 0,-6-2 0,-2 4 0,-1 1 0,-2 5 0,0 1 0,0 5 0,-2-2 0,-2 6 0,-3 6 0,-3 4 0,-3 3 0,5 2 0,0 0 0,-5 6 0,5-3 0,-7 6 0,5 1 0,0 4 0,1-4 0,-6-1 0,5 1 0,0 4 0,2-6 0,-2-3 0,5-4 0,-3-1 0,7-6 0,-4 1 0,3-6 0,2 0 0,0-8 0,7-11 0,2-10 0,6 2 0,3-1 0,2-2 0,-1-2 0,-4-1 0,0 4 0,-1 2 0,1 2 0,0 0 0,-1 1 0,-4 4 0,0-4 0,-7 4 0,4 8 0,-7 1 0,0 7 0,0 0 0,-7 5 0,-3 0 0,-3 11 0,0-1 0,4 1 0,-4 1 0,4 4 0,-5 2 0,-1 6 0,0 1 0,1-6 0,-1 1 0,0-1 0,0 6 0,1-1 0,-1-1 0,0-4 0,6-1 0,-1-3 0,6-11 0,-9 11 0,12-18 0,-4-2 0,10-10 0,0-10 0,8-3 0,3 1 0,2-6 0,-3 5 0,-1-6 0,6-4 0,0 3 0,-1-2 0,-4 7 0,0 2 0,-1-1 0,-1 4 0,-3-4 0,3 12 0,-11-7 0,4 17 0,-7-4 0,-4 6 0,-2 6 0,-2 4 0,-9 10 0,3 4 0,-1 4 0,-1 1 0,3 1 0,-1 6 0,0-5 0,0 6 0,1-4 0,-1 1 0,0 5 0,1-4 0,-1-1 0,0-5 0,1 1 0,-1-2 0,0-4 0,0-3 0,6-6 0,-1 0 0,5-2 0,-5-4 0,7-2 0,-2-9 0,10-3 0,3-4 0,7-11-35,-1 4 1,3-10 68,2 6 1,-1-9-35,7 4 0,-7-6 0,1 7 0,-2-6 0,-3-1 0,1 2 0,0-4 0,0 10 0,-7 0 0,3 1 0,-6 2 0,0 10 0,-7-1 0,-3 16 0,-3 3 0,-6 6 0,-1 8 0,0 1 0,0 6 0,1 0 0,-1 1 0,0-1 0,1 1 0,-1-1 0,0-1 0,1-4 0,-1 4 0,7-5 0,-5 6 0,4-6 0,-5 3 0,-1-6 0,0-2 0,6-4 0,-1-4 0,6 3 0,-2-11 0,6 5 0,2-14 0,2-3 0,5-3 0,5-2 0,1 1 0,0-1 0,-1 0 0,1-1 0,0-4 0,-2 4 0,-3-4 0,3-1 0,-5 2 0,0 1 0,4 1 0,-8 3 0,1-1 0,-5 0 0,0 5 0,0 1 0,0 5 0,0-2 0,-6 12 0,-4 4 0,2 3 0,-2 2 0,0 5 0,-4 1 0,-1 2 0,0 1 0,0-1 0,7 5 0,-5-12 0,5 7 0,-5-5 0,3 2 0,-3-1 0,3-4 0,2 0 0,-2-1 0,1 1 0,0-7 0,3-1 0,6-7 0,0 0 0,6-7 0,3-1 0,5-8 0,1-4 0,0 2 0,-1-6 0,1-1 0,0 1 0,-1-1 0,1 5 0,0-4 0,-2 6 0,-3-2 0,1 4 0,-6 1 0,0 7 0,-5 2 0,-2 12 0,-3 4 0,-3 3 0,-6 2 0,-1 6 0,0 2 0,0 0 0,1 3 0,-1-7 0,7 8 0,-5-11 0,5 12 0,-7-12 0,0 4 0,5-4 0,1-1 0,0-6 0,0 1 0,2-7 0,1 11 0,4-13 0,-5 6 0,9-9-214,3-3 1,-2 2-30,7-7 0,0 2 0,5-3-84,-1 1 1,-1 0-36,-3-5 61,3 1-100,-5-1 429,7 0 1,-5 5 2787,0 1-2816,-7 5 0,3-2 0,-6 6 0,-6 0 0,-2 1 0,-7 4 0,0-1 0,1 5 0,-1-1 0,0 4 0,1-2 0,-1 0 0,0 4 0,0-4 0,1 0 0,4-2 0,0 2 0,7 3 0,-5-10 0,3 7 0,3-7 0,-4 4 0,7-2 0,4 0 0,-2-1 0,7-4 0,-5 0 0,5 0 0,-5 0 0,5 0 0,-1-6 0,0 4 0,-3-4 0,-6 6 0,0 0 0,0-7 0,0 6 0,-6-6 0,-3 7 0,-5 0 0,-1 0 0,0 0 0,1 0 0,-1 0 0,0 0 0,1 0 0,-1 0 0,0 0 0,0 0 0,1 0 0,4 0 0,0 0 0,5 0 0,-5 0 0,7 7 0,-5-6 0,3 4 0,4-3 0,-6 4 0,7-4 0,7 4 0,2-6 0,4 0 0,2 0 0,0 0 0,-1 0 0,1 0 0,0 0 0,0 0 0,-1 0 0,1 0 0,0 0 0,-7 0 0,-2 0 0,-6 0 0,0 0 0,-6 0 0,-4 0 0,-3 0 0,-2 0 0,1 0 0,-1 0 0,0 0 0,0 0 0,1 0 0,-1 0 0,0 0 0,1-4 0,-1-1 0,0 1 0,5 3 0,1 1 0,4 0 0,-5 0 0,7 0 0,-4 0 0,7 0 0,0 0 0,7 0 0,1 0 0,7 0 0,-1 0 0,1 0 0,0 0 0,-1 0 0,1 0 0,1 0 0,2 0 0,2 0 0,0 0 0,-6 0 0,-4 5 0,0 0 0,0-1 0,-2-4 0,-2 0 0,-6 0 0,-6 0 0,-4 0 0,-3 0 0,-3 0 0,-4 0 0,2 0 0,-6 0 0,6 0 0,-5 0 0,3 0 0,4 0 0,-4 0 0,4 0 0,1 0 0,0 0 0,1 0 0,-1 0 0,0 0 0,7 0 0,2 0 0,7 0 0,4 0 0,3 0 0,7 0 0,6 0 0,-4 0 0,10 0 0,-4 0 0,2 0 0,1 0 0,5 0 0,-3-1 0,1-4 0,0 3 0,-6-4 0,0-1 0,3 4 0,-6-7 0,0 7 0,-7-5 0,-4 3 0,-2-3 0,-7-7 0,0 0 0,-7 1 0,-2-1 0,-4 7 0,-4-4 0,-2 7 0,-3-4 0,-2 4 0,-2 0 0,6 5 0,-4 0 0,4 0 0,0 0 0,6 0 0,-1 0 0,0 5 0,1 0 0,6 6 0,1-3 0,7 7 0,0 0 0,0-1 0,11-1 0,4-3 0,1-5 0,1 3 0,4-6 0,4 3 0,2-4 0,3-2 0,-1-4 0,0-3 0,1-7 0,-1-5 0,1 1 0,-1-7 0,0 1 0,-6 4 0,-6-7 0,-8 4 0,-5 1 0,1-2 0,-4 6 0,-1-6 0,-6 9 0,-4 1 0,-8 2 0,-3 8 0,-2 2 0,-2 1 0,1 2 0,-1 0 0,2 7 0,-1 3 0,-2 8 0,6 1 0,-4 2 0,4-1 0,1-2 0,4 6 0,0 3 0,5-1 0,1-2 0,5 4 0,-2-10 0,6 6 0,0-6 0,0 2 0,6-10 0,7 1 0,9-6 0,0-2 0,-4-1 0,10-9 0,-5-1 0,6-6 0,1-8 0,-1 6 0,1-4 0,-7-1 0,-4 2 0,2-8 0,-1 3 0,-7 3 0,0-7 0,-11 10 0,3-6 0,-4 1 0,-1-2 0,-1-1 0,-4 6 0,-3 6 0,-9 6 0,-2 1 0,-3 2 0,-2 5 0,-4 0 0,5 7 0,0 1 0,-4 8 0,2 4 0,2-2 0,-1 6 0,6-1 0,-2 2 0,9 2 0,1-2 0,-1 3 0,4-5 0,0-1 0,7-2 0,0-4 0,0 4 0,2-10 0,3-5 0,5-4 0,9-1 0,3 0 0,4-1 0,-2-4 0,7-10 0,0-1 0,-1-12 0,-3 10 0,-2-7 0,-4 6 0,-1-6 0,-4 7 0,-1-1 0,-5 1 0,-2 0 0,-2-2 0,-2 6 0,-9 4 0,-3 0 0,-7 0 0,0 0 0,-6 7 0,-4-2 0,-2 5 0,-3 5 0,1-2 0,-1 7 0,6 0 0,-1 5 0,1 6 0,-1-3 0,1 6 0,6-6 0,-3 8 0,6-6 0,2 5 0,3-6 0,4 1 0,6-6 0,1-1 0,4-3 0,10-3 0,9-7 0,4 0 0,2-7 0,1-3 0,3-9 0,5-6 0,-1-2 0,1-3 0,-8 6 0,0 1 0,-5 2 0,-8-5 0,2 9 0,-11-2 0,-2 2 0,-7 3 0,0-1 0,-2 2 0,-3 3 0,-8 3 0,-8 9 0,-2 3 0,-1 5 0,-6 9 0,7-2 0,-4 9 0,2-7 0,2 8 0,-1-3 0,4 2 0,-4-1 0,6 1 0,-2-7 0,9 3 0,1-3 0,0-2 0,2 4 0,1-13 0,9-1 0,3-7 0,5-2 0,9-3 0,-1-5 0,7-9 0,1-1 0,7-8 0,1-3 0,0-1 0,-6 7 0,-3 1 0,1-3 0,-7-7 0,4 5 0,-8-1 0,1 3 0,-11 5 0,-2-1 0,-1 5 0,-2-3 0,-2 13 0,-3 3 0,-4 10 0,-11 5 0,4 3 0,-4 2 0,-1 6 0,1 3 0,-1 4 0,3 2 0,-2-1 0,1-6 0,-2 5 0,4-10 0,-2 4 0,2 0 0,8 2 0,-1-4 0,6-1 0,-2-4 0,9-7 0,7-3 0,0-10 0,18-3 0,-10-12 0,6-1 0,2-2 0,0 0 0,-1-1 0,1-4 0,-6 5 0,-2 0 0,-2-4 0,-3 10 0,-3-2 0,-4 1 0,-6-2 0,0 9 0,0-4 0,-1 10 0,-4 0 0,-5 4 0,-8 2 0,-2 4 0,-6 10 0,10 1 0,-5 5 0,1 1 0,0 2 0,1-1 0,4 2 0,0-6 0,1 6 0,1-6 0,3 6 0,-2-7 0,8 1 0,0-2 0,3-9 0,1 5 0,0-11 0,0 4 0,6-9 0,4-7 0,5-1 0,4-14 0,-2 5 0,2-4 0,4-1 0,-7 3 0,6-6 0,-8 3 0,-1 4 0,-3 1 0,2 4 0,-7 1 0,-1 1 0,-4-1 0,-1 7 0,-4 3 0,-3 3 0,-7 11 0,0 5 0,-1 3 0,-4 7 0,4 1 0,-4 4 0,4 0 0,1 1 0,1-6 0,1-1 0,3-2 0,-3 5 0,11-9 0,-4 4 0,-1-6 0,5-7 0,2-2 0,10-6 0,8-8 0,2-6 0,4-3 0,-4-7 0,6-1 0,-3-4 0,0 1 0,-4 4 0,3-4 0,-3 3 0,-4 4 0,-5 1 0,-5-1 0,3 2 0,-2 1 0,-1 1 0,-5 9 0,-6 2 0,-4 6 0,-3 1 0,-2 4 0,-1 10 0,-4 9 0,2 6 0,-5 2 0,2 3 0,-5 6 0,10-10 0,-6 11 0,8-11 0,-1 3 0,0-3 0,1-1 0,-1-7 0,7-5 0,3-13 0,10-9-33,5-15-538,9-4 991,4-7-536,0 1 0,5-5-97,-4-1 0,-1 1 364,2 5 1,-7-1 69,1 1 0,-3 4-124,-1 1-97,-7 6 0,-1-3 0,-7 13 0,-2 1 0,-3 7 0,-4 13 0,-11 7 0,-5 6 0,3 8 0,-3 0 0,1 7 0,-1-10 0,1 4 0,6-6 0,-2-5 0,4 3 0,1-8 0,5 1 0,0-5 0,7-1 0,-3-6 0,6-1 0,6-7 0,-1 0 0,10 0 0,-4-7 0,9-2 0,-4 0 0,-1 0 0,-1 4 0,1-3 0,0 1 0,0 2 0,-6 0 0,1 0 0,-7 0 0,4 5 0,-9 0 0,-3 0 0,-3 0 0,-6 0 0,-1 0 0,5 0 0,0 0 0,0 0 0,-4 0 0,1 2 0,3 3 0,2-3 0,3 2 0,3 5 0,-4-8 0,6 12 0,0-11 0,6 11 0,2-11 0,7 3 0,0-4 0,-1-1 0,1 0 0,-5 0 0,0 0 0,1 0 0,-4 0 0,4-1 0,-6-4 0,0 3 0,-12-11 0,-1 11 0,-3-4 0,-4 6 0,4-5 0,-9 0 0,4 0 0,1 5 0,0 0 0,-6 0 0,5 0 0,-5 0 0,8 2 0,3 3 0,-3-4 0,3 4 0,2-2 0,-2 2 0,7-3 0,-2 9 0,10-6 0,-4 0 0,12-5 0,0 0 0,7 0 0,-2 0 0,5-1 0,1-4 0,-1 1 0,0-4 0,-2 2 0,5-6 0,-9 11 0,4-6 0,-11 2 0,0 0 0,-1-6 0,0 3 0,-3-7 0,-8 2 0,-2 2 0,-6 1 0,-3 6 0,-2-7 0,0 6 0,1 0 0,-1 5 0,-5 0 0,1 0 0,-1 0 0,5 0 0,1 0 0,-1 0 0,7 7 0,-5 1 0,11 7 0,-6-6 0,3 1 0,3 0 0,-2 5 0,2-1 0,8 1 0,4 0 0,3-7 0,2-3 0,0-3 0,-1-2 0,1 0 0,5-2 0,-1-3 0,1 2 0,-5-7 0,-1 2 0,-1-4 0,-3 3 0,3-1 0,-10 0 0,7 0 0,-6 5 0,0-5 0,-2 6 0,-2-6 0,-6 6 0,-4 0 0,-5 2 0,-3 2 0,-2 0 0,-6 0 0,8 2 0,-6 2 0,6 0 0,-2 6 0,4-2 0,1 1 0,1 5 0,-1-5 0,2 0 0,3 0 0,2 1 0,3 5 0,3-7 0,-4 5 0,6-3 0,5-2 0,0 2 0,6-5 0,-1 5 0,-2-7 0,2 2 0,1-4 0,2 6 0,2-6 0,0 4 0,-1-3 0,1-2 0,0 0 0,-1 0 0,1 0 0,-2-2 0,-1-1 0,-3-2 0,-5 0 0,2 5 0,1 0 0,-6-1 0,4-4 0,-5 3 0,-5-3 0,2-1 0,-7 1 0,-4 0 0,-6 3 0,2-3 0,-3 4 0,1-4 0,-6 3 0,5-3 0,-4 0 0,3 1 0,2 4 0,2 0 0,-7 0 0,8 0 0,-3 0 0,4 0 0,1 0 0,0 0 0,0 0 0,1 0 0,6 0 0,1 0 0,7 0 0,0 0 0,7 0 0,-4 0 0,7 0 0,-5 0 0,4 0 0,1 0 0,5 0 0,0 0 0,-1 0 0,6 4 0,-1 1 0,1 0 0,1-5 0,-4 0 0,2 0 0,-2 0 0,-3 0 0,1 7 0,0-6 0,-1 6 0,1-7 0,0 6 0,-1-4 0,-4 5 0,0-7 0,-7 0 0,4 0 0,-7 0 0,0 0 0,-7-7 0,-1-1 0,-7 0 0,1-5 0,-1 9 0,0-5 0,2 4 0,3-5 0,-3 5 0,4-5 0,2 0 0,-6-4 0,11 6 0,-4-6 0,8 6 0,1-6 0,2-1 0,8-5 0,1 1 0,1 1 0,5 5 0,-4-2 0,-1 8 0,-1-7 0,1 9 0,0-2 0,0 7 0,-1 0 0,-4 0 0,0 0 0,-7 0 0,4 0 0,-14 7 0,5 1 0,-11 0 0,5 5 0,-6-3 0,-1 3 0,0 2 0,2 0 0,3-1 0,-3 1 0,3 0 0,4-1 0,-6-4 0,8 0 0,-8 0 0,10 0 0,-2-1 0,-5-5 0,8 4 0,-2-5 0,6 2 0,5 0 0,7-5 0,4 0 0,1 0 0,1-5 0,-1 0 0,-4-5 0,4 5 0,-4-1 0,-1 3 0,-1-2 0,-5 0 0,4-2 0,-12 6 0,6-6 0,-7 7 0,-7 0 0,-4 0 0,-7 0 0,1 0 0,-5 0 0,2 0 0,4 0 0,-4 0 0,-1 2 0,1 3 0,1-4 0,4 6 0,0-1 0,1-4 0,-1 4 0,0 1 0,7-5 0,1 4 0,9-6 0,5 0 0,7 0 0,1 0 0,6 0 0,-1 0 0,1 0 0,2 0 0,-3 0 0,4 0 0,-6 0 0,2 0 0,-4 0 0,-1 0 0,-1 0 0,-5 0 0,-3 0 0,-6 0 0,0 0 0,-8 0 0,-7 0 0,-1 2 0,-9 3 0,1-4 0,-1 6 0,1-7 0,-1 0 0,-4 0 0,0 0 0,-1 0 0,6 5 0,-1 0 0,7 0 0,-3-5 0,0 0 0,4 0 0,1 0 0,6 0 0,0 6 0,2-4 0,2 4 0,6-6 0,0 0 0,6 0 0,2 7 0,7-6 0,0 8 0,0-5 0,-6-2 0,1 5 0,2-1 0,1-4 0,1 4 0,1-6 0,0 0 0,-1 0 0,1 0 0,0 0 0,0 0 0,-1 0 0,1 5 0,0 0 0,-1 0 0,1-5 0,-5 0 0,0 0 0,-7 0 0,3 0 0,-6 0 0,-6 0 0,3 0 0,-7 0 0,-5 0 0,-4 0 0,-3 0 0,3 0 0,1 0 0,-5 0 0,2 0 0,-1 0 0,3 0 0,3 0 0,-6 0 0,8 0 0,4 0 0,0 0 0,0 0 0,-5 0 0,7 0 0,2 0 0,7 0 0,4 0 0,3 0 0,7 0 0,0 0 0,4 0 0,1 0 0,-2 0 0,-2 0 0,-1 0 0,0 0 0,6 0 0,-5 0 0,1 0 0,-8 0 0,1 0 0,5 0 0,-5 0 0,0 0 0,-1 0 0,0 0 0,4 0 0,-12 0 0,6 0 0,-7 0 0,-7 0 0,-3 0 0,-3 0 0,-1 0 0,-3 0 0,-2 0 0,1 0 0,-7 0 0,6 0 0,-6 0 0,7 0 0,-1 0 0,-3 0 0,1 0 0,-2 0 0,5 0 0,-1 0 0,2 0 0,3 0 0,-1 0 0,0-5 0,1 0 0,4 0 0,0 5 0,0 0 0,-5 0 0,1 0 0,-1 0 0,0 0 0,7-6 0,-5 4 0,10-4 0,-7 6 0,7 0 0,-10-7 0,5 5 0,-1-4 0,-4 6 0,5 0 0,-7 0 0,6 0 0,-1 0 0,0 0 0,-5 0 0,1 0 0,6 0 0,-6 0 0,13 0 0,-6 0 0,1 0 0,-4 0 0,-3 0 0,-2 0 0,1 0 0,-1 0 0,0 0 0,5 0 0,1 0 0,5 0 0,-9 6 0,12-4 0,-6 5 0,7-7 0,2 0 0,3 0 0,3 0 0,6 0 0,1 0 0,5 0 0,-1 0 0,7 0 0,-1 0 0,4 5 0,6-1 0,-4 1 0,3-5 0,-3 0 0,-2 2 0,1 3 0,-7-4 0,3 8 0,-7-4 0,1-2 0,-5 7 0,-1-7 0,-5 10 0,-3-10 0,-6 7 0,0-7 0,0 4 0,0-7 0,-6 0 0,-4 0 0,2 0 0,-2 0 0,0 0 0,-5 0 0,-1 0 0,-4 0 0,4 0 0,-5-7 0,0 6 0,4-6 0,-9 7 0,6 0 0,1-2 0,4-2 0,-4 2 0,-1-3 0,0 3 0,6 2 0,-1 0 0,0 0 0,1 0 0,-1 0 0,0-6 0,1 4 0,-1-3 0,5 4 0,0 1 0,5 0 0,-4 0 0,5 0 0,-2 0 0,6 0 0,0 0 0,6 0 0,-2 0 0,5 0 0,-5 0 0,9 0 0,-12 0 0,6 0 0,-1 0 0,3 0 0,0 0 0,1 0 0,-5 0 0,5 0 0,-5 0 0,5 0 0,-1 0 0,-1 0 0,6 0 0,-13 0 0,7 0 0,-3 0 0,-3 0 0,4 0 0,-12 0 0,4 0 0,-11 0 0,3 0 0,2 0 0,-2 0 0,1 0 0,-6 0 0,0-2 0,1-3 0,-1 4 0,7-6 0,-5 7 0,9 0 0,-5 0 0,5 0 0,-9 0 0,10 0 0,-7 0 0,5 0 0,-5 0 0,1 0 0,0 0 0,-4 0 0,12 0 0,-12 0 0,5 0 0,-2 0 0,0 0 0,5 0 0,-5 0 0,7 0 0,-10 0 0,11 0 0,-11 0 0,12 0 0,-6 0 0,0 0 0,6 0 0,-12 0 0,10 0 0,-7 0 0,6 0 0,-2 0 0,6 0 0,-7-7 0,6 6 0,-12-6 0,11 7 0,-11 0 0,10 0 0,-7 0 0,7 0 0,-4 0 0,5 0 0,-2 0 0,2 0 0,-6 0 0,3 0 0,3 0 0,-6 0 0,3 0 0,2 0 0,-7 0 0,7 0 0,-10 0 0,11 0 0,-11 0 0,10 0 0,-7 0 0,7 0 0,-10 0 0,9 0 0,-5 0 0,5 0 0,-2 0 0,6 0 0,0 0 0,6 0 0,3 0 0,5 0 0,6 0 0,-1 0 0,6 0 0,-4 2 0,2 3 0,2-4 0,4 6 0,0-7 0,1 0 0,-1 0 0,1 2 0,-1 3 0,-1-4 0,-4 4 0,4-3 0,-4-2 0,-1 5 0,2 0 0,-7-1 0,3-4 0,0 0 0,-4 0 0,2 0 0,-3 0 0,6-6 0,-6 4 0,4-3 0,-4 4 0,-6 1 0,0 0 0,-7 0 0,3 0 0,-6 0 0,0 0 0,-6 0 0,4 0 0,-11 0 0,3 0 0,2 0 0,-2 0 0,1 0 0,-6 0 0,0 0 0,0 0 0,1 0 0,-7 0 0,4 0 0,-4 0 0,0 0 0,-4 0 0,-1 0 0,2 0 0,-2 0 0,6 0 0,-5 0 0,4 0 0,-2 0 0,4 0 0,-6 0 0,7 0 0,-3 0 0,6 0 0,1 0 0,-1 0 0,0 0 0,1 0 0,-1 0 0,0 0 0,0 0 0,1 0 0,4 0 0,0 0 0,7 0 0,-10 0 0,11 0 0,-6 0 0,3 0 0,3 0 0,-4 0 0,6 0 0,2 0 0,2 0 0,0 0 0,6 0 0,-7 0 0,10 0 0,-3 0 0,3 0 0,1 0 0,1 0 0,0 0 0,1 0 0,4 0 0,-2 0 0,6 0 0,-4 0 0,4 0 0,1 5 0,3 0 0,-4-2 0,-3-2 0,-6-1 0,6 0 0,-11 0 0,10 0 0,-19 7 0,6-5 0,-15 4 0,-7-6 0,-5 2 0,-6 1 0,2 2 0,-1 0 0,-4-5 0,6 0 0,2 0-781,6 0 0,0-2-1442,1-3 1,1-3-2195,3-7 4417,3 1 0,7-1 0,0 0 0</inkml:trace>
  <inkml:trace contextRef="#ctx0" brushRef="#br0" timeOffset="22179">728 2328 20028,'-4'0'668,"0"0"0,2 1 26,-1 1-381,-1-2 0,0 3 61,1-3 0,1-1-187,-2-1 0,1-1 13,-1-2 1,-1 0-4,2 1 0,0-1 16,-1 2 0,0 0 92,-1 1 1,-1 4-2,1 2 0,-3 4 77,1 3 0,-2 2-44,1 4 1,-1 2 0,-1 1 23,0 2 1,1 0-162,2 0 1,1-4 0,3-2 0,0-5 24,3-2 1,1-5-26,3-2 1,2-5 0,5-4 0,3-5 24,1-6 1,0-2 75,0-2-151,-2-3 1,-2 1-560,0-2 1,-1-1 1,-1 1 0,-5 2 236,0 0 0,-3 4 77,-1 3 1,-1 2 144,0 4 0,-2 4 0,-3 5 109,0 1 1,1 2 755,-1 1-409,1 3-316,-1 4 1,-1 4 601,0-1-793,-1 4 0,2 0 0,-1 5 0,1-2 0,-2 2 0,2-3 0,1 2 0,0 0 0,1 0 0,1-3 0,3-4 0,0-2 0,0-2 0,1-3 0,1-5 0,1-1 0,3-1 0,-1-5 0,1-4 0,2-2 0,-2-3 0,4-3 0,-4-3 0,2-2 0,0-1 0,-1-2 0,-1 2-836,-3-1 510,-2 1 1,2 2-6,-3 4 0,0-1 304,0 3 0,-3 3 371,0 5 1,-2 3-315,-1 1 1,-1 4 695,0 4 1,-4 6-727,0 3 0,-1 3 0,-2 2 0,-2 2 0,0 4 0,0 0 0,-1 2 0,1 0 0,1-1 0,0 1 0,3-3 0,1-1 0,3-6 0,5-4 0,0-7 0,3-3 0,0-4 0,6-4 0,3-5 0,3-5 0,4-6 0,0-5 0,2-2 0,1-3 0,-1 0 0,3 1 0,0-2 0,-2 2-23,-1-3 1,-1 2-125,-3 2 0,-1 1-75,-3 4 0,-3 5 732,-3 5-254,-2 5-239,-4 5-17,-1 2 0,-5 6 0,1 0 0,-2 5 0,-1 0 0,-1 6 0,0 1 0,-2 1 0,0 3 0,-3 1 0,0 4 0,-1-1 0,-4 3 0,2-1 0,-2 1 0,1 1 0,1-1 0,1 1 0,1 1 0,4-4 0,2-4 0,3-4 0,4-7 0,4-5 0,4-5 0,3-10 0,4-6 0,4-5 0,1-3 0,3-3 0,0 0 0,4-1 0,-1-1 0,0 0 0,1-4 0,0-1 0,0 0 0,1 0 0,-2 2 0,-1 1 0,-4 3 0,-2 3 0,-6 4 0,1 3 0,-6 7 0,-2 3 0,-2 2 0,-2 4 0,-2 1 0,-3 5 0,-2 2 0,-2 6 0,-2 3 0,-1 2 0,-1 3 0,0 2 0,-2 0 0,-1 1 0,-3 3 0,1 1 0,-2 1 0,-2 3 0,-1 1 0,-1 2 0,0 1 0,2-1 0,3-1 0,4-7 0,4-2 0,4-6 0,4-1 0,2-8 0,4-8 0,3-7 0,2-5 0,7-5 0,0-3 0,3-4 0,0-2 0,3-3 0,3 0 0,2-5 0,0 1 0,2-2 0,-2 2 0,2-1 0,-2 1 0,-3-1-83,-5 4 0,-2 6 0,-6 4 138,-2 4 0,-3 5-64,-3 4 157,0 3-148,0 1 0,-2 5 0,-2 1 0,-2 2 0,-1 4 0,0 3 0,-2 2 0,-3 5 0,-2 1 0,-3 3 0,-1 2 0,0 0 0,-3 1 0,-1 2 0,-1 2 0,-3 3 0,2 4 0,0-2 0,4-2 0,1-2 0,2-4 0,4-5 0,2-3 0,5-7 0,3-7 0,3-5 0,3-5 0,3-4 0,2-6 0,3-3 0,2-3 0,1-2 0,3-5 0,2 0 0,-1-1 0,3-4 0,1-2 0,4-2 0,0 3 0,0-1 0,0 1-182,-4 1 0,-2 4-154,-5 1 0,-6 10 460,-6 3 0,-2 6 664,-3 5-788,-1 4 0,-3 1 0,1 6 0,-1-3 0,-2 9 0,0-3 0,-3 7 0,-3-1 0,-1 4 0,-1 1 0,0 3 0,-3-1 0,-1 3 0,-1-1 0,0 2 0,0 0 0,1 5 0,1 0 0,-2 0 0,5-1 0,0-4 0,5-5 0,3-2 0,-2-7 0,5-2 0,1-5 0,4-6 0,2-5 0,2-4 0,4-5 0,3-2 0,0-2 0,4-2 0,0-3 0,2-5 0,2-3 0,-2 1 0,1-2 0,2 3 0,0-2 0,4-1 0,0 0-60,0 0 1,-4 5-190,-7 5 1,-2 5 340,-6 4-130,-2 4 0,0 4 338,-3 5 0,-2 1-300,0 2 0,-2 1 0,-1 2 0,-1 1 0,-1 3 0,-2 3 0,-3 1 0,-2 5 0,-3 1 0,-1 2 0,-1 0 0,-1 2 0,2 0 0,-3 4 0,1-1 0,1 3 0,0-1 0,2 0 0,0 0 0,1-2 0,2-3 0,1-6 0,3-4 0,3-7 0,3-2 0,3-6 0,2-3 0,5-3 0,3-6 0,4-1 0,2-5 0,1-3 0,0-4 0,1-1 0,0-3 0,-1 2 0,2-2 0,2 0 0,-1 1 0,5-3 0,-3 3 0,1 0-213,-2 3 1,-5 3 396,-2 4 0,-3 6-201,-6 5 91,-2 5-74,-4 0 0,-1 6 0,-4 1 0,0 3 0,0 1 0,-2 4 0,-3 1 0,0 1 0,-3 3 0,0 2 0,-3 1 0,0 2 0,0 0 0,1 0 0,0 2 0,1 2 0,-1 2 0,0 1 0,3-1 0,-1 0 0,3-3 0,-1-4 0,4-3 0,1-4 0,4-9 0,3-5 0,3-6 0,4-5 0,2-3 0,5-2 0,1-4 0,3-2 0,-2-4 0,1-4 0,-1 1 0,2 1 0,-3 0 0,5 1 0,-1-2-118,2 0 1,-1 3-193,0 0 0,-3 6 233,-5 4 0,-3 2 264,-3 5 635,-1 3-822,-4 4 0,-3 4 0,0 1 0,-3 3 0,-2-1 0,0 4 0,-4 2 0,-1 3 0,1 3 0,-3 1 0,0 0 0,-1 2 0,-1 1 0,1 3 0,-1 0 0,1 2 0,1 0 0,-1 3 0,2 2 0,-2 2 0,2-5 0,1-3 0,3-8 0,3-3 0,3-4 0,3-10 0,2-4 0,5-5 0,3-6 0,4-4 0,1-3 0,0-1 0,2-5 0,-1 0 0,1-1 0,0 2 0,-1-1 0,1 2 0,-2 0 0,2 3-147,1-1 0,1 0 102,-2 2 0,-3 3 345,-5 7-216,-2 2-84,-3 5 0,-2 3 0,-3 4 0,-5 1 0,3 5 0,-6-2 0,1 7 0,-2-3 0,-2 5 0,0 2 0,-2 2 0,0 1 0,1 1 0,-1-3 0,2 3 0,-1-1 0,1 4 0,0 0 0,-1 2 0,5-4 0,-3 0 0,3 1 0,0-7 0,2-2 0,3-3 0,2-9 0,2-4 0,4-4 0,4-7 0,2-2 0,3-5 0,-1-1 0,3-5 0,1 0 0,-1 1 0,0 1 0,1-1 0,-2 1-21,5-4 0,-2 4-360,1-4 1,0 5 167,-2 1 0,-2 2 276,-1 3 0,-4 6 576,-4 1-175,-1 4-464,-4 3 0,0 0 0,-3 7 0,-1-1 0,-1 4 0,-3-4 0,2 5 0,-4 1 0,1 1 0,-2 2 0,-2 1 0,0 0 0,-1 3 0,1 0 0,0 3 0,-1 0 0,3 0 0,-2 1 0,1 2 0,2-3 0,0 1 0,1 0 0,1-2 0,1-4 0,4-1 0,0-6 0,4-5 0,1-4 0,3-4 0,3-5 0,3-3 0,-1-3 0,2-1 0,4-4 0,-1-2 0,2 0 0,-2 1 0,3-1 0,-1 2 0,6-5 0,-3 1 0,0 1 0,-3 3 0,-3 4 0,-3 3 0,-3 2 0,-2 4 0,-3 1 0,-1 5 0,-2 0 0,0 3 0,-2 0 0,1 0 0,-3 0 0,0 1 0,-1 1 0,-1 1 0,1 5 0,-3-1 0,0 2 0,0 1 0,-2 2 0,-1 1 0,0 2 0,0-3 0,0 4 0,0 0 0,0 2 0,0 1 0,0-3 0,0 3 0,0-1 0,0 0 0,2-3 0,1-4 0,3-4 0,2-3 0,1-5 0,4-4 0,3-6 0,4-4 0,2-2 0,2-3 0,1 0 0,3-4 0,0 1 0,-1 1 0,1 0 0,-1 0 0,1-2 0,0 2 0,-4 2 0,-2 5 0,-3 2 0,-2 2 0,0 2 0,-3 1 0,-1 5 0,-4 0 0,1 3 0,-4 3 0,2 1 0,0 1 0,-1 0 0,0 3 0,-4 1 0,1 2 0,-2 0 0,-1 2 0,0-1 0,-1 4 0,-3-2 0,1 5 0,-2-1 0,-1 3 0,1 2 0,-2 1 0,-2 4 0,1-1 0,4-1 0,1-3 0,3-5 0,2-2 0,5-12 0,6-7 0,3-10 0,5-7 0,3-3 0,0-5 0,5 1 0,-1-3 0,2 1 0,-1-1 0,3 3 0,-4 1 0,3 3 0,-2 2 0,-3 0 0,2 3 0,-6-2 0,1 2 0,-4 0 0,-2 3 0,0 1 0,-4 4 0,1 0 0,-3 2 0,2 5 0,-6 1 0,-1 2 0,0 3 0,-2 2 0,0 2 0,-2 3 0,2-1 0,-4 4 0,2 1 0,-1 2 0,-2 1 0,2 0 0,-1-1 0,-1 1 0,-1-1 0,1 1 0,0-1 0,0 1 0,0 0 0,0-1 0,2 0 0,0-1 0,3-2 0,0-4 0,1-1 0,5-6 0,0-4 0,4-4 0,6-7 0,1-2 0,2-3 0,1-2 0,2-2 0,1 0 0,0 0 0,-1 0 0,1 0 0,-3-1 0,1-1 0,-2 2 0,2 0 0,-3 0 0,1 4 0,-3 2 0,-2 3 0,-2 4 0,1 1 0,-7 5 0,3 0 0,-3 3 0,-1 1 0,-1 1 0,-1 1 0,-4 5 0,0 1 0,-3 2 0,0 2 0,-2 2 0,-1 3 0,0 0 0,2 2 0,0-1 0,-2 1 0,0 1 0,0 0 0,0 1 0,-1 0 0,-3-2 0,3 1 0,1-3 0,2-2 0,0-1 0,2-4 0,1-3 0,6-7 0,2-2 0,3-7 0,4-3 0,4-6 0,4-1 0,1-3 0,1-2 0,1-1 0,0 1 0,0-1 0,-1 1 0,-3-1 0,2 1 0,-2-1 0,3 1 0,-2 4 0,0 0 0,-3 3 0,3 1 0,-3 0 0,1 2 0,-2 0 0,-1 2 0,-3 0 0,-1 2 0,-3 1 0,0 3 0,-3 2 0,0 0 0,-3 4 0,0 1 0,-3 1 0,-1 5 0,-1 0 0,-3 3 0,1 3 0,-3 1 0,0-1 0,-1 2 0,0 1 0,0 1 0,-1-1 0,2-1 0,2 1 0,0 2 0,0-1 0,0 2 0,1-3 0,2 0 0,1-5 0,6-7 0,2-8 0,5-6 0,2-6 0,5-6 0,-1 0 0,4-3 0,-1 0 0,-1 0 0,0 4 0,1-1 0,2 2 0,2-3 0,0 3 0,1-3 0,1 3 0,-3-1 0,0 2 0,-3-1 0,-2 3 0,-4 1 0,-1 4 0,-5 4 0,-1 0 0,-1 4 0,-4 1 0,0 2 0,0 2 0,-4 2 0,2 3 0,-4 2 0,2 2 0,-5 3 0,1 3 0,-3 0 0,1 3 0,-2 1 0,0 1 0,1-2 0,-1 0 0,0 1 0,-1 1 0,-1-3 0,3 2 0,1-2 0,4-1 0,1-3 0,2-2 0,3-5 0,2-8 0,5-6 0,0-3 0,5-6 0,3-2 0,3-5 0,1-1 0,1-1 0,1-2 0,0 0 0,2 0 0,-1 0 0,1 2 0,-2 0 0,2 0 0,-3 0 0,0 2 0,-4 4 0,0 1 0,-2 0 0,-1 1 0,0-1 0,-3 3 0,-1 3 0,-3 1 0,-1 3 0,-1 2 0,-4 3 0,-1 4 0,-3 3 0,-2 4 0,-3 4 0,-1 2 0,0 2 0,2 1 0,-2-1 0,0 2 0,0 0 0,2-1 0,0 0 0,-1 1 0,-1 0 0,2 1 0,-5 1 0,3 1 0,1-1 0,3-4 0,0-4 0,3-1 0,-1-4 0,8-6 0,1-4 0,3-6 0,6-7 0,3-4 0,1-3 0,2-1 0,2-2 0,-1 1 0,-1-3 0,-1 5 0,1-3 0,0 3 0,-1 0 0,3-1 0,2-1 0,-2 1 0,2-1 0,-3 2 0,2-1 0,-2 3 0,0 0 0,-1 2 0,-2 0 0,-2 0 0,-4 2 0,-2 2 0,-1-2 0,-2 4 0,-2 3 0,-2 3 0,-2 6 0,-2 2 0,-3 3 0,0 6 0,-4 3 0,0 3 0,-1 2 0,-3 3 0,-1 0 0,-1-2 0,3 1 0,-2-2 0,1 2 0,0 0 0,1-2 0,-1 1 0,2 0 0,4-5 0,1-2 0,5 0 0,0-10 0,3 2 0,0-7 0,5-1 0,1-8 0,5-2 0,1-3 0,1-2 0,3-3 0,2-3 0,1 0 0,-1 1 0,1 1 0,-1 0 0,-1 0 0,-1-1 0,1-1 0,-1 2 0,0-2 0,-1 3 0,-1 1 0,-3 1 0,0 3 0,0 1 0,-1 1 0,0-1 0,-1 2 0,-2 2 0,-2 2 0,-2 1 0,-3 2 0,-3 3 0,-2 1 0,-3 5 0,-4 2 0,1 3 0,-2 3 0,-1 5 0,-3 1 0,1 2 0,1 1 0,3 2 0,-3 0 0,4 3 0,-3-2 0,2 1 0,1-2 0,-1-2 0,5-1 0,-1-5 0,3-3 0,2-3 0,3-9 0,4-5 0,0-3 0,4-5 0,2-3 0,0 0 0,1-3 0,0-1 0,1-1 0,1-2 0,-2 3 0,2-1 0,2 1 0,-3-1 0,3 2 0,-1-3 0,0 3 0,0 1 0,-3 5 0,-1 0 0,0-1 0,-2 2 0,-3 4 0,-2 1 0,0 2 0,-4 3 0,-1 1 0,-1 4 0,-3 1 0,-2 3 0,-3 2 0,-1 2 0,-2 3 0,1 4 0,-2-3 0,2 5 0,-1-2 0,0 0 0,1 0 0,2 2 0,0-1 0,0 0 0,3 2 0,-2-2 0,2 2 0,2-5 0,2 0 0,0-5 0,2-3 0,1-4 0,2-3 0,0-5 0,6-6 0,-2-3 0,4-5 0,-2-1 0,3-2 0,-1 0 0,1 2 0,0 0 0,-1 1 0,1-3 0,1 2 0,0 0 0,0 3 0,0 0 0,-1 3 0,-1-1 0,1 3 0,-5 1 0,1 3 0,-4 2 0,0 3 0,-2 0 0,0 3 0,-2 3 0,-2 1 0,-3 1 0,0 3 0,-3 1 0,1 4 0,-2-1 0,0 3 0,0 0 0,0 3 0,1 0 0,0 0 0,1-1 0,0 0 0,0-1 0,-2 4 0,5-1 0,-1 1 0,1-3 0,0-2 0,2-5 0,1 1 0,1-6 0,2-3 0,3-8 0,2-5 0,-1 0 0,4-4 0,0-2 0,1 0 0,-1-2 0,3 0 0,-2 1 0,0-3 0,0 3 0,0 0 0,2 1 0,0-1 0,0-1 0,0 1 0,0 2 0,0 1 0,-2 1 0,-1 3 0,-5 5 0,0 1 0,-3 5 0,-3 0 0,-1 0 0,-1 3 0,0 0 0,-1 2 0,-1 2 0,0 0 0,-3 2 0,1 2 0,1 2 0,-3 1 0,2 3 0,-1-1 0,1 1 0,-1 0 0,3-1 0,-1 1 0,1 0 0,0 1 0,-1-3 0,3 0 0,2-3 0,0-3 0,1-2 0,1-3 0,1-3 0,4-5 0,1-2 0,1-7 0,1-2 0,-1 0 0,2 0 0,0-4 0,0 5 0,2-5 0,0 2 0,-1 0 0,2 1 0,0-1 0,0 1 0,0-1 0,0 1 0,0 1 0,-2 4 0,-1 1 0,-5 6 0,1-2 0,-3 4 0,2 0 0,-6 2 0,-1 0 0,0 0 0,-2 2 0,0-1 0,1 1 0,-1 1 0,0 1 0,-1 3 0,0 0 0,-2 4 0,0 0 0,-2 3 0,1 1 0,2 2 0,0 2 0,-2-2 0,4 2 0,-2 0 0,2-1 0,1 3 0,-1-6 0,1 2 0,1-6 0,0 0 0,3-6 0,-1-3 0,4-8 0,1-2 0,3-4 0,-1 0 0,1-1 0,-1-1 0,3-2 0,-1-2 0,2 2 0,-1 0 0,0 2 0,-1 0 0,2-2 0,2 0 0,-3 2 0,3 1 0,-5 1 0,2 4 0,-1-2 0,1 3 0,-2-1 0,-2 3 0,0-1 0,-1 1 0,0 2 0,-2-2 0,1 1 0,-1 2 0,-1-3 0,2 3 0,-1 0 0,1 0 0,-2 2 0,0-5 0,0 4 0,0-1 0,-2 2 0,-1 2 0,0 2 0,-2 1 0,1 3 0,-1 0 0,-1 3 0,-2 0 0,2 0 0,-2 0 0,3 0 0,-1 1 0,1-1 0,-1 0 0,1 0 0,0-3 0,1 0 0,2-2 0,2-3 0,0-1 0,0-7 0,2-2 0,3-5 0,2-1 0,1-2 0,0 0 0,0-1 0,3 0 0,-1 2 0,-1 1 0,-2 1 0,2 1 0,1 0 0,-2 0 0,2 2 0,-3-1 0,-1 4 0,-2 1 0,-1-1 0,0 6 0,0-3 0,-3 6 0,-1 0 0,-1 0 0,-1 2 0,-2-2 0,-1 5 0,1-2 0,-1 4 0,0-3 0,-1 2 0,0 1 0,-2 1 0,0 2 0,0-1 0,-1 2 0,3-1 0,-3-1 0,4 4 0,-5-2 0,5 2 0,-1-2 0,3-1 0,0-1 0,2-1 0,0-5 0,3-2 0,1-5 0,-2-5 0,7-3 0,-2-4 0,3-1 0,-1 0 0,0-2 0,2 1 0,-2 1 0,0 2 0,-1 2 0,-2 3 0,0 1 0,-3 3 0,1 1 0,-4 4 0,-3 6 0,-5 7 0,-3 5 0,-1 6 0,-2 0 0,-1 5 0,1 1 0,-4 1 0,3 3 0,-4 3 0,1-3 0,-1 5 0,0-5 0,0 3 0,1-1 0,-2 1 0,4-5 0,2 0 0,5-7 0,2-2 0,2-4 0,2-2 0,-1-7 0,2-2 0,1-6 0,2-4 0,-1-4 0,2-4 0,2-3 0,1-3 0,5-5 0,0-2 0,4-4 0,1-2 0,-1-2 0,3 3 0,-2 1 0,1 1 0,1 2 0,2-2 0,-1 3 0,-1 2 0,0 3 0,-3 2 0,-1 3 0,-3 3 0,-5 4 0,0 2 0,-3 2 0,-1 0 0,-1 0 0,-1 2 0,-2 2 0,-1 1 0,-2 1 0,0 2 0,-3 1 0,-1 1 0,-1 4 0,1 0 0,-4 2 0,2 3 0,-2-1 0,1 3 0,0-1 0,2 4 0,-1 3 0,1 2 0,0-1 0,2 0 0,2-4 0,-1-2 0,3-2 0,0-2 0,3-5 0,2-3 0,2-9 0,0-3 0,2-5 0,2-4 0,3-5 0,3-3 0,0-3 0,1-1 0,0-5 0,1 0 0,1 1 0,-2 2 0,5-2 0,-1 3 0,4-2 0,1 2 0,-1 1 0,1 2 0,-1 1 0,-3 2 0,0-3 0,-4 3 0,-1 2 0,-4 2 0,-2 3 0,-2 0 0,-2 1 0,1 0 0,-1 2 0,-1 3 0,-1 2 0,-1 1 0,-1 1 0,-2 4 0,-1 3 0,-2 3 0,-1 3 0,-1 3 0,-3 4 0,0 1 0,-2 1 0,2 2 0,-2 1 0,0-1 0,1 1 0,0-1 0,0-1 0,1 0 0,2 1 0,0 1 0,1-2 0,1 2 0,1-2 0,2-1 0,1-5 0,2-3 0,0-6 0,3-3 0,1-8 0,1-4 0,1-4 0,3-2 0,1-3 0,2-2 0,2-3 0,0 0 0,0-2 0,2 1 0,0 1 0,1 0 0,-1 2 0,3-2 0,0 2 0,0-1 0,1 2 0,-4 2 0,-3 0 0,-2 6 0,0-3 0,-4 6 0,1 2 0,-5 4 0,-1 2 0,-1 0 0,1 0 0,-2 0 0,1 2 0,-5 1 0,3 3 0,-4 2 0,0 3 0,0 2 0,-4 3 0,-1 1 0,-1 3 0,0-2 0,-2 3 0,3-1 0,-2 2 0,1 2 0,0 2 0,-2 1 0,4 1 0,-1 0 0,2 1 0,2-3 0,1 1 0,2-5 0,1-3 0,-1-2 0,2-3 0,0-5 0,1-4 0,3-7 0,1-5 0,1-3 0,1-4 0,2-3 0,3-2 0,1-6 0,2 0 0,0-4 0,0-1 0,0 3 0,0 3 0,0 2 0,0 2 0,2-1 0,0 2 0,0 3 0,-4 5 0,1 1 0,-3 4 0,2-2 0,-1 2 0,-4 1 0,-2-1 0,1 1 0,-3 0 0,0 1 0,-2 2 0,-4 4 0,1 4 0,-3 2 0,-1 6 0,-4 3 0,-2 3 0,0 2 0,0 2 0,-2 3 0,2 5 0,-2-1 0,3 2 0,-1 0 0,-1 2 0,2 0 0,-2-1 0,2-1 0,-2 0 0,4-5 0,-1-1 0,0-1 0,2-6 0,0-4 0,6-9 0,-2-3 0,6-5 0,0-4 0,2-4 0,2-6 0,5 0 0,1-9 0,2 0 0,2 0 0,2-3 0,1 1 0,-1 1 0,0-1 0,-1 3 0,0-1 0,2 1 0,-3 1 0,0 2 0,-2 1 0,0 1 0,-3 4 0,-3 5 0,1 1 0,-6 4 0,3 2 0,-4 4 0,-1 0 0,-1 2 0,-2 0 0,-1 1 0,1 1 0,-1 1 0,-1 2 0,0 4 0,-3 1 0,1 3 0,-2 0 0,0-1 0,0 1 0,1 2 0,-1 1 0,1 1 0,-3-1 0,2 2 0,1-3 0,1 1 0,1-1 0,-2-2 0,5-6 0,1 0 0,2-6 0,0-2 0,2-1 0,0-4 0,0-1 0,2-5 0,0 0 0,1-3 0,1 0 0,4 0 0,-1-1 0,2-1 0,1-2 0,0 0 0,-1 0 0,1 2 0,-1-1 0,2 1 0,0-3 0,-3 3 0,3-5 0,-2 5 0,1-2 0,-1 0 0,1 0 0,-3 0 0,-2 4 0,-3 3 0,-1 5 0,-4 5 0,0 2 0,-2 9 0,-3-3 0,1 4 0,-2 1 0,1 2 0,-1-1 0,-1 1 0,2-1 0,-1 1 0,-1 0 0,-1 1 0,0 0 0,0 3 0,0-3 0,0 3 0,0 1 0,0 1 0,2 1 0,-1-1 0,2-4 0,-1 0 0,1-3 0,2-1 0,3-4 0,1-4 0,2-3 0,0-6 0,2-6 0,4-2 0,0-3 0,4-1 0,-1-5 0,2-1 0,0 0 0,0-1 0,2 2 0,0-1 0,-1-1 0,-3 2 0,1 1 0,-3 1 0,0 4 0,-3 2 0,-2 2 0,-4 9 0,-2 4 0,-3 3 0,-2 4 0,1 3 0,-3-2 0,2 3 0,-1 1 0,-2 3 0,1-1 0,0-1 0,1-1 0,1 1 0,-2 0 0,2 2 0,-1-2 0,0 1 0,1-1 0,2 0 0,0 0 0,0-1 0,1-2 0,-1 0 0,5-4 0,-2 0 0,1-5 0,1-3 0,2-1 0,0-6 0,3-3 0,2-4 0,1-2 0,-1-3 0,3 1 0,1-3 0,2 1 0,-1-1 0,1 0 0,-3 2 0,3-1 0,-2 0 0,0 2 0,1-1 0,-2 2 0,-2 2 0,0 0 0,-2 9 0,-2-3 0,-2 6 0,0-1 0,-1 3 0,0 0 0,-3 3 0,-1 3 0,-1 0 0,1 2 0,-1 1 0,-2 1 0,2 0 0,-4 2 0,3 0 0,-2 1 0,-1-1 0,2 3 0,0-5 0,1 5 0,-1-3 0,1 2 0,1-3 0,1 1 0,1-4 0,0-2 0,3-1 0,-1-3 0,2-3 0,0-3 0,2-5 0,1 0 0,3-3 0,-1-3 0,3 2 0,-1-4 0,2 2 0,-1-2 0,1 2 0,-1-2 0,2 3 0,0-1 0,-1 1 0,1-3 0,-1 2 0,2 0 0,-5 3 0,0 3 0,-2 2 0,-3 3 0,2 2 0,-3 2 0,-3 3 0,-1 3 0,-1 1 0,0 3 0,-2-1 0,-1 3 0,-2 0 0,2 1 0,-1 0 0,-1 0 0,3 1 0,-3-2 0,4 1 0,-2-3 0,1 5 0,2-3 0,-2-3 0,6-1 0,-2-3 0,0-1 0,1-3 0,3-1 0,1-4 0,1-3 0,3-6 0,1-1 0,2-1 0,2-3 0,0 1 0,0-1 0,1 0 0,0-1 0,1 0 0,1-3 0,-2 3 0,3-2 0,1 1 0,3-2 0,-1 1 0,0 1 0,-3 0 0,0 0 0,0-1 0,1 1 0,3-3 0,-1 2 0,3-2 0,-4 0 0,5-2 0,-5 4 0,1 2 0,-3 1 0,-2 4 0,-3 0 0,-1 2 0,-2 0 0,1-2 0,-3 0 0,-1 0 0,0 0 0,-1-1 0,3-1 0,0 3 0,-1 0 0,1 1 0,0 0 0,1 0 0,-1 2 0,2 2 0,-2-1 0,1 0 0,1-1 0,-1 2 0,-2-2 0,1 2 0,-1-2 0,1 2 0,-1 1 0,-1-2 0,-2 2 0,-2 1 0,0 1 0,0 0 0,0 3 0,-1-1 0,0 2 0,0 0 0,-4 0 0,1 0 0,1 1 0,0 1 0,-1 3 0,-2-2 0,-1 2 0,-1 1 0,-1-1 0,3 3 0,-5-2 0,5 4 0,-1-2 0,1-2 0,0 0 0,1 0 0,-1 0 0,0-3 0,3-3 0,3-6 0,4-3 0,2-4 0,1-2 0,2-3 0,2 0 0,0-3 0,2 1 0,0 1 0,1 0 0,-1 2 0,3 1 0,-4-1 0,3 0 0,-1 1 0,3 2 0,-3-2 0,-1 1 0,-1-1 0,-1-1 0,2-2 0,-4 2 0,4-2 0,-6 2 0,2 1 0,-1-1 0,0 3 0,-1 1 0,-3 2 0,2 2 0,-2 1 0,2 2 0,2-2 0,-2 2 0,1-1 0,-1 1 0,-1 0 0,-1 1 0,1-1 0,-5 3 0,0 1 0,-5 4 0,-2 2 0,-3 3 0,4 0 0,-4 2 0,2 0 0,-1 2 0,-1 0 0,2 1 0,-1-3 0,2 0 0,-1-2 0,3 2 0,-1-1 0,1-1 0,2-1 0,-2-1 0,4-1 0,-1 0 0,2-3 0,0-1 0,0-4 0,3-1 0,2-3 0,1-2 0,2-4 0,0 0 0,-2 2 0,4-4 0,0 1 0,0-1 0,1 0 0,1-1 0,1 1 0,-1-1 0,3 0 0,-3 0 0,1-1 0,-1 2 0,-1 1 0,-3 1 0,3-2 0,-6 6 0,1-1 0,-1 4 0,-3-1 0,-1 4 0,-1 0 0,0 1 0,-2 0 0,-2 1 0,-1 2 0,0 2 0,-3 1 0,0 3 0,0 1 0,1 2 0,-3 4 0,0 0 0,2 1 0,-1-1 0,1 3 0,-1-2 0,2 0 0,0-1 0,1-2 0,2 0 0,1-2 0,1-2 0,0-3 0,2-2 0,0-4 0,2-2 0,1-3 0,3 0 0,-1-2 0,3-2 0,-1-2 0,1 0 0,-1 2 0,0 0 0,0 0 0,-1 0 0,2 0 0,-1 0 0,2 0 0,-2 0 0,0 0 0,-1 0 0,0 2 0,-1 2 0,-2 0 0,0 4 0,-3 1 0,-1 3 0,-1 3 0,-3 0 0,-4 6 0,-2 2 0,0-1 0,-2 7 0,0-2 0,-1 3 0,1-1 0,-2 2 0,2 2 0,-2-1 0,2 0 0,1-1 0,3-4 0,2-1 0,3-3 0,-1-4 0,4-2 0,-1-6 0,4-4 0,1-3 0,0-2 0,3-2 0,0 0 0,-1 0 0,3-2 0,0 0 0,1-1 0,0 1 0,0-2 0,0 0 0,2-1 0,0-1 0,2 1 0,0 1 0,0-1 0,-2 2 0,0-2 0,0 0 0,-2 1 0,-2 4 0,-3 3 0,-2 2 0,-2 3 0,0 1 0,0 4 0,-2 1 0,-2 3 0,-3 0 0,0 1 0,-3 2 0,-1 3 0,-1 1 0,-3 1 0,2 2 0,-1 1 0,-1-1 0,1 1 0,0 0 0,1 2 0,1 0 0,0 1 0,2-2 0,2-3 0,2-2 0,3-1 0,-2-4 0,5-2 0,0-4 0,0-2 0,2-2 0,1-1 0,1-3 0,1-2 0,0 0 0,1-2 0,-1 1 0,2 0 0,0-2 0,0-1 0,2-1 0,0 1 0,0-3 0,1 3 0,-1-1 0,2-1 0,0 2 0,0-1 0,0-1 0,-1 3 0,0 0 0,-2 3 0,-3 2 0,-2 3 0,0 1 0,-3 2 0,-3 2 0,0 2 0,-5 1 0,-1 3 0,-3 0 0,-1 3 0,-3 1 0,2 1 0,-2 2 0,-1 1 0,1 0 0,1 1 0,2 0 0,2 1 0,0 0 0,0 2 0,2-1 0,2 0 0,2-1 0,2-6 0,1-2 0,0-1 0,2-6 0,1 0 0,1-3 0,1-5 0,2-3 0,1-2 0,-1-1 0,1-1 0,1-3 0,0-1 0,3 3 0,0-4 0,0 2 0,1 0 0,0 0 0,2-1 0,0-3 0,2 1 0,-2 1 0,1 1 0,-1-1 0,-1 1 0,0-1 0,-1 2 0,-2 1 0,-3 2 0,-2 1 0,-3 0 0,1 7 0,-4 0 0,1 3 0,-3 1 0,0 0 0,0 3 0,-2 0 0,2 3 0,-3 1 0,1 1 0,-1 2 0,0-1 0,1 0 0,-3 3 0,2 1 0,0-1 0,-2 3 0,2 0 0,0 1 0,0 1 0,0 0 0,0 2 0,2-2 0,0-1 0,5-2 0,-2-4 0,1 0 0,1-2 0,0-8 0,3-3 0,0-3 0,2-5 0,1 0 0,-1-1 0,1-3 0,1 3 0,0-3 0,3 1 0,-2-1 0,0 2 0,0 0 0,1 0 0,-2-3 0,1 5 0,-3-2 0,1 3 0,-1 1 0,-1 2 0,0 2 0,-3 2 0,1 3 0,-2 0 0,-2 2 0,-3 4 0,-2 3 0,-3 2 0,0 0 0,-2 2 0,0 1 0,-4 5 0,4-2 0,-3 5 0,2-2 0,-1 2 0,2 0 0,1-1 0,-1 0 0,4-2 0,2-4 0,1-2 0,2 0 0,0-9 0,3 0 0,0-4 0,1-3 0,1-2 0,-1-1 0,3-3 0,-1 1 0,3-1 0,-1-1 0,1-3 0,0 2 0,1-2 0,0 1 0,1 1 0,-1-1 0,0-1 0,1 2 0,-3 0 0,1 3 0,-1 2 0,-2 1 0,2 1 0,-4 2 0,-1 8 0,-4 3 0,-3 7 0,-4 3 0,-4 5 0,1 0 0,-1 2 0,1 0 0,-1 3 0,0 3 0,1 0 0,-1 2 0,-1-4 0,4 2 0,-1-2 0,2-2 0,2-4 0,1-5 0,3-6 0,1-4 0,0-2 0,3-3 0,-1-6 0,2-2 0,2-3 0,0-1 0,3 0 0,0-2 0,4 1 0,-1-1 0,2-2 0,-1-1 0,1-1 0,1-1 0,1 1 0,-3-1 0,0-2 0,1-1 0,1-1 0,2-1 0,-5 2 0,1 0 0,-1 3 0,-3 2 0,-1 4 0,-2 3 0,-2 4 0,-2 2 0,-2 0 0,-3 2 0,-1 2 0,0 1 0,1 3 0,-4 1 0,2 2 0,-3 2 0,-1 2 0,0 3 0,1 1 0,-1 0 0,2 2 0,-3-2 0,3 3 0,1-5 0,1 2 0,-1-1 0,2-1 0,3-3 0,1-4 0,3-2 0,-2-6 0,3-2 0,0-2 0,3-5 0,1 0 0,0-2 0,2-2 0,0 0 0,2-2 0,-2 0 0,3-1 0,1-1 0,1 1 0,-1-2 0,-1 1 0,2-3 0,1-3 0,-3 2 0,2 1 0,-2 1 0,0 0 0,-1 3 0,-2 0 0,-3 6 0,-1 1 0,-2 3 0,0 1 0,-2 3 0,-1 3 0,-3 1 0,1 0 0,-1 2 0,0 1 0,-1 1 0,1 2 0,-2-1 0,0 1 0,-2 1 0,2 1 0,-1 1 0,2-1 0,-1 2 0,2 0 0,1-1 0,-1-2 0,1 2 0,-1-4 0,3 2 0,1-6 0,2 1 0,0-3 0,0-1 0,2-4 0,2-2 0,1-3 0,0-2 0,3-2 0,-2 0 0,2-2 0,0 1 0,-2-4 0,2 1 0,0 0 0,-1 0 0,1 1 0,-3 1 0,1 2 0,-1-3 0,1 5 0,-3 1 0,-1 5 0,-2 1 0,-2 4 0,-2 2 0,-1 3 0,-3 3 0,-1 3 0,1 1 0,-3 2 0,2 1 0,1-1 0,1 1 0,-1 0 0,1-1 0,-3 0 0,3-1 0,0-1 0,3-2 0,0-1 0,1 0 0,-1-3 0,0-1 0,3-4 0,-2 0 0,3-3 0,0-3 0,0 0 0,3-4 0,1-1 0,1-1 0,0-2 0,1-1 0,0-2 0,1 1 0,0 1 0,2-3 0,-2 2 0,0-2 0,1 3 0,0-1 0,-2 1 0,0 4 0,0-3 0,-2 6 0,-1-1 0,-1 1 0,0 4 0,-2 1 0,-1 4 0,0 1 0,-2 3 0,-5 0 0,1 6 0,-2 0 0,1 3 0,-2 1 0,1 0 0,-1 3 0,-1 0 0,0 3 0,0 1 0,-1 2 0,1 2 0,0 0 0,0 2 0,0 1 0,0 0 0,2-3 0,0-3 0,0-1 0,-3-1 0,3-4 0,0-2 0,2-3 0,0-4 0,3-5 0,-1 2 0,2-8 0,0 3 0,1-6 0,2 0 0,0-3 0,0-1 0,0-2 0,2-2 0,-1-1 0,3-1 0,0-1 0,1-2 0,1-1 0,-1 0 0,1 3 0,-1-1 0,0 1 0,-1-1 0,0 4 0,-2 4 0,0 1 0,-2 0 0,0 4 0,0 2 0,-5 4 0,1 5 0,-6 2 0,4 0 0,-5 3 0,3-1 0,-3 2 0,0 1 0,0-1 0,1 0 0,1 0 0,2 1 0,-2-1 0,2-1 0,-1 0 0,2-1 0,1-2 0,2-4 0,0-1 0,3-2 0,-2 0 0,1-3 0,1 1 0,1-4 0,4 1 0,-2-3 0,2 0 0,1-1 0,2-1 0,-2-2 0,4 2 0,-3-4 0,3 1 0,-1-2 0,1-2 0,-1 0 0,2-2 0,-2 0 0,-1 2 0,-1 0 0,-1 1 0,0 1 0,-3 0 0,-1 2 0,-2 4 0,0 2 0,0 3 0,-2 0 0,1 3 0,-4-2 0,2 3 0,0-1 0,-1 0 0,0 2 0,-1-1 0,-1 1 0,1 0 0,-1 3 0,1 0 0,-1 0 0,1-1 0,-1 4 0,1-3 0,-1 3 0,1 0 0,-1 0 0,0 0 0,1 1 0,-1-1 0,3-1 0,-1-1 0,0 2 0,1-5 0,1-1 0,2-2 0,0-3 0,2-3 0,2 0 0,1-3 0,0-1 0,3-2 0,-1-2 0,1 0 0,-3 0 0,2 0 0,1 0 0,-1 0 0,0 0 0,-2 2 0,2-1 0,-4 5 0,0 0 0,2 3 0,-4 1 0,1 4 0,-4 4 0,1 6 0,-4 2 0,2 3 0,-4 3 0,0 3 0,0 1 0,-2 5 0,-2 1 0,-1 4 0,-4 5 0,2 6 0,-5 3 0,-1 6 0,1-1 0,1 3 0,0-1 0,2 0 0,-1 0 0,1 1 0,1 0 0,-1 0 0,2-7 0,-4 0 0,-1-6 0,1 2 0,4-12 0,1-3 0,1-6 0,1-7 0,3 0 0,0-7 0,4-1 0,0-5 0,3-2 0,-4 0 0,4-6 0,-3 0 0,3-3 0,-1-1 0,2 0 0,-3-3 0,2 2 0,0-1 0,0-2 0,-1 5 0,0 0 0,-1 2 0,-1 3 0,-2 2 0,-2 4 0,2 4 0,-4 4 0,3 2 0,-2 3 0,1 2 0,-1 2 0,-1 0 0,0 2 0,-1-1 0,0-1 0,0 0 0,0-5 0,0 2 0,0-2 0,0-3 0,-1 1 0,1-3 0,0-1 0,3-2 0,0-4 0,2-2 0,1-1 0,2-4 0,0-1 0,3-3 0,0-1 0,1-5 0,1-2 0,3-3 0,2-1 0,2 0 0,-1-2 0,1 2 0,-2-3 0,0 2 0,-2 0 0,-1 2 0,-1 2 0,-3 4 0,0 2 0,-5 4 0,0 5 0,-6 8 0,0 7 0,-2 4 0,0 5 0,1 1 0,-1 0 0,2 0 0,2-3 0,2 0 0,-1-2 0,0 1 0,1-3 0,1 0 0,1-3 0,1-2 0,0-2 0,3 0 0,-1-2 0,2-1 0,0-2 0,0-2 0,2 0 0,3-1 0,2-3 0,3-1 0,0-1 0,0-2 0,1-3 0,3 1 0,0-2 0,0 0 0,2 0 0,-1-1 0,1-2 0,3 2 0,-2 1 0,-1-2 0,-3 3 0,-1 0 0,-1 1 0,-2 3 0,-2 1 0,-2 2 0,-1 2 0,-1 4 0,-3 5 0,-3 3 0,-1 5 0,-2 1 0,-2 3 0,2 1 0,-1 2 0,2-2 0,2 0 0,-1-4 0,2 1 0,0-4 0,2 2 0,0-5 0,2-3 0,1-2 0,3-4 0,1-2 0,1-1 0,1-2 0,-1-2 0,0-1 0,2-5 0,1-1 0,-2-2 0,0 0 0,-2 0 0,1 0 0,-3 0 0,1 0 0,0 0 0,-2 0 0,0 0 0,0 1 0,-2 0 0,0 2 0,-2 3 0,0 2 0,-2 3 0,-1 3 0,-3 5 0,1 3 0,-3 4 0,1 3 0,-1-1 0,3 2 0,0 0 0,1 2 0,-1-2 0,2-1 0,0-3 0,1-2 0,2-2 0,0-2 0,0-3 0,2-4 0,1-5 0,3-3 0,-1-2 0,1-5 0,2-2 0,0-1 0,1-3 0,1 2 0,-3-1 0,0 0 0,-1 2 0,0 2 0,-1-2 0,-2 1 0,0 3 0,-3 2 0,0 1 0,0 4 0,-2 4 0,0 5 0,-3 4 0,0 6 0,1 2 0,0 2 0,-2 4 0,1 0 0,0-2 0,1 0 0,0-1 0,2 1 0,-2-3 0,2 0 0,0-4 0,2-3 0,0-5 0,2-6 0,0-6 0,2-2 0,-2-8 0,1 1 0,-1-1 0,-1-4 0,0 3 0,-1-2 0,-1 2 0,0-1 0,-2 0 0,-4 1 0,0 0 0,1 1 0,-5 0 0,3 4 0,-3 2 0,0 3 0,0 4 0,0 2 0,0 6 0,-1 4 0,1 4 0,0 3 0,2 3 0,1 3 0,0 3 0,-2-2 0,4 5 0,-2-2 0,2 1 0,0-2 0,3-4 0,2-2 0,0-3 0,2-6 0,0-6 0,3-6 0,3-5 0,0-5 0,0-3 0,-1-4 0,0-4 0,-1-2 0,-2-1 0,0 2 0,-3-2 0,-1 4 0,-1-3 0,-1 0 0,-5-1 0,0-1 0,-3 3 0,-1 3 0,-1 3 0,1 5 0,-2 4 0,0 3 0,4 7 0,-1 5 0,3 6 0,-4 6 0,1 3 0,3 2 0,0-3 0,0 2 0,1-2 0,-2-1 0,2-4 0,-1 0 0,3-3 0,0-1 0,1 0 0,2-2 0,2-3 0,1-4 0,2-3 0,1-5 0,7-2 0,-3-2 0,3-2 0,0-2 0,-2-1 0,1-3 0,-2 1 0,2-2 0,-2 2 0,-3-3 0,1 3 0,-1-2 0,-2 4 0,-1-1 0,-2 4 0,-2 0 0,-1 4 0,-2 2 0,-1 3 0,-2 1 0,-1 3 0,1 3 0,-3 0 0,3 5 0,-3 2 0,0 3 0,0 3 0,0-2 0,-2 4 0,0 1 0,0 0 0,2-1 0,2-1 0,-1 2 0,4-1 0,-2-1 0,3-2 0,1-6 0,2-1 0,4-5 0,2-2 0,3-5 0,2-2 0,2-7 0,0-1 0,2-5 0,0 1 0,1-3 0,-1 1 0,0-2 0,-2 0 0,0 0 0,-2 0 0,-2 2 0,-1 2 0,-3 2 0,-1 2 0,-1 2 0,-1 1 0,-1 3 0,-1 4 0,-1 2 0,-2 2 0,-1 0 0,1 2 0,-1 2 0,-1 3 0,0 2 0,-3 2 0,1 2 0,1-1 0,-3 2 0,2-1 0,-2 1 0,0 3 0,0-1 0,0 1 0,2 0 0,0 2 0,0-2 0,0 1 0,1-1 0,2-2 0,3-4 0,2-6 0,2-3 0,3-4 0,3-4 0,2-4 0,2-5 0,2-3 0,0 0 0,2-3 0,-2 3 0,-1 0 0,0-1 0,-1 1 0,0-3 0,-3 6 0,0-3 0,-2 3 0,-3 1 0,-1 3 0,-2 1 0,0 6 0,-2 0 0,-1 3 0,-3 1 0,-1 4 0,0 2 0,-3 3 0,0 0 0,2 2 0,-1 2 0,-1 1 0,-1 1 0,2 1 0,0-2 0,2 2 0,-2-1 0,1 0 0,1 1 0,1 0 0,1 2 0,-1-4 0,3-2 0,0 1 0,3-7 0,1 0 0,1-5 0,1-1 0,3-4 0,2-3 0,1-6 0,1-1 0,1-2 0,2-1 0,0-2 0,1 1 0,-2-2 0,0 2 0,1-3 0,-2 3 0,-2 0 0,-1 3 0,-3 1 0,-1 0 0,-2 4 0,-2 2 0,0 2 0,0 1 0,-2 1 0,-2 3 0,-1 1 0,0 1 0,-1 3 0,1 1 0,-1 1 0,1 2 0,-3-2 0,1 4 0,-3 1 0,1 2 0,0 0 0,0 0 0,0-1 0,-2 4 0,2 1 0,-1-2 0,1 1 0,1 0 0,0 0 0,2-2 0,2-1 0,1-4 0,1-1 0,1-5 0,2-1 0,3-4 0,3-3 0,0-4 0,5-4 0,-1-2 0,2-1 0,0-1 0,0-1 0,2 0 0,-1-1 0,-1 3 0,-1-3 0,1 1 0,-2 0 0,-2 1 0,-2 3 0,-3 0 0,-2 5 0,-2 1 0,0 5 0,-2 1 0,-1 3 0,-3 1 0,1 3 0,-1 3 0,-2 4 0,0-1 0,-1 0 0,-1 0 0,0 0 0,0 0 0,-1 0 0,2 2 0,0 0 0,-1-1 0,-1 0 0,0 1 0,2 1 0,0 0 0,2 0 0,-1-3 0,2 0 0,3-2 0,2-2 0,0-1 0,2-3 0,0-3 0,5-3 0,3-5 0,2-2 0,0-3 0,2-3 0,2-1 0,0 1 0,0-3 0,0 2 0,-1 0 0,0-2 0,-2 2 0,2-4 0,-6 4 0,3 0 0,-7 1 0,1 6 0,-3-1 0,-1 4 0,-1 1 0,-4 4 0,-1 4 0,-1-1 0,1 3 0,1-2 0,1 2 0,-2-1 0,-2 3 0,0-1 0,0 3 0,1-1 0,0 2 0,-1-1 0,1 2 0,-3-2 0,2 3 0,0 3 0,-1-3 0,1 2 0,0-1 0,-1-1 0,3 0 0,2 0 0,1-2 0,1-3 0,1-2 0,1-4 0,1 0 0,3-3 0,4-6 0,2-2 0,1-4 0,0 0 0,0-2 0,1-2 0,-1 1 0,-4 1 0,3 0 0,-5 2 0,1 0 0,-2 1 0,-2 3 0,-2 0 0,2 3 0,-6 2 0,0 4 0,-2 2 0,-1 2 0,1 2 0,-1 2 0,1 2 0,-1 1 0,1-2 0,-1 3 0,0 1 0,-1 2 0,1-1 0,-2 2 0,0 0 0,1 3 0,-1-1 0,0 0 0,-1 0 0,1-1 0,1 2 0,1-3 0,0-3 0,1 0 0,2-3 0,1-3 0,4-7 0,1-4 0,5-5 0,0-2 0,3-2 0,0-1 0,0-2 0,0-1 0,1-2 0,1 1 0,-4 1 0,4 0 0,-6 2 0,0 4 0,-4 2 0,2 2 0,-5 7 0,0 2 0,-3 5 0,-4 4 0,0 4 0,-2 4 0,1 0 0,-1 1 0,1 1 0,-2-1 0,1 0 0,0-1 0,0 0 0,-2 2 0,2-1 0,1 1 0,-2-1 0,4 0 0,-4 1 0,2-3 0,1 1 0,1-1 0,2-1 0,0-3 0,1-2 0,1-3 0,1-1 0,-1 0 0,2-4 0,0-2 0,0-2 0,2-4 0,1-1 0,3-1 0,-1-2 0,1-1 0,0-3 0,1 0 0,0-1 0,1 0 0,-3 1 0,1-1 0,-1 2 0,-2 1 0,-1 2 0,-1 0 0,-1 6 0,-3 0 0,-3 6 0,1 4 0,-3 5 0,0 1 0,1 2 0,0 0 0,1 2 0,0-1 0,2-3 0,0 3 0,0-2 0,2-1 0,-3 0 0,5-3 0,-3-1 0,3-3 0,0 1 0,0-3 0,0 1 0,0-3 0,0-3 0,2-2 0,0-3 0,0 0 0,0 0 0,0-2 0,1-2 0,0 1 0,1 0 0,-2 1 0,0-1 0,0-1 0,0 3 0,0-3 0,-1 5 0,2-2 0,-3 3 0,0 1 0,0 3 0,0 2 0,-2 3 0,0 4 0,-2 2 0,2 3 0,-2 2 0,0 0 0,2 0 0,0 0 0,0 0 0,0-2 0,0 0 0,1-2 0,-1-2 0,2 0 0,-2-2 0,1-3 0,1 1 0,0-3 0,0-1 0,0-4 0,0-1 0,0-5 0,0 1 0,0-1 0,0 0 0,0-2 0,0 0 0,0 0 0,0 0 0,0 2 0,0-1 0,0 3 0,0 0 0,0 1 0,0 3 0,0 0 0,0 3 0,0 3 0,0 0 0,0 4 0,0 1 0,0 1 0,0-1 0,0 2 0,1 0 0,1-1 0,-2 0 0,2 0 0,1-2 0,-1 0 0,1-1 0,-1 1 0,2 0 0,-3-3 0,1 2 0,-2-4 0,3 3 0,-2-5 0,1 3 0,-2-3 0,0-3 0,0-1 0,-2-2 0,0-2 0,-2 0 0,0 1 0,1 0 0,0-1 0,1 0 0,-1 0 0,1 0 0,2 5 0,-3-5 0,3 5 0,-2-2 0,1 2 0,-1 0 0,2 3 0,0 1 0,2 3 0,0 0 0,1 5 0,0 3 0,1 0 0,1 4 0,-1-1 0,0-1 0,3 0 0,0-1 0,0 0 0,2-2 0,-2 3 0,3-3 0,-4 1 0,2-5 0,0-1 0,-2-3 0,2-1 0,-4-1 0,0-1 0,-3-3 0,1-3 0,-2-1 0,0-4 0,0 1 0,0-3 0,0 0 0,-2 0 0,0-2 0,-3 0 0,2-1 0,-1 0 0,-2 1 0,1-1 0,-1 5 0,1-5 0,1 6 0,0-1 0,3 5 0,-1 1 0,-1 3 0,3 4 0,-2 6 0,4 2 0,1 3 0,2 4 0,0 2 0,0 1 0,-1 1 0,4 0 0,-2 0 0,1 1 0,1 0 0,1-1 0,-2-1 0,2-4 0,-1 1 0,0-5 0,-1 1 0,-3-4 0,2-4 0,-4-1 0,2-4 0,-3-1 0,1-1 0,-1-3 0,-1-2 0,0-5 0,-3 2 0,0-6 0,-2 2 0,-1-4 0,-2-1 0,0-2 0,-1 1 0,-1-1 0,0-1 0,1 0 0,-1 2 0,1-1 0,1 2 0,1 2 0,1 2 0,1 4 0,2 3 0,0 7 0,3 4 0,4 8 0,2 4 0,1 4 0,1 1 0,1 4 0,1 1 0,1 3 0,0-1 0,-2 1 0,2 0 0,-2-1 0,1 0 0,1-1 0,-2-2 0,-2-4 0,-1-4 0,0-5 0,-3-2 0,-1-6 0,-2-1 0,0-6 0,-1-3 0,-1-4 0,-3-2 0,2 1 0,-3-4 0,-1-1 0,0 0 0,-2-4 0,2 2 0,-3-1 0,1-2 0,-2 2 0,1-1 0,0 1 0,1 1 0,-1 4 0,2 2 0,0 2 0,5 5 0,0 6 0,3 7 0,0 5 0,5 5 0,0 3 0,4 4 0,0 1 0,2 2 0,0-1 0,0 2 0,0-2 0,0 0 0,0-4 0,0-2 0,0-2 0,-2 0 0,-1-4 0,-3-3 0,1-3 0,-3-5 0,0-2 0,-3-5 0,0 1 0,0-5 0,0 0 0,-1-2 0,-1 0 0,-1-2 0,-3-1 0,1 2 0,-1-3 0,1 1 0,-1 0 0,1-1 0,-1 1 0,1-2 0,-1 2 0,1-2 0,-1 3 0,1-1 0,1 4 0,1 2 0,0 0 0,2 4 0,1 6 0,2 5 0,2 7 0,2 4 0,2 1 0,1 1 0,-2 1 0,1 1 0,0-1 0,-2 0 0,1 0 0,1-1 0,0 0 0,-2-3 0,-1-1 0,-2 0 0,1-5 0,-1-3 0,0-2 0,-3-4 0,0-3 0,0-4 0,0-3 0,0-3 0,-2 0 0,0-1 0,-2-3 0,0 0 0,-1-2 0,-1 1 0,-1 0 0,0 0 0,0-1 0,1 2 0,0 0 0,-2 3 0,2 0 0,-1 0 0,1 1 0,0 3 0,3-1 0,1 8 0,2 1 0,0 4 0,2 5 0,2 5 0,1 1 0,2 1 0,0 2 0,3 0 0,0 4 0,-2-3 0,1 0 0,-2-2 0,0 0 0,1 1 0,0-3 0,-1-1 0,-1-6 0,-1-1 0,1-2 0,-1-3 0,-2-1 0,0-6 0,-3-2 0,0-2 0,-3 1 0,0-3 0,-2-1 0,-1-2 0,0 0 0,-1 0 0,0-1 0,-2 0 0,1 1 0,1 1 0,-1 1 0,2-2 0,-2 1 0,2 0 0,1 3 0,-1 3 0,1 0 0,2 1 0,0 4 0,3-1 0,3 6 0,0 2 0,2 3 0,1 2 0,2 3 0,-1 3 0,2-1 0,-2 1 0,2 2 0,-1-2 0,1 1 0,0-1 0,2-2 0,-2 1 0,1-2 0,-3-1 0,2-2 0,-1-3 0,-3-1 0,-1-2 0,0-2 0,-1 0 0,-1-6 0,-2-1 0,-2 0 0,-2-2 0,-1-2 0,-1-1 0,-1-2 0,-1 0 0,0 0 0,1-2 0,-4 1 0,5-1 0,-4 2 0,3-1 0,0 1 0,1-2 0,1 2 0,-1 0 0,1 2 0,1 4 0,2 2 0,2 5 0,2 4 0,1 8 0,4 0 0,0 2 0,0 3 0,2-1 0,-2 1 0,3-3 0,-2 2 0,1-1 0,2 0 0,-3-5 0,1-1 0,1-1 0,0-3 0,-2 1 0,-3-5 0,0-1 0,-2-2 0,0-2 0,0-1 0,-3-3 0,0 0 0,0-1 0,-3-1 0,0-1 0,-3-2 0,-1 2 0,1-2 0,-5 0 0,2 0 0,1 0 0,-5-2 0,6 1 0,-6-3 0,4 2 0,-1-2 0,-1 2 0,2-2 0,2 3 0,-1-1 0,2 4 0,1 2 0,3 1 0,0 2 0,4 5 0,2 5 0,1 2 0,2 6 0,1 2 0,2 1 0,-1 4 0,1-3 0,1 2 0,0-2 0,0 1 0,0-3 0,0-1 0,1-1 0,-2-4 0,-1-1 0,-1-1 0,-2-5 0,-3 0 0,-1-6 0,-2-3 0,-2-4 0,-2-3 0,-3-1 0,0-1 0,-2-2 0,0-2 0,-3 0 0,1-1 0,0-2 0,0 2 0,-2-2 0,1-2 0,-2 1 0,1-1 0,1 4 0,0 0 0,0 1 0,1-2 0,0 4 0,0-2 0,2 2 0,1 0 0,3 2 0,-1 0 0,3 0 0,1 4 0,1-1 0,1 5 0,0 0 0,0 1 0,0 0 0,0 3 0,0 1 0,0 2 0,0 2 0,3-1 0,-2 1 0,1-2 0,-2 0 0,0-2 0,0 1 0,-1-2 0,0 1 0,0 2 0,-3-3 0,1 2 0,0-1 0,1-1 0,-1 1 0,1 2 0,-1-4 0,1 2 0,2-1 0,-2 1 0,0-1 0,0-2 0,-3-1 0,5 3 0,-5-2 0,4 2 0,-4 0 0,4-1 0,-3 2 0,3 0 0,-3 2 0,3 0 0,-4 3 0,3 0 0,-1 4 0,1 0 0,0 5 0,2-1 0,0 1 0,0-1 0,0 1 0,0 1 0,3-1 0,0 1 0,2-4 0,1 1 0,-1-4 0,1 0 0,-1-2 0,1-2 0,-1 0 0,1-2 0,-1-3 0,-2 0 0,0-5 0,-3-1 0,0-3 0,0-1 0,-3-2 0,0 1 0,-2-1 0,-1 0 0,1 2 0,-1 0 0,1 2 0,-1 3 0,1-2 0,-1 5 0,1 1 0,0 7 0,1 2 0,1 5 0,1 3 0,2 2 0,-2 0 0,1 1 0,1 1 0,2-1 0,0-2 0,2-2 0,0-3 0,1-5 0,0 0 0,1-4 0,-1-4 0,1-2 0,-1-7 0,-2-2 0,2-3 0,-4 0 0,1-1-1596,-2 0 0,0 2-1183,0-1 2779,-2 0 0,-1 2 0,-3-1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18.79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289 135 7699,'0'7'0,"0"-3"-198,0 0 0,0-2 295,0 3-441,0-4 120,0 5 281,0-5-45,0 4 0,1-4 121,1 1 136,-1-1 1,2-2 122,-1-1 347,-1 1-393,5-4 0,-5 3-106,1-2 0,1 2-203,-1-3 252,0 4-153,-2-5 232,0 6-395,0-3 0,-3 4-58,-1 1 1,0 1 13,0 1 0,0 1-83,-3 0 1,1 1 72,-1 3 0,1-2-83,-1 1 0,1 0-77,0-2 197,-1 3 0,2-2-95,0 2 170,0-5-29,4 2 1,-2-6 117,3 0 0,1-3-100,1-3 1,1-3 132,4 1 0,-1-2-135,1 2 0,-1-2 15,0 0 1,1-2 1,-1 4 0,1-1-1,-1 3 1,1-1 104,-1 1 1,-2 0-105,1-1 0,-2 3 473,1 0 13,2 2 61,-5-1-432,2 3 1,-4 3-7,-1 1 1,0 2 56,-2 1 1,0-1-32,-3 0 1,1 2 1,0-1 0,-1 2-67,1-5 0,-1 3-73,1-2 0,2 0-1,-1 2-200,1-1 0,-2 1 27,-1-1-278,4 0-136,-3 1 149,5-4 349,-2 0 0,3-4-28,0-1 0,4-2 1,2-4 1,1 0 21,1-3 1,-1 2 15,0-1 1,1 1 30,1-2 0,0 4 131,-3-2 1,0 2 9,1 1 1,-3-1-44,0 1 1,-2 2 150,3 2-122,-4 1-53,2 1-57,-6 3 1,0 1-79,-4 5 1,0-1 72,-1 3 0,0-3-25,0 3 1,0-3 1,-1 3 1,2-2 17,-1 1 1,1-1 4,0 2 1,1-4-9,-1 2 1,3-1 16,0 0 1,2-3-5,-3 2 1,4-4-79,-1 1 19,1-3 0,1 1-11,0-4 1,1-1 143,1-4 1,2 0-97,2-1 1,0 0 117,1-3 1,-1 1-104,1-1 1,-1 0 112,0 2 1,1 1-56,-1 1 1,-1 1 80,-1 0 1,-2 0 342,2 2-98,-2-2 14,1 5-274,-3-2-137,-6 9 0,2-2-94,-5 5 0,2-2 66,0-1 1,1 3 7,0 0 1,-1-1-58,1-1 0,-1 0 25,1 1 1,2-1 57,-1 2 1,2-4-51,-1-1 64,-2 0 1,4 2-38,-2-2-73,3-1 1,-1-3 111,4-3 1,1-1-5,4-4 1,-1 0 0,1-3 1,1 1-26,1-1 0,-1 0 105,-1 2 1,-1-1-94,0 1 1,0 1 140,-2 1-116,2-2 0,-3 2 207,1-2 9,-1 5 197,-3 1-378,0 3 0,-3 3 18,-1 1 1,-2 4-33,0 1 0,-1 0 40,1-1 0,0 0-110,-1 3 1,1-1 97,-1 1 1,1 1-113,0-2 1,-1 0 6,1 1 0,-1-2 23,1 1 1,0-2-75,-1 1 0,1-2 33,-1-1-195,4-2 131,0 2 37,3-9 0,3 1 24,1-7 0,2-2 193,0 0 0,3-1-43,-1-1 0,1 0-43,-3 0 1,3 1-4,-1-1 0,0 1-25,-4 1 0,2 1 28,-2 1 1,0 3 33,0 0 51,-2-1-87,0 6 246,-2-1-235,-2 7 0,-1 0-27,-1 6 0,-2-3-33,2 3 0,-2-2 54,-1 1 1,0 1-128,-1 2 1,1-2 105,-2-1 1,2-1-96,1 2 1,-1-3 62,1 3 0,-1-3-24,1 0 0,-1-1-36,1 0 0,2-2-84,-1 0-35,4-2-32,-2-3 0,4-3 200,1-2 0,2-2-44,5-2 1,-2-2 59,2 0 0,-2-1-72,2-1 0,-2 2 191,2 1 1,-2 1 24,-1-2 0,0 4 40,-2-2 1,2 3-52,-2 1 0,-1 0-77,-1 0 0,0 2 76,0 1-23,-2 2 238,3 0-281,-6 2 0,2 1-133,-3 2 0,0 2 60,0 0 0,-2 1-7,2 1 0,-2-1-85,0 3 1,-1-3 80,1 3 0,0-3-88,-1 0 1,3-1 54,0 0 0,-1 1 15,-1-2 1,2 2-38,-1-4-13,1 2-94,0 0-26,2-2 0,2-2 269,0-4 0,2-3-113,3-3 0,0-1 131,2-2 1,1-1-78,1 1 0,0-1 147,-3-1 1,0 0-96,1 1 1,-1 1 53,1 0 1,-3 3 14,0 0 0,0 1-39,0 0 1,-1 3-41,-3 0 78,0 2-7,0-1 0,-1 8-179,-1 2 0,1 1 97,-4-2 1,2 3-91,-2-1 0,0 1-14,0 0 1,0-1 83,-2 3 0,1-4-148,0 2 1,1 0 63,-2 0 0,2 0 19,-3 0 0,0-2 16,2 4 1,0-3 65,-1 0 1,2 0-187,0-2-171,0-2 268,4-2 0,-2-2 5,3-2 0,3-2 35,1-2 0,3-4-37,1 0 0,-1-2 109,2-1 1,0 0-108,0 0 0,-1 0 170,-1 0 0,-1 3-35,0-1 0,1 3 65,-1 0 1,-2 0-82,1 2 0,-4 0-4,1-1-5,2 4 39,-3 0 44,1 3 1,-4 4-179,-3 0 1,2 3 27,-2-2 1,2 0-4,-1 2 1,-2 0-67,2 2 0,-2-2 57,0 1 1,0-1-50,2 0 1,-2 0 65,2 1 0,-2 0-38,-1 0 0,-1 1 10,-1 0 1,1 2 59,1-3 1,1 1-79,0-3 9,2 1-349,-2-1 305,6-2 0,0-4 13,4-5 1,2-3 19,3-3 1,-1-1 30,2-1 1,0 0-53,1 0 0,-2 1 115,-2-1 1,-1 1 27,1 1 1,-1 2 114,0 2 1,-1 1-104,-1-1 0,-3 3 45,1 0-187,-1 2 1,-1-1 124,0 1-110,0 1 507,0-2-431,-3 9 0,3-4-63,-3 4 72,0-1 0,0 2-77,-1-1 0,-2 1 69,2-1 0,0 1-47,0-1 0,2 0 13,-2 1 0,1-1-20,-1 1 0,1-1 35,-2 0 0,0 1 3,3-1 1,-2 1-36,2-1 29,-3 1-354,4-4 272,-2 0 0,4-4 55,1-1 1,2-4-17,2-2 0,0-4 28,1 2 1,-1-2-3,1-1 1,-1 2 3,1 0 1,-2 4 33,-1-2 1,1 0-44,-2 0 0,1 3 84,-2 1-77,3 1 98,-4-2-92,2-1 185,-3 4-164,0 0 21,0 3-115,-3 6 0,1-4 79,-2 4 1,2-1-26,-2 2 0,1-1 13,-1 0 1,2-1-5,-2-1 0,2 0 14,-3 3 1,3-1 3,-2 1 1,2-1-68,-2 0 1,1 1 53,-1-1 0,2 1 42,-2-1 1,0 0-44,0 1 1,0-1 159,2-2-152,1 2 1,-4-5-126,3 3 91,0-2 0,2 0-7,0-4 1,3-2-44,1-2 0,0-1 66,0-2 1,0-1-79,3-3 0,-1 3 54,1-1 1,-2 1 88,0-1 0,0 2-82,-3 2 0,3 0 144,-1-1 1,-1 3-56,-1-2 0,1 5-23,-1-3 10,0 4 110,-2-2-150,-3 9 1,0-2 0,-3 5 3,2-2 1,-1-1 1,3 0 1,-3 0 1,0-2 1,2 2-23,-1-2 1,1 2 15,-1 1 1,1-1-12,-2 0 1,0 1 44,3 2 1,-3-2 3,1 2 0,0-2-15,0-1 0,3-1 40,-1-1-67,-2 0 41,3 3-389,-2-4 229,3 0 3,0-3 75,3-6 1,-1 2 13,2-5 0,-1 2-1,2-2 1,0 0 3,0-2 0,0 0 5,2 2 1,-3-2-10,0 3 1,0-1 83,0 3 0,1-1-70,-3 1 1,3 2 103,-3-1 0,1 3-96,-1-2 125,-2 3-74,3-2 98,-3 3 0,0 4-208,-3 0 101,3 3-64,-6-3 1,3 2 19,-1 1 1,-1-3-6,3 0 0,-2 1 111,1 1-95,-2 1 1,4-1 19,-3 0 1,0 1-14,0-1 0,-1 1 10,3-1 1,-3 0-5,0 1 1,2-1-29,-1 1 0,2-3-7,0 0 1,-1-2-30,1 3-154,0-4 114,-1 2 121,2-3-33,-1 0-3,7-3 1,-3 0 18,5-4 0,-3 1 8,0-1 0,2 1-3,-2-1 1,2 0-20,0-1 0,0 1-36,-2-2 0,2 2 42,-2 1 1,0-1-11,0 1 0,-2 0 58,3 2-29,-4-2 0,3 5 49,-2-1 17,-2 1-29,3 1-86,-6 3 1,1 1 9,-3 2 0,0 1-4,3-1 0,-3 1-17,1-1 1,0 0 6,0 1 1,0 0 17,-3 1 1,1 0-3,0 0 0,1 1-40,1 0 0,0 0 34,-3-3 1,1 2-37,0 1 0,1-3 14,1-1 6,0-1-93,0 2-10,1-2 147,3-1 1,1-4-44,1-1 1,2-2 70,2-2 0,-1-3-65,2 1 1,-3-1 40,2 0 1,1 2-20,-3-2 1,2 2 0,0-2 0,0 2-2,1-2 0,-3 2 5,0 1 0,0-1-3,0 1 1,1 0-1,-3-1 1,3 1 18,-3-1-27,3 4 37,-2-3-28,1 5 241,-1-2 80,-3 3-398,-3 6 1,1-4 108,-2 5 0,2-2-150,-2 1 1,2 1 73,-3-1 0,3-2-26,-2 1 0,0-1 58,0 2 0,-1 1 4,3-1 1,-3 0 11,1 1 0,0-1-26,0 1 1,2-2 59,-3 0 1,2 0-60,-1 0-16,-2 0 0,3 0 38,-1-1 1,0-3-268,2 1 262,1-1-7,-1-1 1,4-3 36,0-1 1,3-2-49,-1 0 1,2-1 26,0-2 0,1 1-21,-1-2 1,0 1 85,-2-2 0,2 3-64,-2-3 0,2 3 28,0 0 1,0-1-30,-2 0 0,1 0-3,-3 3 1,2 0-54,-1-1 21,2 1 1,-4 0 23,3 2 0,-2 0-8,0 2 15,-1 1 170,-1-1 0,-3 4-147,1 3 0,-1 0-38,1-1 1,1 2 35,-3-2 1,1 2-28,-1 0 0,2 0 17,-2 1 1,2-1-27,-3 1 1,2-1 46,-1 1 0,-1-1-26,2 0 1,-1 1 14,2-1 1,-2 1 3,2-1 0,-3 0-1,3 1 0,-2-1-9,2 1 1,-3-3 3,3 0 1,-1-2 19,1 0-230,2 1 177,-3-2 1,3 1-29,0-4 37,0-1 1,1-6-5,1 0 1,0 0 14,3 1 0,0 0-16,0-3 1,0 1 11,2-1 1,-1 0-7,1 2 0,-2 0 40,0 1 1,0 0-3,-3 0 0,2 3 36,-2 1-56,3-1 5,-4-1-50,2 2 51,-3 2-7,0 2 1,-1 4 18,-1 0 1,0 3-27,-2-2 1,2-2 0,-2 1 1,0 1-55,-3 1 0,3 0 54,0 1 1,-1-1-55,-1 1 0,0-1 45,2 1 0,-2 0 7,2 1 0,-2-1-18,0 2 1,0-2 20,2-1 1,-2 1-8,2-1 0,0 1 7,0-1 1,3-2 47,-2 1-49,3-4 1,0 3-72,0-2 69,0-2-25,3 0 1,-2-3 16,3-3 1,1-2 2,1 0 0,0 1-3,1-2 1,-1 0-2,1 0 1,-3 0 27,0 1 0,0 0-28,0 0 1,2 1 116,-2 0 0,0 3-100,0 0 1,-2-1 0,2-1 0,-2 2 8,0-1 0,1 3 16,-1-2 9,0 3-57,-2-2 1,-3 7 8,-1 0 0,0 3 34,0-2 0,2 0-23,-2-1 0,1 2 43,-1-2 0,2 2-30,-2 0 1,2 1 0,-3-1 0,3 0 1,-2 1 0,2-3-13,-3 0-12,4 1 1,-4 1-7,3 0 0,-1-1-7,1-1 35,1-3-61,-2 5 46,3-5-349,0 2 296,3-9 0,0 2 24,1-5 0,2 0 4,-2 0 0,2 0 17,0 1 1,0 0-26,-2 0 1,2-1 16,-2 0 0,0 0 0,0 3 1,0 0 9,0-1-14,2 1 0,-3-1-4,1 1 0,-1 0-26,0 2 1,-2-2-45,3 2 109,-2 1-65,1-3 48,-1 3-44,-1-1 217,2 1-35,-3 3 1,0 5-49,0 2 0,-2-1-64,0-2 0,-1 0 30,1 3 0,0-1-24,-2 0 0,2 1-35,-2-1 0,0 3 34,0-1 0,-2 2-92,2-2 0,-2 0 33,0 3 1,-1-1-15,1 3 0,-1-1 9,1-1 0,-1 2 24,-2 0 1,2-3-8,-1 3 1,0-2 1,-1 0 1,2 0 8,-1-2 1,1-1-6,3-2 0,-1-1-48,3-1-8,0-3 0,2 2-7,0-6 1,2 0 82,3-4 1,0-1-37,2-1 0,1-2 46,1 0 0,2 1-46,-3 0 1,3-1 42,-3-2 1,1 2-35,-3 1 0,1 2 129,-1-1 0,1 0 8,-1 1 250,-2 2-286,-1 3 0,-3 4-31,0 1 0,-3 2-95,-2 5 0,0-2 92,-2 4 1,1 0-114,-1 2 1,-1 0 91,-1-1 0,-1 1-51,1 0 0,-2 0-128,3 0 0,-3-3 78,3 1 1,-3 0-18,2 2 0,-1-1 58,1-2 0,1 2 75,1-4 1,1 3-84,-1-2 1,2-1 162,0-1-161,3-4-68,2 0 0,0-4 118,2-4 1,2 0-8,2-5 1,3-1 52,-1-2 0,3 0-69,-2 0 1,1 1 67,-1-1 0,2 1-63,-3 1 0,1 0 127,-3 2 0,1-2-102,-1 3 1,0 0 8,1 4 0,-3-1 0,0 2-5,-2 1 260,1 2-255,-6 6 0,-1-4-53,-2 5 0,-1-2 46,1 1 0,0 0-65,-1 1 1,1 1 33,-1 1 1,1-1-7,-1-1 0,1 1-65,0 1 1,-1 0 64,1 0 1,2-2 12,-1 1 1,2 0-23,-2-2-178,0 0 183,4-2 0,-1-1-29,4-3 0,0-5 7,5-2 0,-2-3-4,3-1 1,2-3 21,1-1 0,-1 0-13,0 2 0,-1 0 119,2 0 1,-3 1-74,0-1 0,-1 2 190,0 0 0,-1 4-34,0-2 0,0 2-8,-2 0 0,1 3-147,-2 0 0,-1 2 9,1 0 0,-3 1-36,2-1 137,-1 1-136,-1-2-52,-3 9 0,0-2 66,-1 5 0,-2-2-118,2-1 1,-2 1 16,0-1 0,-1 3 25,-2-1 1,2 1-4,-1 0 1,1-2 41,0 2 0,1-2-36,-1-1 0,1 1 13,-1 2 1,1-2 72,0 2 1,0-2-61,2-1 0,-1-2 171,3 1-197,-3-4 36,4 2 0,-1-4 92,4-1 0,-1-2-73,4-5 1,-1 1 66,2-2 0,3-1-57,-1-2 0,1 3 97,-3-1 0,1 2-83,-1-1 0,-2 2 80,1-1 0,-2 2-21,2 1 0,0 1 93,-3 1 85,0 3-126,-2-2 0,-1 7-65,-1 0 1,1 4-126,-4-4 1,3 2 49,-2 0 1,0 0-12,0 1 1,-2-1-58,2 1 1,-2-1 85,0 0 0,2 1-90,-1-1 1,2 1 75,-2-1 1,0-2 3,1 1 1,-1-1-16,0 2 0,0 1-31,3-1 0,-2-2-27,2 1 23,-3-4-193,4 5 217,-2-5 0,3 1 74,0-4 1,2-2-74,0-2 0,3-1 66,0 1 1,0-1-65,2-2 1,-1 2 104,-2-2 0,1 2-62,0 1 1,-2 2 21,2-1 1,-2 1 41,1-2 1,1 1-65,-2 1 0,1 2 267,-2-2-148,3 2 127,-4-1-124,4 3-54,-4 0-357,2 0 206,-3 3 0,-2-1-116,0 2 128,-3 0 1,1 3 22,-2-1 1,1-2 14,1 1 0,1-1 7,-2 2 0,0 1 13,0-1 0,2 0 14,-1-2 0,0 2 30,0-2 0,0 1-46,2-1 0,1 2 25,-4-2 1,4 0-23,-1 0 1,-1 0-14,1 3 1,-3-3 12,3 0 1,-2 1-8,2 1 9,0 0 0,0 1-3,-1-1-230,1-2 203,2 2-62,0-6 318,0 3-223,0 0 4,0-2 0,0 2-5,0-1 1,0-1-1,-3 1-114,3-1 109,-3 2-70,3-3 1,-1 3 46,-1-3-28,1 3-16,-1-2-10,2 2 93,0-9-24,2 2 1,2-8 41,2 4 0,-1-1-38,-1 3 0,-1-1 30,2 1 1,0-3-13,0 1 1,0-1 0,2 0 0,-1 2 53,1-2 0,-1 0-57,0 1 1,1-2 13,-1 2 1,1 1-7,-1-2 0,1 2 85,-1 1 1,-2-1-74,1 1 0,-2-1-41,1 1 1,2 0 4,-2 2 1,-1-2-7,-1 2 1,1 0-7,-1 0 1,1 2-12,-1-2 0,-1 2 32,1-3 1,1 3-6,-1-2 0,1 0 69,-1 0 1,-1 0-67,1 2 0,1 1 229,-1-3-170,0 2 1,0-1-2,0 1-82,1 1 1,-3-2 86,2 3-128,-1-3 105,2 2-76,-3-1 16,3 2-3,-3 0 17,3 0 11,-3 2 0,0 0-1,-3 2 0,2 0 0,-3 0 0,2 2-1,-3-2 0,3 2 0,-2 3 0,0-2-142,-3 2 0,1-2-153,-1 2 260,1-2 1,0 4-104,-1-2 94,1 2 0,-3-1 87,1 3 1,-1-2-109,3 0 1,-3-1 50,1 3 1,0-2-30,3 0 1,0-4 19,1 2-23,1-2-1,0-3 0,3-2-60,0-4 1,3-3 60,1-3 1,4-2 118,0-3 1,4 0-74,-2 0 0,3-2 82,-1 0 0,1-2-62,0-1 1,0 2 146,0-1 1,0 0 14,-1-2 1,1-1-68,0 1 1,1 0 42,-1 0 1,1 2-46,-6 2 1,3 4 50,-3 0 0,3 3-65,-2 0 0,-1 1 6,-1 3 51,-1 1-184,0 0 88,-2 3-31,-1-3 1,-3 4-147,0 1 0,-3-1 47,-1 3 0,-2 1-18,0 1 1,-1 0 36,1 1 1,-3-1-69,1 1 0,-2-1 82,2 1 1,1 1-14,-2 1 1,2-1 47,1-1 0,-1-1 2,1 0 1,-1 2 11,1-1 1,0 1-27,2-4 0,-1 2 120,3 0-121,0-2 39,2-2 0,3-2-23,1 0 1,2-2 175,3-3 0,-1 0-14,2-2 0,-1-1-21,2-1 1,-1 0-27,3 3 0,-1 0-42,-1-1 1,1 1 44,-1-1 1,1 1-26,1 0 0,-3-1-108,1 1 1,-3 1 167,0 1-225,0 3 1,-4-2-34,0 3 6,-2 0 0,-7 0 107,-6 0 1,-1 2-74,2 0 1,0 2 54,-1-1 0,0 1-110,2-2 0,0 3 97,0-1 1,2 0-3,-1 0 0,1-2 29,0 3 1,3-4 1,0 1 0,1 1 104,-1-1-135,3 0 66,-2-2 0,9 0 108,2 0 1,1 0-77,2-3 1,-2 2-2,1-3 0,1 0-14,2 0 1,0-1 6,0 3 0,-1-3-78,-2 3 0,2-2 60,-4 2 1,1-2-15,-3 1 33,1 1-179,-4 2 159,0 0-189,-9 0 0,1 0 11,-5 0 1,0 0 78,-1 0 1,-1 2-14,1 1 0,2-1 26,0-2 0,0 0 54,1 0 1,-1 0-52,3 3 1,1-3 34,1 2-34,0-1 9,0-1 146,1 0 0,4 0-81,1 0 1,2-2 86,2 0 0,3-1-106,-1 1 0,4 0 107,-2-2 0,3 3-54,-1-1 1,-1-1-8,0 1 1,-1-3-57,0 3 1,0-1-4,-4 1 0,0 2-192,1-3 151,-4 3-64,0 0 1,-3 0 91,-3 0 1,0 0-57,-4 0 1,-1 0 40,-1 0 0,-2 0-78,0 0 1,0 0 53,0 0 1,0 2-1,2 0 0,-1 0 23,1-2 1,0 0-44,3 0 130,0 0 0,-1 0-127,1 0 372,2 0-198,-1 0 68,4 0-70,-2 0-39,9 0 0,-2 0-31,4 0 0,0 0 73,1 0 0,-1-1-71,2-1 1,0 1-11,1-3 1,0 2 12,-2 0 0,0-1-2,-3 1 1,0 0 37,1 2 1,-1-3-175,-2 2 92,-1-2 0,-4 3-89,-1 0 1,-2 1 99,-2 1 1,-3 0-67,1 2 1,-4-3 49,2 2 0,0-1-31,-1 1 0,1-1-11,-1 1 0,0-3 1,2 2 0,-1 1 13,1-1 0,1 1 6,1-1-24,1-1 25,-1 2 0,2-2 78,0 1-101,2-2 334,3 3-179,3-3 10,1-3 0,2 2-21,1-3 1,1 2-33,1 0 1,-1-1-53,-1 1 1,1-1 46,1 1 0,-1 1-121,-1-3 0,1 2 66,1 0 0,0-1-80,-3 1 0,-2 0 79,0 2 1,-1-2-50,1 0 47,-3-1 37,2 3 1,-10 0-36,-1 0 0,-3 0-80,2 0 1,1 0 85,-2 0 0,2 1-128,-1 1 1,0-1 34,1 1 1,-1-1 15,3-1 1,-1 0 42,1 0-7,-1 3 63,1-3-104,-1 3 327,4-3-62,0 0-38,3 3 0,1-2-68,1 1 1,-1-1 5,4-1 1,-1 0-56,2 0 1,1 0-1,-1 0 1,1 0-84,-1 0 0,0-1 51,1-1 1,-1 1-52,1-1 0,-1-1 79,0 1-82,1-3 1,-3 4 40,0-1-27,-2-1-3,1 2 0,-4-2-1,-1 3 1,0 0-50,-5 0 0,2 0 73,-3 0 1,1 0-70,0 0 1,0 0 50,-1 0 1,0 2-45,0 0 0,1 1 25,3-1 1,-2 0 106,2 2 0,1-3 39,-2 2 162,1 0-140,1 1 1,-2 0-3,2 0-48,1-2 0,2 1-20,0-1 0,1-1-39,1 1 1,0-1 40,2-1 1,-2 0-107,2 0 0,0-1 8,0-1 1,2 1 18,-2-4 1,1 3-25,-1-2 0,2 0 47,-2 0 0,0-1 6,0 3-8,-2-3 0,3 4 13,-3-4 1,0 3-19,-2-2 49,0 2-78,0 0-86,-3 2 113,-1 0 28,-2 0-26,0 0 1,0 0 14,2 2 0,-1 0-13,2 2 1,-1-2-5,2 3 1,-2-3-19,2 2 0,-3-2-5,3 2 0,-1-1 52,1 1 1,1 0-28,-3 2 1,2-1 48,0-1-64,-2 0 46,4 3-24,-3-1 1,1-2-69,0 1-14,-1-4-10,3 2 77,6-9 1,-4 2 1,5-5 1,-4 3-3,1 2 0,-3-2 53,1 2 0,1 0 51,-1 0 241,0 3-258,-2-5-22,0 5 157,0-2-268,-2 6 1,0-1 25,-2 2-26,3 0 7,-5 2 54,2 1 1,0-1-26,0-2 1,2 2 19,0-2 0,-1-1 17,1 2 0,-1-2-33,1 2 50,1 0 0,-4-1-28,3 2 0,-1-2-4,1-2-43,2 1 43,-3 1 69,0 0-68,2 1 141,-2-4-130,0 2 117,3-3-467,-3 0 297,3-3 192,0 2-135,0-4 1,2 1 8,0-2 1,1 1 0,-1 1 0,0 1-7,2-2 0,-2 0-2,2 0 1,-2 0 3,0-2 0,1 3-19,-1 0 1,3-1 9,-1-1 1,-1-1-6,-1 1 0,1 2 18,-1 0 1,2 1 1,-1-1 1,-1 2-34,1-2 0,-3 2 24,2-3-233,2 4 220,-3-5 1,4 5-2,-3-4 1,0 3-26,-2-2 149,0 3-135,3-2 1,-3 2 266,3-1-123,-3 1 148,0-2-234,-3 6 9,3-2 0,-3 2-84,3 0 0,-1-3 75,-1 2 0,1 0-58,-1 0 23,1-1-15,1 4 1,-2-3 1,0 2 0,0-2-6,-1 3 27,3-1-27,-6 2 0,4 0 22,-2-2-39,3 2 29,-5-3 0,5 3-4,-4-2 1,4 0 9,-1-2-9,-2 2-138,3 2 126,-4 1-16,1-1 1,1-2 19,0 1 1,1-3-68,-1 2 0,1-3 59,-1 2 0,3-2-34,-2 1 69,1-1 1,0 2-67,-1-3 240,1 0-125,-1 0-51,2-3 0,0 1-9,2-2 0,-1 2-17,1-2 0,1 2-53,-1-3 1,2 1-25,-1-2 0,-1 1 19,1 1 1,-2 0-15,3-3 1,-2 3 276,3 0 0,-3 0-71,2 0 0,-2-2-118,3 2 0,-3 0 0,2 0 0,-2 2 186,2-2 5,-2 2-173,1-3 1,-1 3-54,0-2 59,3 2 1,-4-3-80,4 3 81,-4-3-225,2 5 185,0-6 1,-3 5 1,3-2 36,-3 1-49,0 1 448,0-2-381,-3 6-39,3-2 22,-6 4 0,5-2-79,-4 1 78,4 2 1,-4-5-116,3 4 1,0-3 70,2 2 1,-2-2-14,-1 3 0,1-3 31,-1 2-9,3-3 1,-4 4 5,2-2-6,1 2 0,-2-4 104,1 3-95,1-2 128,-2 3-122,3-1 0,-2 0 2,0 0 1,0-1-117,2 1 1,-1-3 113,-1 1-116,1 2 87,-2-3-154,3 4 102,-3-4-4,3 2 298,-3-3-104,8-6 1,-2 2-102,3-5 0,-3 4 44,1 1 0,-2 0-21,3-3 0,-3 2 209,2 1-198,-3-2 0,4 2 53,-2-2-134,2 2 1,-4-1 118,3 3-134,-2-3 0,1 4 102,-1-4-78,-1 4 35,5-5 1,-5 5-88,3-3 122,-2 2 1,3-1 49,-3 1 168,0 1-212,1-2 109,-2 3-79,4 0-27,-4 0-4,5 0 1,-5 0 14,4 0 0,-3 0 41,2 0 1,-2 0-1,2 0 1,-2 0-7,3 0 0,-3 0-35,2 0 0,0 2-84,3 0 1,-3 0 83,0-2 1,1 0-62,1 0 1,1 0 59,2 0 0,-2 0-93,1 0 1,0 0 77,1 0 0,-2 0-13,2 0 0,-2 0-39,-1 0 0,0 0 35,1 0 1,-1 0-102,1 0 129,-1 0-191,1 0 158,-1 0-176,-2 0 50,-2 0-55,-2 0 0,-5 0 121,-1 0 1,-4 0-97,1 0 0,0 1 51,1 1 1,-2-1-90,0 1 0,-2-1 104,1-1 1,1 0 25,-1 0 1,3 0-45,-3 0 0,2 0 2,-1 0 1,2 0 11,-1 3 1,2-3-91,1 2 188,-1-1 0,2 0-74,0 1 211,3-1 264,2 2-70,2-3-221,2 0 1,2 0 75,1 0 0,0-3-60,1 1 1,0 0-54,0 2 1,1 0 6,0 0 1,0 0-127,0 0 1,-1-2 42,2 0 0,-1 0-17,2 2 1,-4 0 16,2 0 0,0 0-16,0 0 0,-1 0-50,-1 0 110,-1 0-178,3 0 0,-1 0 78,0 0 0,-1 0-83,0 0 0,-3 0 57,0 0 0,-2 0-81,3 0 152,-1 0 0,2 0 9,1 0 1,-3 0 26,0 0 0,-2 0-87,3 0 165,-4 0 1,3 0 35,-2 0-158,-1 0-105,1 0 0,-7 0 77,-1 0 0,-2 0 10,2 0 1,-1 0 4,1 0 0,-1 0-6,1 0 0,-3 0-23,1 0 0,-3 0 34,3 0 0,-3 0-178,2 0 0,-1 0 66,1 0 1,-1 0 40,1 0 0,-2 0 141,3 0 0,-1-2-121,3-1 1,-1 1 115,1 2 0,2 0-66,-1 0 310,4 0 1066,-2 0-1290,9 0 0,-4 0 8,4 0 0,-1 0-115,2 0 1,-1 0 110,1 0 1,-1 0-93,0 0 1,1 0 56,-1 0 1,1 0-77,-1 0 1,0 0 5,1 0 1,-1 0-8,1 0 1,-1 0-26,1 0 0,-1 0 63,0 0 1,1 0-46,-1 0 1,-2 0 37,1 0 0,-1 0-17,2 0 1,-1 0 2,-1 0-66,-3 0 1,4 0 18,-2-2 0,-1 1-68,1-1 146,-3 1 30,3 1-60,-3-3 1,-1 2 59,-1-1-40,2 2 1,-4 0 0,2 0 0,0 0 166,-2 0-160,3 0 138,-5 0-107,2 0-20,-2 0 26,0 0-47,-1 0-100,1 0 132,-1 0-28,1 0 0,0 0-9,-1 0 1,3 0 125,0 0 0,1 0-116,-1 0 0,2 0 52,-2 0 1,2 0-31,-3 0 1,3 0-30,-2 0 0,2 0-6,-2 0 0,1 0-13,-1 0 1,2 0-40,-2 0 1,2 0 59,-3 0 0,3 0 73,-2 0 0,2 2-71,-3 0 73,4 0-63,-5-2 0,5 0-41,-3 0 1,1 0 25,-1 0 1,2 0-2,-2 0 1,2 1-220,-3 1 220,4-1-97,-5 1 69,3-2 1,-2 0 26,1 0-39,3 0 32,-5 0-62,5 0 31,-4 0 0,4 1-153,-1 1 166,-2-1 0,3 2-15,-4-3 1,4 0 1,-3 0 46,2 0-47,2 0 1,-4 0 37,2 0 4,1 0 7,-2 0-1,1 0-29,1 0 179,-2 0-163,0 0 13,2 0-6,-1 0-16,-1 0 8,2 0 717,-2 0-571,9 0 1,-2 0-96,5 0 1,-4 0-19,-1 0 1,0 0-29,3 0 1,-1 0 60,0 0 0,2 0-64,0 0 1,0 0 28,3 0 1,-3 0-81,3 0 0,-1 0 41,1 0 0,1 0-9,-2 0 0,2 0-30,-2 0 1,2 0 58,-4 0 1,3 0-137,-2 0 1,1 0 70,-1 0 1,-1 0-43,-1 0 1,-1 0 60,1 0 0,-1 0-2,1 0 0,-1 0-15,0 0 1,3 0-2,-1 0 1,1 0 21,-3 0 1,1 0-15,-1 0 0,1 0-6,-1 0 0,1-1 13,2-1 0,-2 1 11,1-1 1,0-1-14,-2 1 1,0-1 78,1 1 0,-1 1-19,1-1 23,-4 2 102,3 0-157,-5 0 58,1 0-109,-7 2 0,3-1 49,-5 1 0,2 1-5,-1-1 0,-3 2-18,1-1 0,-2 1-9,2-2 0,0 1-123,-3-1 1,1-1 82,0 1 0,-2 1-98,1-1 0,1 1 71,-1-1 0,1-1 58,0 1 1,-2-2-28,4 0 1,-1 0 74,3 0 1,-3 0-7,1 0 0,1 0 251,3 0-28,0 0 0,-1 0 81,1 0-7,3 0 99,-2 0 0,8 0-303,1 0 0,2 0-177,-2 0 56,1-2 1,1 1-86,1-1 0,-1 1-31,-1 1 0,-1 0 41,1 0 1,-1 0-212,1 0 218,2 0 1,-2 0-12,1 0 1,0 0-24,-2 0 67,0 0 0,-1 0-64,-1 0 50,-3 0 142,2 0 1,-8 0 46,-1 0 1,-2 0-73,2 0 1,-2 0 37,0 0 0,1 0-30,-2 0 0,2 0 4,1 0 0,-1 0 7,-2 0 0,2 0-24,-2 0 0,2 0 73,1 0 1,-1 0-68,1 0 0,0 0 68,-1 0 0,1 0-58,-1 0 1,1 0 8,-1 0 1,1 0-49,0 0 1,1 0-9,1 0 1,0 0-1,-3 0 1,1 0 35,0 0 1,1 0-90,1 0 1,0 0 71,-3 0 0,3 0-176,0 0 158,0 0 1,-3 0-60,1 0 1,1 0 36,1 0 0,2 0-1,-2 0 0,2 0-8,-3 0-2,4 0 55,-5 0 1,5-1-55,-4-1 199,4 1-162,-2-1 1,2 2 172,-1 0-159,2 0 8,-3 0-52,0 0-143,2 0 125,-2 0 36,1 0-49,1-3 11,-2 2 306,3-2-236,-3 3 82,2-3-99,-1 3 29,2-3 47,0 0 282,0 2 353,0-2-652,2 3 0,0 0 5,2 0 0,-2 0-29,3 0 0,-3 0 44,2 0-98,0-2 0,3 1 112,-1-1-87,0 1 1,1 0 29,-1-1 1,1 1-141,-1-1 127,1 2 1,-1-3-61,0 1-46,1 0-9,-1 2-161,1 0 237,-1-3 0,-2 3-30,1-3 19,-4 3 0,3 0 3,-2 0-43,-2 0 121,6 0-34,-5 0 164,2 0-151,0 0-28,-3 0 0,4 0-85,-2 0 99,-1 0-98,1 0 74,1 0 1,-1 0-23,2 0 87,-3 0-22,5 0 1,-4 0 22,2 0-47,-3 0-108,5 0 0,-5 0 101,4 0 1,-3 0-80,2 0 1,-2 0 54,3 0-22,-4 0 20,5 0 0,-5 0-3,3 0 0,-2 0 119,3 0-113,-4 0 0,3 0 94,-2 0-67,-1 0-50,4 0 1,-3 0 45,2 0-127,-3 0 98,5 0-9,-5 0 33,5 0-24,-6 0 1,4 0 47,-2 0-51,-1 0 14,2 0 5,-1 0 10,-1 0 1,3 0-24,-2 0 6,-1 0 0,2 0 8,-1 0-10,-1 0 21,2 0-18,0 0 13,-3 0-9,3 0-98,0 0 86,-2 0 0,2 0-18,-1 0 28,-1 0 1,3 0-19,-2 0 91,-1 0-87,1 0 143,1 0-118,-2 0 0,3 0-54,-2 0 38,-2 0 1,4 0-24,-2 0 30,-1 0 0,2 0-3,0 0-2,-3 0-14,6 0 123,-5 0-100,4 0 0,-3 0 23,2 0-19,-3 0 0,3 0-2,-2 0 1,0 0 27,2 0-19,-3 0 19,5 0 1,-5 0-26,4 0 0,-3 0 37,2 0 1,-2 0-31,3 0 1,-3 0 2,2 0 1,-2 0-15,2 0 1,-1 0-3,1 0 0,-2 0-351,2 0 221,0 0-530,3 0 1,-1 0 293,1 0 0,-3 0-1147,0 3 554,-2-3-1979,3 3 235,-4-3 1971,2 0 1,-6-3-1,0 0 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24.97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110 103 7688,'-6'1'-389,"2"1"191,-2-2 131,3 3-600,-4-3 402,1 0 1,1-2 262,1 0 0,1-1 2,-2 1 0,2 1 106,1-1 0,-1 1-38,-1-1 27,-2 1 0,4-3 91,-2 2-134,3 2 0,-2-4 183,3 2-158,0 1 683,0-2-295,3 0 104,0 3 0,4-3-201,-1 3 1,1 0 28,-1 0 0,0 0 16,1 0 1,-1 1-149,1 1 0,1-2-28,1 3 1,2-2-30,0 1 0,2-1 101,2 1 1,-2-1-115,2-1 1,1 0 51,-1 0 1,0 0-86,-2 0 1,-3 0-13,1 0 0,-3 0 18,0 0 0,-1 0 11,0 0-223,-4 0 0,0-1 60,-3-1 1,-3 1 16,-1-1 1,-2-1 17,-3 1 1,-2-2-116,-3 2 1,-3-1-77,-2 3 0,0-2-59,2 0 0,-1 0 0,1 2 1,-1-2 130,1 0 0,1 0-139,3 2 1,0-1 5,1-1 0,-1 1 239,3-1 0,0 1-167,4 1 601,0 0-102,-1 0 143,4 0-270,0 0 1,8 0 15,1 0 1,4 0-66,-1 0 1,0 1 77,0 1 0,0-1-41,1 1 0,3 1 58,-3-1 0,5 0-82,0-2 1,0 2-150,0 0 1,-1 0 70,1-2 1,0 0-155,0 0 0,0 0-4,-2 0 0,-1 0 108,-1 0 0,-2 0-214,-2 0 119,-1 0 268,-2 0 1,-2 0-133,-4 0 1,-3 0-91,-3 0 0,-2 0 6,-3 0 0,-2 0-133,0 0 1,-4 0-14,0 0 0,2 0 107,-2 0 1,1 0-301,-1 0 1,2-2 114,2 0 0,2 0-82,0 2 1,1-2-53,1 0 262,2 0 0,3 1-36,-1-1 261,4 1 30,0-2-193,3 3 1,5 0 17,1 0 0,4 0 21,-1 0 1,2 0 10,0 0 1,1 0-21,1 0 1,2 0-33,3 0 1,0 0-48,1 0 1,1 1-21,-1 1 0,0-1 84,0 1 1,-2-1 26,-2-1 0,-5 0 415,-1 0 0,-2 0 1682,-1 0-1440,-2 0-189,-1 0-480,-9 0 0,-1 0-118,-6 0 0,0 0-114,-2 0 1,-2 0 109,-2 0 1,2 0-163,0 0 0,2 0 67,-2 0 0,3 0-4,-1 0 0,1 0-11,1 0 1,3-3-128,2 1 0,1-1 70,0 1-32,1 2 345,2-3-82,1 0 1,4 2 240,1-1 0,0 1-126,5 1 0,-2 0 110,3 0 0,2 0 67,1 0 1,1 0 101,1 0 1,3 0-82,1 0 0,-1 0 21,1 0 1,0 2-212,0 1 0,1-1 81,-1-2 0,-1 0-243,-1 0 1,-2 2 71,0 0 1,-1 0-82,-1-2 0,-4 0-84,-3 0 112,-2 0-47,1 0-5,-9 0 1,2 0 96,-5 0 1,1 0-146,0 0 1,-2-2 80,-3 0 0,-1 0-117,0 2 0,-3-1 42,-2-1 1,0 1-44,-1-1 1,1-1-74,0 1 1,2 0 30,0 2 0,2-1 50,0-1 1,3 1 26,1-1 0,2 2 223,2 0-252,1 0 322,-1-3 30,4 2-176,0-2 188,3 3-145,6 0 1,-4 0 125,4 0 1,0 0-39,3 0 0,-2 0 58,1 0 1,2 0-34,1 0 0,1 0 8,1 0 1,0 1-65,-1 1 1,2-1-35,1 1 1,-1 1-69,3-1 1,-2 1 99,0-1 0,-2-1-135,0 1 0,-3 0 147,-2 1-147,2-1 0,-2-2 71,0 0 1,-3 0-311,-1 0 6,-2 0 316,1 0 0,-8-1 3,1-1 0,-3 1-63,3-1 0,-4 1-15,-1 1 1,-1-2 39,1 0 0,-2 0-160,3 2 1,-3 0 52,3 0 1,-4-2-64,1 0 0,2 0 135,-2 2 1,1 0-46,-1 0 1,0-1 54,2-1 0,-1 1-52,1-1 1,0 1 29,0 1 0,2 0-7,-2 0 0,2 0-33,1 0 0,2 0 60,-1 0 0,3 0-20,-2 0 126,3 0 171,-2 0-204,8 0 1,-2 0-36,3 0 41,-1 0 0,1 0-2,1 0 0,-1 1 146,1 1 1,0-1-101,1 1 0,0-1-43,3-1 0,-3 0-4,3 0 1,-2 0 49,1 0 0,-1 0-20,2 0 1,-3 0-27,3 0 0,-3 0 27,3 0 0,-2 0-21,1 0 1,-2 0-27,1 0 0,0 0 28,-1 0 1,1 0-62,-3 0 0,1 0 55,-1 0 0,1 0-56,-1 0 1,0 0 45,1 0 0,-1 0-107,1 0 1,1-1 69,1-1 0,-1 1-16,-1-1 1,0 1-2,1 1 1,0 0 22,0 0 1,-1 0-46,0 0 0,-1 0 39,1 0 1,-1 0-61,0 0 1,1 0 54,-1 0 1,1 0-47,2 0 1,-2 0 25,2 0 1,0 0-9,-1 0 1,1 0 14,-3 0 1,1 0-8,-1 0 1,1 0 115,-1 0 0,-2 0-67,1 0 1,-4 1 150,1 1-79,-1-1-90,-1 2 0,-3-3 18,-1 0 1,-1 0-126,-1 0 1,1 0 108,-4 0 1,-1 0-182,0 0 0,-2 0 84,-1 0 0,0 0-127,0 0 1,0-3-18,-2 1 0,1 0 81,-1 2 1,2 0-49,0 0 1,0 0 38,0 0 0,0 0 93,0 0 0,3-1-75,-1-1 1,3 2 101,0-3 0,3 3-78,0 0 1,3 0 204,-2 0-57,3 0 107,-2 0-179,8 0 0,0 0 180,3 0 0,-1 0-96,0 3 0,1-3 132,1 2 0,0-1-35,0-1 1,-1 0 11,2 0 1,0 2-91,1 0 1,1 1-19,-1-3 1,1 2-9,1 0 0,0 0-12,-1-2 0,1 2-102,0 0 1,0 0 57,0-2 0,0 1-57,-1 1 0,1-1 42,0 1 1,-2-1 103,-1-1 0,-2 0-74,1 0 0,-2 0-25,-1 0 0,1 0-22,-1 0 0,-2 0-2,1 0 0,-3 0 15,2 0 1,-2 0 29,3 0 0,-3 0-51,2 0 24,-3 0 99,5 0-92,-5 0 1,2 2 109,-1 0 22,-1 0-12,2-2 1,-6 2-110,-1 0 1,-2 1 29,0-3 0,-3 0-95,-2 0 0,1 0 82,-1 0 1,0 0-184,-1 0 1,-1 0-17,0 0 0,0 0-9,0 0 0,1 0 3,-1 0 1,0 0 106,0 0 1,2-3 57,1 1 1,1 0-91,-2 2 1,4 0 185,-2 0 0,4 0-93,1 0 148,2 0 36,-1 0 1,11 0-108,0 0 1,4 0 63,-3 0 0,2 0-61,0 0 0,1 0 160,1 0 1,0 0-30,0 0 0,-1 0-56,1 0 1,-1 0-76,-1 0 1,1 0-85,-1 0 1,-1 0-38,0 0 0,-2 0 72,1 0 0,-1 2-42,0 0 0,-1 1 47,2-3 0,-2 0 0,-1 0 0,1 0-11,-1 0 1,1 0 22,-1 0-63,1 0 1,-1 0 0,0 0 1,-1 0-178,-1 0 205,-3 0 136,5 0-161,-5 0 93,2 0-82,-9 0 0,2 0-33,-5 0 1,0 0 0,0 0 0,-1 0-73,1 0 0,-2 0 107,3 0 1,-4 0-103,2 0 1,0 0 70,-1 0 0,1 2-44,-1 0 1,0 0 18,2-2 1,-1 0-57,1 0 1,1 0 32,1 0 1,3 0-132,0 0 265,-1 0 0,1 0-178,0 0 437,2 0-207,0-3 0,4 2 48,3-1 0,0-1-17,2 1 1,-1 0 20,1 2 0,0-2-36,1 0 0,-1 0 3,2 2 1,0 0 3,0 0 1,-1 0-36,-1 0 1,0 0-102,1 0 0,0 0 83,0 0 1,-1 0-108,0 0 0,-1 0 65,0 0 1,1 0-71,-1 0 0,1 0 20,-1 0 1,1 0-271,-1 0 180,3 0 0,-2 0 56,2 0 150,-2 0-151,-1 0 291,-2 0-189,-1 0 0,-4 0-15,-1 0 1,-2 0-16,-2 0 1,0 0 3,-1 0 1,1 0-109,-1 0 0,-1 0 66,-1 0 0,0 0-121,0 0 0,2 0 68,-1 0 1,-2-2-63,2-1 0,-1 1 85,3 2 0,0 0 62,-1 0 0,1 0-23,-1 0 1,1 0-99,-1-2 226,1 1-109,0-2-146,-1 3 108,4 0 103,0 0 0,4 0-81,1 0 1,-1 0 180,3 0 1,1 0-51,1 0 0,0 0 53,1 0 0,-1 0-82,1 0 0,-1 0-24,1 0 1,-1 0-62,0 0 1,1 0 78,-1 0 0,-2 1-164,1 1 116,-1-1-177,2 1 150,1-2 1,-3 0-3,0 0-5,-2 0 10,1 3 0,-3-2-32,3 1 40,-3-1-124,3-1 111,-9 0 0,2 0-9,-4 0 1,0 0-1,2 0 0,0 0-20,-1 0 1,1 0 21,-1 0 1,1 0-109,0 0 1,-1 0 63,1 0 1,-1 0-78,1 0 0,2-2 83,-1-1 1,3 1 28,-2 2-14,2 0 24,-3 0 139,4 0 0,-2 0-59,3-2 115,0 1-164,3-2 0,1 3 294,2 0-261,0 0 1,1 0 8,-1 0 1,1 0-16,-1 0 0,3 0-8,-1 0 0,1 0-35,-3 0 0,-2 0 41,1 0 0,-1 0-60,2 0 44,1 3 0,-1-2-86,1 1 48,-4-2 1,2 1-21,-3 1-42,1-1-180,-3 2 1,-3-3 156,-2 0 0,0 0 55,-2 0 0,1 0 6,-1 0 1,-1-2-37,-1-1 1,1 1-2,1 2 1,1 0-103,0-2 88,-1 1 0,1-2 117,-1 3 0,3-2-142,0 0 264,2 0-150,-3 2 190,4-3-120,-2 2 421,3-2-397,3 3-119,0 0 1,4 0 65,-1 0 0,1 2-156,-1 0 129,1 1 0,-1-1-69,0 0 53,1 0 0,-2-1 7,0 1 0,0-1-20,0 1 0,-2-2 14,2 0 0,-3 2-11,2 1 0,-2-1 17,2-2-22,-2 0 11,4 0 1,-5 0-4,3 0 2,-2 0-2,1 0 23,-1 0-18,-1 0 35,2 0-41,0 0 7,-3 0 1,6 0-4,-5 0 0,2 0-4,0 0 131,-3 0-115,3 0-37,0 0 36,-2 0 0,2 0-258,-1 0 182,-1 0 1,2-1-5,-3-1 204,0 1 240,0-2 0,-3 3-270,-1 0 0,-2 0-66,0 0 1,-1 0-29,1 0 1,0 0-120,-1 0 1,-1 0 16,-1 0 0,0 0 71,0 0 0,2 0-104,-1 0 1,0 1 101,2 1 1,0-1 1,-1 1-32,1-1 1,-1-1 99,1 0-41,2 0 29,-1 0 27,1 0-65,-2 0 0,1 0 37,1 0 1,2 0-33,-2 0 12,2 0 0,-3 0-233,1 3 54,0-3 105,-1 3 0,3-3 42,-2 0-14,3 0 83,-5 0 0,4 0-111,-2 0 327,3 3-59,-2-2 278,3 2-376,0-1 0,1-1-55,1 1 1,-1 1-95,3-1 1,-1 1 81,1-1 1,0 0-55,3 2 1,-1-2 51,0 2 0,2-1-105,0 1 0,-1 0 54,2 2 0,0-1-13,0-1 1,1 0-66,-1 3 1,-1-1 80,-1 1 0,-1-3 3,1 0 0,-1 0-13,0 0 15,-2 2 0,0-6-21,-2 3-33,-2 0 1,0-2-9,-4 1 1,-2-4 44,0 0 1,-3-2-106,-2 2 0,1-3 93,-1 1 0,1 0-131,-3 0 0,2 0 111,1-3 1,2 3-65,-1 0 0,1 0 41,0 0 0,3-1 120,-2 3 0,3-1 69,0 1 396,-2 1-266,5-2 0,-1 3 132,4 0-199,2 3 0,2-2-31,1 4 0,0-1-51,1 2 0,0 0 18,3-2 1,-2 2-89,1-2 0,0 1 3,1 0 1,1 0-108,-1 0 0,0-2-78,0 1 1,0-2 127,-2 3 0,1-4-181,-1 1 154,2-1 0,-4-1-71,2 0 1,-5-1 52,-2-1 39,-1-1 0,-4-4 2,-4 1 1,0-1 10,-4 1 0,1 0-124,-3-1 0,0 1 62,0-1 1,0 1-81,1-1 1,1 2 60,0 1 1,3-1 37,0 2 0,1-1-102,0 2 433,4 0-62,-3 2 42,5 0 1,1 3 0,4 0-72,2 4 0,1-1 21,2 0 1,-2 1-93,2-1 0,0 1-106,-1-1 1,4 0 67,-1-2 0,0 1-144,0-3 0,1 3-12,-2-3 1,0 0-18,-2-2 1,-1 0-26,0 0 1,-3 0-24,0 0-21,-2-3 0,1-1 66,-3-2 0,-3 0-18,-2-1 1,0 1 54,-2-1 0,1 1-13,0-1 1,-3 1-33,0 0 66,1-1 1,1 2 52,1 0 1,0 0-134,2 0 252,-2 2-124,3 1 436,-1 2-16,1 0 44,3 0-361,0 2-84,0 2 0,1 2 63,1 1 0,1-3-229,1 0 0,2-1 38,-2 1 1,0-3-6,0 1 1,0 1 97,3-1 1,-3 0 12,0-2-8,1 0 17,1 0-231,1 0 200,-1 0-116,-3-2 99,0-2-104,-3-2 0,0-1 98,-3 1 0,2 2-48,-3-1 0,2 3 97,-3-2 0,3 2 6,-2-3 1,3 3-118,-2-2 32,0 3 22,2-5 17,-2 5 552,3-2-510,0 9 0,1-5 403,1 4 1,0-2-193,2-1 1,-2 3 26,2-3 0,-2 1-77,3-1 1,-3-1 73,2 1 0,-2 1 108,2-1-148,-2 0-508,4-2 162,-6 3-1683,3-3 1362,-3 3 1,-3-3-685,-1 0 0,0 0 484,0-3 0,1 2-1324,-2-3 1,0 2 1995,3-3 0,-3 1 0,2-2 0</inkml:trace>
  <inkml:trace contextRef="#ctx0" brushRef="#br0" timeOffset="2853">706 58 5877,'0'-4'979,"0"2"1,0 1-764,0-1 139,0 1-248,0-2 220,0 0-265,0 3 139,0-3-169,0 0 159,0 2 13,0-2-21,-3 3-9,3 0-318,-3 0 198,3-2-52,0 1 111,-3-2 280,2 3-193,-1 0 286,-1 0 9,2 0 1244,-2 0-1848,9 0-44,-5 0 106,5 0 2,-6 0-5,0 0 34,0-3-130,0 2 222,0-1-65,0-1-51,0 2 1,-1-2 46,-1 3-17,1 0 0,-2 0-3,1 0 28,1 0-18,-2 0 14,0 0-4,3 0-4,-6 0 190,5 0 149,-2 0-180,0 0-165,3 0 462,-3 0-443,9 0 22,-5-3-2,8 3 14,-9-3 0,4 3-40,-2 0-9,-1 0 1,2-1-16,-1-1 42,-1 1-136,2-2-177,-3 3 271,-6 0 1,4 0-6,-4 0 0,3 0-30,-1 0-141,2 0 187,-4 0 0,5 0-1,-3 0 99,2 0 0,-1 0-127,1 0 75,1 0 1,-3 0-37,2 0 1,1 0 0,-2 0 21,1 0-16,1 0-30,-2 3 1,2-2-28,-1 1-200,2-1 214,-3-1-331,0 0 75,2 0-590,-2 0 293,1 0-433,1 0-1771,-2 0 1718,0 0 1069,2 0 0,-1 0 0,2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05.245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76 46 7599,'0'3'2260,"0"0"-2061,0-3-297,0-6 1,0 4 94,0-4 0,0 4 13,-2-1-62,1 0-9,-5 2 286,5-5-22,-4 6-6,4-6-86,-5 5 0,5-2 16,-3 3 385,2 0-211,-3 0 1,1 0 272,-2 0-298,2 0 1,-2 3 18,2-1-385,1 3 104,-3-5 1,6 6 84,-2-2 24,-2 2 0,3 1-269,-1-1 0,2-2 107,2 0 1,2 0-104,2 0 0,1-1 18,2-3 0,-1 0 106,3 0 1,-4 0 4,2 0 1,0 0 3,0 0 1,-1-1 11,-1-1 1,-1-1 12,1-1 1,-3-2-1,-1 2 78,0-1 0,-1-2-22,-2 1 0,0 1 41,0 1 1,0 1-67,-2-2 1,-2 0-265,-2 3 0,-1-2 127,1 2-456,-1 0 547,1 2 1,-1 0 64,1 0 0,0 0 306,-1 0-266,4 0 1,-2 0 91,3 2-75,-3-1 0,3 3 76,-2-2-69,2 1 1,0 4-62,2-1 0,0-1 0,0-1 1,0 0-67,2 3 0,2-3 76,2 0 1,1 0-80,-1 0 1,3 1 59,2-3 1,-1 0-53,1-2 0,-3 0-14,0 0 1,1 0-5,0 0 0,0 0-50,-3 0 1,0-1 81,1-1 0,-4 1 0,0-3-199,0 1 118,-2-2 1,1 2 34,-4-3 0,0 1-38,-2 1 0,0 3 45,-3-2 1,0 2 3,-1-1-4,1 1 0,-5-2 0,4 3 173,0 0-168,-2 0 1,3 0-10,-2 0 342,2 0-155,1 0 430,2 3-350,-2-2 1,4 5-113,-3-2 1,3 2-16,4 0 0,0-2-85,2 0 1,1 0-17,3 0 0,2 1 54,0-3 1,3 1 105,-3-1 0,2-1-102,1 1 0,-1-1 12,-1-1 1,1 0-9,-1 0 1,-2-2-118,0 0 0,-2-3 1,-1 1-62,1 1 1,-4-3 102,-1 2 0,-1 0-1251,-1 0 534,0 2 445,-3-3 0,0 4-2845,-4-1 3112,4 1 0,-6-2 0,2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1.45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418 668 7688,'0'-4'-595,"0"-1"0,0 3 1231,0-2 1,0 2-382,0-2 1,-2 1 160,0-1-174,-1 0 174,3-3-282,-2 1 0,1 2 248,-1-1 33,1 4-121,-2-2-295,2 3 0,-1 1-37,2 1 78,0 2 0,0 3-25,2 1 0,1-1 97,2 2 0,0 1 142,0 1 0,-2-1-126,1 0 1,1 0-117,1 1 1,0 0 84,1-2 0,-3 2-222,0-3 1,-1 1-73,1-3 0,-2-2-384,2-2 440,-2-1 0,1-2 7,-3-1 0,-1-3 53,-1-3 0,-2-2-83,-2-3 0,-1-2 185,1 0 0,-1-1-52,1 1 0,0 3 144,-1-1 1,1 0 22,-1 2 1,2 0 93,0 0 1,0 2 76,0 3 1,3 1 134,-1 1-93,0 3-101,2-2 128,-2 3 0,3 3-233,0 1 1,0 4-28,0 0 1,2 3-111,1-3 0,1 4-66,-2-1 1,3 0 62,-1 0 0,0 1-43,0-2 0,0 2 93,3-1 1,-3 1 73,0-2 0,0 0-95,0 1 0,1-3 33,-3 0 1,3-3-684,-3 0 466,0-4 0,-2 1 14,0-4 0,-1-4 80,-1-2 0,-2-4-112,-2-1 1,0-1 94,-1-3 1,1 2 4,-1-2 1,1 1 52,0-1 1,-1 1 150,1 3 1,1 0 253,1 1 0,1-1-172,-2 3 0,3 3 74,2 2 0,-3 3 130,1-2 87,0 2-172,2 0 1,0 7-238,0 1 1,2 2-121,0-2 1,1 1-81,-1-1 0,-1 1 69,1 2 1,1 0 66,-1 2 1,3 1 20,-1-1 1,0 0 58,0 0 0,0 1-70,0-2 0,2 1 12,-2 2 1,1-4-9,-1 4 0,2-4 20,-2 2 0,0-3-288,0 0 212,-2 0-684,0-5 488,-2 0 0,0-4 175,0-1 1,-2-4-46,-3-2 0,0-4 105,-2 2 1,1-2 3,-1-1 0,1 2-102,0 0 1,-1 1 113,1-3 1,1 2-32,1 1 1,1 1 147,-2-2 1,0 3 105,3 0 118,-3 1-187,5 0 279,-3 4-86,3 0-351,0 9 1,0-2 6,0 4 0,2 0-156,0 1 0,2 0 19,-2 2 0,3 1 88,0-1 0,-2-1-62,1 0 0,0-1 34,0 2 0,2-3-20,-2 3 1,1-3 29,0 3 0,0-3-68,0 0-38,0 2 1,0-3 102,-1-1-690,-3-2 485,2-4 0,-3-3 241,0-1 0,-3-4-87,-1-1 0,-1-1 163,1 1 1,-2-2-71,2 3 0,-1-2 47,0 2 1,0 1-54,0-2 1,2 2-14,-1 1 0,0-1-4,0 1 0,-1-1 23,3 1 49,-3 0 1,3 0-97,-2 2 591,3-2-376,-2 5 1,3-1 230,0 4-348,0 2 0,2 3 43,0 1 1,2 0-186,-2 3 0,3-2 65,0 1 0,-2-1-87,1 2 1,0-3 75,0 3 0,2-3-56,-2 0 1,1 1 8,0 0 1,0 0 43,0-3 0,-2 0 17,1 1 1,-1-2 5,1 0 0,-2 0 5,2 0-7,-2-2-457,0-1-49,-2-2 380,0-5 128,-2 0 1,-1-4 15,-1 3 1,-1-1-83,2 1 1,-2 0 31,1-1 1,1 1-14,-2-1 1,3 1 122,-2-1 0,2 1-83,-3 0 1,2 1 99,-1 1 0,0 2-99,2-2 1,1 2 321,-1-3 235,1 4-187,-2-2-272,3 3-17,-3 0 1,4 2-111,1 0 1,-2 3 225,3 0-158,0 0 1,-1 2 24,2-1 1,-2 0-125,2 1 0,-2-1-10,3-2 1,-4 2-238,1-2 167,2 2 1,-1 0 92,1 0 1,0-1 25,-2-1 1,-2-2-28,3 2 1,-2-2 25,1 3-28,-1-4 0,2 3-109,-3-2-8,0-1-207,0 1 1,-2-7 235,-1-1 1,-1-2 40,2 2 0,-2 1-14,2 1 0,-3 0 49,3-2 0,-2-1 113,2 1 0,-3 1-32,3 1 1,-1 2 146,1-2 1,2 2 512,-3-3-317,3 4 53,-3-2-237,2 3-95,-2 0-17,6 3 0,-1 0-182,2 4 70,-3-1 0,4 1 102,-3-1 0,3 1-141,-3-1 0,2-2 99,-2 0 1,1 0-51,-1 0 1,0 2 51,2-2-28,-3-1 21,5 3 0,-5-5-68,1 4 1,-1-4 36,2 1 7,-3-1-669,3-1 601,-6-3 0,2 0-51,-3-1 0,1-1 2,-1 3 230,3-3-163,-5 1 0,5-2 321,-4 2 0,4 1 79,-1 0-40,1 3-246,1-3 1,2 8-58,0 1 1,1 0-75,-1-2 1,-1-2 54,1 3 0,1-3 2,-1 2 0,1-2 11,-1 3 0,-1-3 0,1 2-1,2-3 12,-4 5 1,4-3-14,-2 1 1,-1 0 7,1-2 1,-2-1 25,0 4-26,3-4 0,-2 3-146,1-2 44,-1-2-12,-1 3 88,0 0-22,0-2 159,0 2-5,-3-6-80,2-1-137,-4-2 0,3-1-37,-2 1 1,2 0 98,-2 2 1,1-2-145,-1 2 1,2-1 26,-2 1 0,2-2 166,0 2 0,-1 0-87,1 0 1,0 2 429,2-2-79,-3 2-173,2-4 1,-1 5-40,2-3-12,-3 2 1,2-1-132,-1 1 0,0 1 79,0-1-135,2-2 0,-3 3 71,3-3 1,-2 1 13,-1-1 108,1 3 92,2-5 0,-2 5 247,0-4-141,0 4-139,2-5 0,-1 5 85,-1-4-109,1 4 92,-1-5-189,2 6 1,0-4-2,0 2-111,0 1-27,0-2 109,-3 1-19,2 1 50,-2-5-2,3 5 9,-3-4 0,3 3 38,-3-2-48,3 3-118,0-5 62,0 2 1,-1-1 43,-1 0-10,1 0 13,-2 1 1,3-2 185,-3-1 0,3 3-56,-2 0 0,1 2 58,1-3 1,-1 2 40,-1-2-49,1 0-150,-2 1 113,1-2-227,1-1 153,-2 1 1,1 0-85,0-1 0,0 3 57,2 0 0,-3 1 13,1-1 48,0 0 0,1 0 136,-1-1 1,2 3-103,-2-2-57,1 0 0,0-1-171,-1 1 139,1 0 0,-2-2-110,1 2 134,1-2 0,-3 3-228,2-1 245,1-2-17,-1 3 75,-1-4 1,2 3-13,-1 0-42,1 2 0,0-3 16,-1 3-123,2 0 135,-3 2-99,3-3 5,-3 2-177,2-1 362,-2 2-58,0 0 416,3 0-113,-3 0-77,3 2-279,0-1 0,0 3 7,0-2 0,1-1-155,1 4 1,-2-3 115,3 2 0,-2 0-122,1 3 1,0-1 9,2 1 1,-3-1 3,1 0 1,1 1 27,-1-1 0,3 1 0,-3-1 0,3 0 25,-1 1 0,0 0 3,0 2 1,-1-2 39,2 1 0,0-1-32,-3 0 1,2-1-101,-2 1 0,3-1 94,-3 0 1,0-1-399,-2-1 203,0-3-63,0 2 0,-1-8 325,-1-1 1,1-3-89,-4 1 1,3 1 118,-2-2 1,0 0-62,0 0 0,-2 1 55,2 1 0,1 0-55,-2-1 1,2 0-8,-2 0 1,0 1-42,0 0 1,2 1-35,-1 0-9,-1-1 1,0 1 56,0-1 0,0 3 253,3 0-205,-3-1 1,4 0 11,-3 0 1,2 2-36,0 1 0,1 1 123,-2-1 2,3 1 710,-3 1-719,3 3-42,0-2 1,2 2 87,0-1-224,0-1 0,-1 4 218,1-3-90,-1 3 0,2-2 93,-1 1-119,-1 2 0,3-3-84,-2 1 85,-1 2 0,4-2-244,-3 2 1,1-2-38,-1 1 92,-2-1 1,5 2 21,-2 1 0,-1-2 35,1 0 1,-2 0 58,3 0 1,-2 0-67,3 2 0,-3-1 211,2 1 1,-2-1-96,3 0 1,-3 1 79,2-1 1,-2 0-77,2-2-208,-2 2 0,1-3-33,-1 1 88,-1 2 152,2-6-160,-3 3 1,-1-7 179,-1 0 1,1-3-39,-4 2 1,3-3-1,-2 0 1,0-1-44,-3 0 0,3 2 21,0-2 1,0 0-10,0 1 1,-2-1 16,2 3 0,0-1-18,0 1 0,1-1 8,-2 1 0,0 0-19,3-1 0,-2 1-27,2-1 26,-3 1 0,3 0 43,-2 2 1,3 0-46,-1 2 39,-2 1-34,3-1 917,-2 2-865,3-3-92,0 2 91,0-2 202,0 0-201,0 3 300,0-3 1,1 7-380,1 0 1,0 3 31,2-2 1,-2 0 95,2 2 0,0-1-65,0 1 1,2-1-18,-2 1 1,0-1-198,0 0 0,0 3 78,3-1 1,-3 2-141,0-2 1,1 0 47,1 3 1,0-1 195,1 0 1,-3 3-100,0-3 1,0 0 121,0-2 0,1 1 72,-3 0 0,1-1-89,-1-4 0,-1 2-145,1-2 110,2-1 32,-4 3-42,3-6 275,0 6-192,-2-5 119,2 4-80,-3-4 44,0 2-334,0 0 195,0-2 10,0 1 0,0-7 135,0-1 1,-2-2-133,-1 2 1,-2-3 125,1 1 1,1-4-47,-2 2 0,1-2-20,-2 1 1,-1-1 162,1 2 1,-1-5-74,1 0 0,0 1-155,-1 3 0,1-1 99,-1 2 0,1-2 43,-1-1 0,2 2-60,0 0 0,0 3 69,1 0 1,-1-1-60,0 0 1,0 1 0,0 1 1,2 0 96,-2-2 1,1 2-83,-2-1 1,1 1 99,1 3 0,2-2 29,-2 2-15,2-2 1,-3 0-128,3 0 0,-1 1 75,1 1-227,2 0 1,-5-3 119,2 1 1,1 2-57,-1-1 1,2 2 65,-3-1-116,2-2 0,-1 4 39,1-2 1,1 2 67,-1-2 1,0 2-44,0 0 0,1 1-71,-1-1 1,1 0-139,-1-2 176,1 2 1,-3-3 8,2 3 1,2-1 17,-3 1 0,2 2 208,-1-2-259,1-2 292,-2 3-126,1-2 249,1 3-168,-2 0-136,3 3 1,1-1-274,1 2 188,-1-3 0,4 5-31,-3-2 1,0 0 48,1 0 1,-2 0 2,3 3 0,-2-1-75,3 1 0,-2-1 71,2 1 1,0-1-141,0 0 1,0 3 83,-1-1 0,2 2-57,-2-2 1,4 2 74,0 3 0,1-2-97,-3-1 0,1 0 30,-1 1 0,0 1-1,1-4 0,-3 1 118,0-3 1,-1 0-191,1 1 5,-3-4 116,2 0 1,-3-3 79,0-3 0,-1 0-70,-1-4 1,-1 1 131,-1 0 0,-2-3-75,2 1 0,-2-4 66,0 1 1,0 1-43,-1 0 0,1 1 6,-1-1 1,1 0 95,0-1 0,-1-1-110,1 4 0,0-3 93,2 3 0,-2-3-87,2 2 0,0 1 112,0 1 1,2 1-52,0 0 1,-1-1 273,1 1-410,0-1 200,-1 1-122,3 2 91,-3 2-601,3 2 133,3 2 335,-3-1-59,3 2 307,-3-3-186,0 3 144,0-2-96,0 1-14,0 1 70,0-2-691,0 2 523,0 0-10,0-3 335,0 3-257,0-8 1,0 2 6,0-3 1,-2 3-332,0-1 247,0 0 1,0-3-127,0 1 1,-1 1 42,1 1 1,1 2 71,-1-2 0,-1-1 28,1-1 0,-3 2 89,3 0 0,-1-1 111,1-1 1,2 2-62,-3-1 0,1 1 62,-1-2 1,1 1 66,-1 1-174,3 0 99,-3-3-256,0 1-80,2 0 219,-2-1-226,1 1 169,1-1 114,-2 1 0,2 2-111,-1-1 391,1 4-201,-1-5-67,2 5-133,-3-1-232,2-1 90,-2 2 0,3-4 119,-3 3 1,3-1-130,-2 1 0,1 1-58,1-4 548,-3 4-211,2-5 94,-2 5 1,3-2 118,0 1-231,0 1-163,0-2-4,0 9 0,0-4 12,0 4 1,1-3 156,1 2 1,-1-1-72,1 2 0,1 1 20,-1-1 1,2 0-31,-2 1 0,3-1 3,-3 1 1,2 1-29,-2 1 0,3 0 41,-3 0 0,2-2-253,-2 1 0,2 2 55,-1-2 0,1 1-78,-2 0 1,2-2 4,-2 2 1,1-4 87,-1-1 1,-1 0 209,1 3-119,2-4 1,-3 1-57,1-2 30,-2-1 0,0 1 142,0-4 1,0-2-103,-2-2 1,0-2 94,-2 0 0,0 0-34,0-3 0,-2 1 94,2 0 1,-1-2-6,1 1 1,-2 1-106,2-1 0,0 3 57,0-3 0,2 2-27,-3-1 0,3 2-54,-2-1 1,2 1 55,-2 0 1,2 1-116,-3-2 139,4 2 1,-3 1-1,2-1 0,1 3 232,-1 0-264,2 2 1,-1-3-17,-1 3 77,1 0-105,-2-1 123,3 2-260,-3-4 203,3 4 216,-3-2-95,3 3-315,0 6 0,0-4 299,0 4 0,0-3-128,0 2 0,0-3 174,3 2 1,-3 0-53,2 3 0,1-2 19,-1 1 0,3-1-82,-3 4 1,3 0-50,-1-1 1,0 3-58,0-2 1,0 1-190,0-1 1,1 2-726,-3-3 486,3 1-221,-4-3 386,1 1 1,-2-5 338,0-2 0,0-2-122,-2-5 1,-1 0 86,-2-2 0,0 0 6,1-1 0,-1-2 161,0 4 1,0-4-35,0 1 1,2 2-42,-2 1 0,3-2-55,-2 2 0,3-1-28,-2 3 0,1-1-40,-1 1 1,1 0 51,-1 2 120,3-2 35,-3 6 764,3-3-1018,3 9 1,-3-4 70,3 4 0,-2-3-81,1 1 113,-1-2 1,2 3 75,-3 0 1,2-2 90,0 1 1,1 1-44,-1 1 0,-1 1-94,1-1 1,1 1 20,2 2 0,-2-2-298,2 4 0,-3-1 111,2 1 0,-2 0-163,2-2 0,0 1 48,0-1 1,0 0-327,-2-3-607,-1 0 353,1-2 180,-2-1 0,0-4 230,0-1 1,-2-2-546,0-2 1,-3-1 407,1-2 0,-1 2-941,1-1 0,-2-2 181,2-1 1272,1 2 0,-3-3 0,3 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8.80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116 1188 8284,'3'-4'1796,"0"1"-1071,0 0 80,-2 3-486,2-6 0,-3 4 91,0-2-19,0 3-282,0-5 83,0 2-278,0-2 91,-3 0 17,-1 2-40,1-2 18,-3 6 0,4-3 79,-2 3 1,2 0-74,-2 0 96,2 0 0,-1 0 87,1 3 0,1-2-49,-1 3 1,1 1 37,1 1 1,0 0 128,0 1-196,0-4 0,0 3-23,0-2 0,1 0 0,1 0 68,2-2 0,0 1-120,0-3 0,0 0 71,3 0 0,-1-4-117,1-2 0,-1-2-161,0-2 0,0-1 91,-2-2 1,1-2-4,-3-3 1,1 2 98,-3-1 1,0 2 1,0-2 1,-1 5-29,-1-1 0,0 2 2,-2 1 1,0 0 273,-3 4-206,1 2 0,0 1 135,-1 3-6,4 0-151,-3 3 1,5 3 216,-1 3-3,1 2-21,-2-4-170,3 5 1,-3-2 69,3 3-173,0 0 124,0 0 1,0-1-34,0-2 1,1 2-106,1-4 1,-1 1 99,3-3 0,-1 1-121,1-1 1,0-2-89,3-2 1,-1-4 35,0-3 1,1-3 58,-1-3 0,1-4 33,-1-2 0,0-4-80,-2-3 0,2 2 114,-2 1 1,0-1-6,0 0 1,-3 2 73,1 1 1,-1 5-94,-1-1 1,0 2 70,0 5 1,-3-1 3,-1 3 0,0 2 142,0 2 0,2 2 50,-2 2-2,-1-1-197,2 4 0,-2 0-154,3 3 163,-3-1 0,4 5 69,-1-4-199,-2 4 56,4-5 0,-3 3-23,3-2 77,-3 0 0,2 1 0,-1-3-156,1 1 87,1-1 1,1-2-55,1-2 1,0-2 114,2 0 1,0-3 5,3-4 1,-1-2 56,0-4 1,1 1-86,-1-1 1,1-2 91,-1 0 1,1-3-76,2 1 1,-2-2 0,1 0 1,0 0 0,-2 0-69,0 2 1,1-1 76,-1 3 0,1 0 134,-1 3-142,-2-1-3,1 3 1,-1-2 244,2 1-125,1 2 1,-2-1 82,0 1-30,0 2-126,-1-2 118,0 2-61,-2 4 93,-2-3 70,0 5-243,0-1 0,-2 4-127,-3 0 1,-1 3-127,-3-1 0,2 0 108,-1 0 0,1 0-15,0 3 1,-1-2 0,-1 1 33,1 0 0,1-1 8,1 4 1,-1-1-20,1 0 18,-1 0 22,4 4-42,-3-2 172,3 0-57,-1 2 0,-1-4-78,3 2-86,0-2 93,2-2-370,0 0 317,0-5 0,3-1 100,1-4 1,2-5-76,0-2 1,0-1 124,1-1 0,-1 0 92,1-2 0,-1 1-144,0-1 1,3 0 0,0 0 141,-2 1 0,1 0-67,-2 1 0,-1 0 182,1 1-33,-4-1 68,7 3-246,-8 0 1,4 4 39,-3 0 1,2-1 1,-2 1 0,0 2 68,-2-1-231,0 4 155,0-2 0,-2 3-80,-3 0 0,2 3 0,-2 1 8,0 2 1,0 0-11,-2 1 0,1 1-20,0 1 46,-1-1 0,3-1 12,0 2-152,-1-2 61,-1 5 1,2-5-79,-1 2 1,3-2 72,-2-1 1,2 1-5,-3-1 0,4 1-13,-1-1 175,1-2 45,1-2 41,0-2 1,3-2 0,1-3-136,-1 0 0,3-4-7,-2 1 0,2-3 42,0 2 0,1-1 247,-1 1-30,1-2-134,-1 4 1,0-5 0,1 3-109,-1-1 0,1 2 10,-1-1 0,-2 2-181,1 1 1,-3 0 64,2-1 0,-2 3 116,2 0-147,-2 2 144,1-1-163,-3 0 128,0 3 62,0-3-58,-3 6 0,-1 0-44,-2 4 0,-1-1 23,1 1 1,2-1-7,-1 0 0,1 1-71,-2 2 0,-1-2 0,1 2 77,0-2 1,1-1-77,1 1 0,2 1 38,-2 1 19,-1-1 0,1-1-16,0-1 85,2 1-69,-1-1 0,3-2-12,-2 1 1,1-1 110,-1 2-114,1-2 34,1 1-260,0-4 258,0 2 31,0-9 1,2 2 123,0-4 0,3 0-25,-3 2-56,3 0 0,-4-1-22,3 1-43,-2-1 36,4 1 1,-5 0-56,3-1 1,-2 1 58,3-1 0,-3 1-17,2-1 1,-2 1-3,2 0 1,-1 1-43,1 1 0,-2 0 0,2 0 22,-2-1 1,3 1 8,-3-2 0,1 1-26,-1 1 24,-1 3 0,2-5 14,-1 2-61,-1 1 50,2 0-201,-3 0 188,3-1-69,-3 1 51,3-3 0,-3 5 1,2-2 15,1 1-25,-1 1 26,-2-5-12,2 6 1,-1-4 29,1 2-25,-1 1 0,-1-2-31,0 1 26,0 1-32,0-2 0,2 2 4,0-1 21,0 1 1,-2-2 90,0 1-98,0 1 1215,0-2-1329,0 9 1,0-4 110,-2 4 1,1-3-106,-1 2 1,-2-2 65,0 1 1,0 2-155,0-2 0,2 2 24,-2 0 1,2-1 121,-3-1 0,2 0 0,-2 3 143,0-1 0,3 0-87,-2-2 0,2 2 101,-2-2 55,2-1-92,-1 3-56,3-6-24,-3 6 69,3-5-150,-3 2 317,3-3-35,3-3 1,0-1-63,1-2 1,2-1 61,-2 1 1,-1 0 0,2-1 123,0 1-55,0-1-85,-1 1 1,2-1-70,-2 1 1,0 0 43,0-1 0,-1 1-243,2-1 80,0 1-1,-1 0 157,-1 2-352,3-2 155,-2 3 0,0-4 3,0 1 1,-2 2 102,3-1-8,-1 1-25,2-2 1,-1 0-3,-1 2 0,-2-1-1,2 3 0,-2-3 25,3 0 0,-4 2-216,1-2 201,-1 4-6,2-5 0,-2 5-40,1-3 36,-2 2 113,3-3 1,-2 3-73,1-2 76,-1 0 1,1-1-98,0 1 0,0 2 213,-2-2-265,0 2 160,3-4-255,-2 3 1,4-4 48,-3 1-54,0 2-20,-2-1 155,3 1 24,-2 1 0,2-3-48,-3 2 0,0 0 0,2 0 186,0-1-31,0-1 7,1 0 1,-3-1-115,3 1 1,-2 2 1,1-1 1,-1 3-25,1-2 1,1 2-76,-1-2 99,3-1-10,-4 2 1,2-1 80,-3 2-91,2 1 1,0-4 0,2 3-6,-2 0 6,0-1 1,-1 2-16,1-4 38,-1 4-141,5-5 1,-6 5 116,3-3 0,-2 1-148,1-1 1,-1 2-6,1-2 127,2 2-20,-4-3 1,3 3 43,-3-2 0,1 3 105,1-2-136,-1 0 1,1 1-40,-2-2 158,0 3-93,3-5 0,-2 5 22,1-4 10,2 4-32,-4-5 1,4 5 182,-2-4-179,-1 4 1,2-4 62,0 3-46,-3-3-211,3 4 186,0-4 0,-2 2-164,4-2 1,-4 2-142,1 1 268,-1 1 0,1-3-122,0 2-70,0 2 13,1-6 2,-2 5 72,2-5 178,-3 6-101,3-3 201,-3 3 1104,3 0-1136,-6 3-95,3-3 34,-6 6-29,5-5-3,-4 5 1,4-5-128,-1 3 58,-2-2 1,3 3 67,-4-3-143,4 0 133,-2 1 0,1-2-7,0 4 0,-1-3-11,1 2 1,1-2 228,-1 2-254,-2-2 162,4 3-203,-6-1 101,5 2 0,-2 0-139,1-2-14,1 2 50,-2-5 78,3 5 1,0-5-18,0 3 0,-1-2-74,-1 0 138,2 1 0,-3-1-86,3 2 0,-1-3 5,-1 2 0,1-2-305,-1 1 206,1-1 114,1 5 1,0-6-18,-3 2-7,3-1 108,-3 2-156,3-2-25,0 2 517,0-1-269,0-1 1,-1 2 242,-1-3-105,1 0-1212,-2 0 950,1 3-28,1-2 51,-2 1 1,3-1-44,0 1 1,-1-1 87,-1 1 0,1 0 4,-1 0 1,2-1-63,0 3 8,0-2 5,-3 4 1,1-3-111,-2 3 0,3-1-33,-2-1 1,2 0 109,-1 3 0,1-3-140,-1 0 65,-2 1 0,3 1 30,-3 0 171,2 4-149,0-3 0,-1 2 115,1-3 1,-2 1-69,2-1 1,-1 1 59,1-1 0,1 3-66,-1-1 0,-1-1 10,1 0 0,0-4 0,1 5-45,-1 0 1,1 0 43,-4-2 1,4 1 89,-1-1-98,-2 0 0,3 3 229,-1 0-225,-1-1 0,2-1 1,-2-1 3,0 0 0,3 1 13,-2-1 1,-1 1-163,1-1 0,-3 1 54,3 2 1,-2-1 39,2 2 1,-3-1-56,0 2 0,0-3 1,0 3 13,1 0 1,0-1 39,-3 1 0,1-3 168,2 1-178,-1 0 5,1-2 3,-2 3-61,-1-1 77,4-2 0,-3 3-2,2-2 0,-2 0-72,0 3 1,1-2-81,1 1 0,0 1 76,-2 2 1,-1 0 94,1-1 0,0 2-36,2 1 1,-2-2 0,2 2 80,-2-1 0,2-2-124,2-1 35,-1 1 20,2-5 0,-4 4-159,3-2 105,-3 2 0,4-3 20,-4 0-176,4 2 108,-5-3 0,5 2 181,-4-2 0,3-1-151,-2 1 261,3-1-206,-5 1-17,5-4 1,-2-1 106,3-4-54,0-1 0,0-5 36,0 0-37,0 1-3,0-5 222,0 4 0,3-4-219,-2 2 225,2-2-98,0-4 1,-3 2-83,2-3 0,1 2 127,-1 0 0,3 0-119,-3 0 1,1 0-16,-1 2 1,-1 2 77,4 0 1,-4 4-19,1-2 1,-1 3 460,2 1-184,-3 3-128,3 2-84,-3 2 0,0 2-121,0 2 4,0 4 1,-1-3 98,-1 1 1,-1 2-273,-1 1 1,-1 1-271,0 1 0,0 0 221,-2 2 0,1-1-29,-1 1 1,3-2 61,0 0 1,-1 2-1,-1 0-122,0-1 0,-1-1 286,1-2 0,2 1-85,-1-1 1,3-2 173,-2 0-33,2-5-108,0 2 81,2-6-64,-3 3 0,2-6 123,-1-1 1,1-2-55,1 0 0,3-3 283,1-2 0,0-1-132,0-1 1,0 0 98,3 0 0,-1-2-83,-2 0 1,1 0 0,0 2-8,0-2 0,2 1-177,-1-1-72,1 2 152,-4 0 0,3 3-52,-2 2-78,-1 0-66,3 2 49,-5 0 0,1 1 134,-2 1-202,0 3 399,0-2-314,0 8 0,-2 0 27,0 3 1,-3 0 0,1 1-152,-2 1 0,0 3 88,-1-1 1,1 1-72,-1 0 1,3 0-285,0 0 236,0-1 1,-2 1-15,2 0 41,-2-3 70,2 2 0,0-3 158,0 2 0,2-2-44,0-2-99,-1-1-52,2-2 82,-2-1 0,3-4 0,0-2 155,0-3 1,1-1-29,1-4 1,1 0 240,1-2-154,2 1-74,-3-1 0,3-2 311,-2 0-183,2-3-11,-2 4-75,2-1 1,0 2-19,1 0 1,-3 0-92,0 0 1,1 3 60,1 2 0,-2 1-63,1 0-230,-4 1 165,5 2-166,-5 2 330,1 2-115,-2 2-160,0-1 152,0 5 1,-2-3-1,-1 4-80,0-1 0,-1 1 26,0-1 0,-1 1-116,3 2 1,-2-2 0,1 1 1,-1 2 89,2-2 0,-2 1 0,1-3 41,-1 1-9,3 2 0,-4-2 123,3 2-240,0-2 93,2-1 4,0-2 115,0-2-112,0-2 238,0-5 0,0 0-66,2-6 0,0 0 50,2-1 1,-2-1-45,3 3 0,-3-2 17,2 1 1,-2 0-137,2 0 1,-1-1 0,0 4 91,0 0 1,1-1-227,-2 0 216,3 1-40,-4 1 1,4 3-181,-3 0-31,3-1 43,-4 2 127,5 0 1,-5 1-4,3 0 1,-2-2 28,3 1 1,-4 1-58,1-1 87,2 3-49,-3-3 25,4 3 1,-4 0-54,2 0 26,-6 3 20,2-3 1,-2 4-22,3-2-1,-2-1 0,0 4 0,-2-3 0,2 2 1,-3-2 1,3 3-7,-2-3 0,3 3 1,-2-2-15,0 1 1,2 2 18,-4-2 0,3 2-143,-2 0 137,2 0 0,-3 1-8,3-1-211,-3 1 209,5-1 0,-5 0-11,2 1 1,1-1-8,-1 1 1,3-3-23,-2 0 0,-1 1 16,1 1 1,-1 0-62,1 1 1,1-3 26,-1 0 0,-1 1 1,1 1-44,0 0-22,-1 1 85,2-1 11,-2 1 0,3-3-26,0 0-1,-3-2 187,3 0-199,-3 1-20,3-2 183,0 2 1,-1-1-69,-1 0 0,1 1 164,-1-1-121,1-1 0,1 5-43,-2-2 1,1-1-8,-1 2 0,1-3-62,1 2 67,0-2 3,-3 3-134,2-4 117,-1 5-15,2-6 8,-3 6 0,2-5 79,-1 4-79,-2-4-34,4 5 1,-4-5 37,2 4 0,1-3-55,-1 2 1,-1-2-50,1 2 1,-1 0 3,1 0-3,1 2 79,-4-2 1,4 0-53,-1 0 213,-2 0-161,4 0 1,-4 1 169,2-3-167,1 3 0,-4-1 42,3 2 0,0-2-27,2 1 1,-2-3-78,0 2 1,-1-2 43,3 2 0,-2-1-97,0 1 0,0-2 133,2 2 0,-1-2-80,-1 0 158,1 1-114,-1-2 149,2 2-115,2-9 1,1 1 13,2-5 1,0 1 34,0-2 0,0 3 72,-1-3 1,2 1-67,-2-1 1,1-1 44,-1 2 0,2 0-58,-2-1 0,1 1-44,-1-1 0,2 0 42,-2 2 1,0-1 0,0 1 23,1 1 0,-2 1-108,-1 1 85,2-1-9,-4 1 1,4 0-70,-2 2 72,-1 1-2,2 0 141,-3 2 451,0-1-669,0 7 0,-1 0-75,-1 3 1,1 0 133,-1 1 0,-2-2 0,1 3-224,-1 0 0,-1-1 52,3-1 0,-2 0-158,2 0 144,-3 2-40,4-3 144,-5 2-41,6 1 27,-6-3 104,2 2 1,0-2-104,0 2 1,2-2 4,-3 1 1,3-1-371,-2-3 332,3-1 0,-3-3 81,2 0 64,1 0 1,-2-4-1,4-1 80,1-3 0,0-3 173,2 3-136,0-4-70,0 2 0,1-3 96,0 1-54,0-1 1,0 0 175,-1 0-169,0 0 0,0 1 1,1 1 15,0 0 0,-2 3-24,2-3 0,-2 1-25,1-1 0,0 2 38,-2 3 1,-1 0 13,4 2 0,-4-2-70,1 2 0,0-1 26,0 0 0,-1 2-69,1 1 61,-2 1-713,0-2 735,0 9 0,-2-4-6,0 4-133,0-1 0,0 2 118,0-1-185,-3 3 0,2 1 38,-1 0 0,0 0 25,2-4 0,1 1-28,-4 2 1,2-2 0,-2 1 10,0-1 1,3 1-152,-2 0 18,3-1 105,-5 3 25,5-4 5,-5-2-19,6 1 138,-6-1-147,5 2 21,-4 1 0,3-2 185,-2 0 25,3 0-138,-2-4 0,2 4 69,-1-3-59,1 0 12,-2-2-15,3-3-40,3 3-14,-2-3 91,2 3-34,-3-3 1,0 2-2,3-1 91,-3-1-100,6-1 1,-5-2-12,4 2-28,-4-2 4,5 3 0,-5-4 1,3 1 0,-1 2 27,1-1-20,0 1 0,0-2 3,1-1 150,-4 4 1,2 0-135,0 0 176,-2 2 22,1-2-112,1 1 195,-2 1-282,2-2 30,-3 3 0,-1 4 25,-1 1 1,1 2-112,-4-3 1,3 2-168,-2 0 105,0 3 38,-3-1 0,3 1-156,0-3 102,-1 1 1,0-1 46,0 0 0,0 2-105,0 0 0,0-1 43,-2 2 0,3-2 54,0-1 1,2 1-8,-3-1 1,3-2-1,-2 1 0,2-2 97,-3 2 0,4-2 150,-1-1-156,1-1 497,1 2-495,3-6 13,-2-1 1,4-2 37,-3 0 0,2-3 78,-2 0 1,3 0-113,-3 1 1,3 1 117,-1-2 0,1 0-97,-1 0 1,2 0 48,-2 0 0,0 2-63,0-1 0,0 1 1,3 0 37,-1 1 0,-2-1-143,1 1 1,-2-1 62,2 1-71,0 0 117,-1-1 128,-1 1-72,0-1 0,-1 3 156,0 0-177,1 2 81,-3 0-290,-3 7 38,-1 0-17,-2 4 87,2-3 30,-1 1 1,2-1-16,-2 0 28,0 1 1,3-1-1,-2 1-9,-1-1 0,0 1-8,1-1 1,-2 0-86,2 1 0,-2 1 91,0 1 0,-1 0-106,1 0 0,2-2 68,-1 1 1,1 0-1,-2 0-34,2 1 37,-2-1 4,3-1-45,-1-1 91,-1 0-39,4 1 1,-3-4 66,2 0 44,1 0 62,-1-2 6,2 2-136,2-9 0,0 2 1,1-5 19,0 2 0,2 1-17,-1-1 1,0 1 86,0-1 0,1 1-81,1 0 0,-2-1 333,1 1-148,-1-1 133,-1 1-184,3-1 1,-4 3 56,2 0 105,-3 2 95,2 0-113,-3-1-703,0 2 108,-3 4 1,0 3 193,-4 5 0,1 1-555,-1-1 1,-1 1 375,-1 1 1,1 0 0,1-1-810,1 1 0,0-3-756,-1-1 1,1-2 107,2-1-1230,1-2 1509,3-4 1460,0-4 0,3-5 0,1-1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33.0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180 655 8529,'0'-4'2921,"0"2"-716,0 2-2020,0 5-109,0-3 1,0 4-324,0-4-182,0-1 194,0 5 149,0-3 0,1 3 17,1-2 32,-1 2 0,2-3 26,-3 4 1,0-3-21,2 0 8,-1 1 10,2 1 7,-3 0 0,0-1-190,0-1 186,0 0 0,0 0 0,1 1 201,1-3-203,-1 0-11,1 1 173,-2-2 312,0 2 0,0-8-438,0-2 0,-2-1-1,0 2 0,-2-3-12,2 1 0,-3-3-149,3 3 1,-2-4 120,2 1-295,-3 2 183,4-3 1,-4 3 11,0-2 1,2 0 103,-2 2 0,3 0-12,-2 0 0,2 2 49,-2-1 0,1 1 139,-1 3 0,2-2-16,-2 2-12,2 1-125,-3-3 0,3 5 69,-2-3-7,3 2-4,-2-1 1,2 3 191,-1-2-221,1 1 392,-2-2 870,3 3-676,3 3-398,-2-2 1,2 4-36,0-3 0,-3 1-223,2-1 1,-1-1 54,-1 3 0,2-1-106,0 1 148,0 0 0,1 3-219,-1-1 1,2 0 77,-2 1 0,2 0-108,-1 1 1,1 0 81,-2 0 1,3 1 26,-1 0 1,0 0-27,0 0 1,-2-2 61,3 1 0,-3-1-382,2-3 109,-3 2 185,2-5 1,-3 1 33,0-4 1,-2-5 46,0-4 0,-3-1-55,1 0 1,-1-2-72,0-1 0,0 1 57,0-3 0,0 2 13,-2 0 0,3 2 115,0 0 0,-1 2-86,-1 1 1,2 2 271,0-1 0,2 2 8,0 1 385,-2-1-414,4 1 0,-4 2 409,2 2-177,1-1-236,-2 2-146,3-2 114,-2 3-62,1 0 0,-2 1 61,3 1 249,0-1-161,0 4-15,3-1 1,0 2-119,1 1 1,1-1 21,-3 1 0,2-1-128,-1 0 0,2 2 81,-1 0 0,-1 0-115,2 3 0,-2-3 70,1 3 1,2-3-128,-2 3 1,0-3-63,0 0-585,-2 0 464,1-5 1,-3-1 148,0-4 0,0-2 155,0-5 1,-3-1-113,-2-2 0,0-1-43,-2 0 0,1-1 29,-1-1 0,1 2 108,0-2 0,1 3-63,1 2 1,0 0 154,-3-1 1,2 0 456,0 2-401,0 1 1,2 1 74,-1 1 0,-1 2-49,2-1 0,1 4 231,0-1-88,1 1 1565,-2 1-1551,3 3-274,0 0 1,1 3 62,1-2 0,-1 2-167,3-2 0,-1 2 78,1 0 1,0 2-55,3 0 0,-3-1 76,0 2-252,0 1 133,3-3 1,-1 4-206,1-2 164,-1-1 44,0-1 0,-1-1-799,-1-2 264,-3-1 341,5-3 1,-5-3-63,1-1 1,-1-5 37,-1-2 145,-3-1 1,0-1 29,-1 1 27,-2-1 0,2 0-125,-2 0 1,0 3 393,2 1 1,-2 2-142,2 1 0,-1 2 1009,1-1 106,-2 4-551,3-2-294,-4 3 1,1 3-70,2 1 1,1 2 8,3 0 0,0 1-48,0-1 0,0 1-195,0-1 1,2 0 112,1 1 0,2 0 0,-1 1 57,2 0 0,-1 1-190,1-3 0,-1-1 92,4-1 0,-2-1-257,-1 2 0,0-2 120,1-3 1,-1 0-115,1 0 0,-3-4-155,0-2 0,-2-2 133,0-2 1,-1-1-193,-1-2 83,0 3 192,0 1 1,-1 0 124,-1 1-142,-2-1 28,-2 3 0,-1 2 9,-2-1-13,2 4-49,-2-5 33,2 6 34,-2-3 60,2 3 0,-2 0-15,2 0 1,1 0-100,-1 0 507,1 0-249,2 3 1,-1-2 337,3 3-321,0 1 1,2-1 189,0 0 1,0 0-164,0 3 1,0-1-1,1 1 78,1-1 1,-1 0-99,4 1 0,-1 1 30,2 1 0,1 0-145,-1-3 0,1 0 62,-1 1 1,0-2-426,1 0 0,-1-2 184,1-3 1,-1 0-341,0 0 0,-1-3 242,-1-2 0,-3-2-107,2-2 1,-3-2 64,0 3 0,0-3 88,-3 3 0,2-3 130,-3 2 1,-1 1-74,-1 1 0,0 1 107,-1 0 1,1 0-57,-1 2 1,1 0 151,0 2 0,-1 1-90,1-1 289,-1 1-174,1 1 1,2 1 207,-1 1 1,4 0-125,-1 2 0,1 0 135,1 3-139,0-1 111,0 0 221,0 1-318,0 2 1,1-4-31,1 1 0,-1-1 76,4 2-315,-4-1 1,4 1 130,-3-1 1,3 1-241,-1-1 1,0 0 52,0-2 0,-2 2-11,3-2 0,-3-1 9,2 2 1,0-3 32,0 2 1,1-2 214,-3 3-174,3-1 1,-3 0 60,2 0-402,-3-2 127,2 1 217,-3-3-26,0-6 0,-1 2 112,-1-2 0,1 0-164,-3 1 1,1 0 95,-1-2 0,2 3-200,-2 0 189,2-1-12,-3-1 57,1 0-37,-2-1 1,1 1 61,1 2-74,3-2-19,-2 3 331,0-4-92,2 4-134,-4-3 231,4 3-43,-5-4-76,5 4 190,-4-3-326,4 5 129,-2-4-141,3 4 134,-3-2-215,3 3 150,-3 0 124,3-3 11,0 2 17,0-1-327,0-1 58,0 2 54,-3-2-92,2 3 96,-2-3 0,3 3 14,0-3 120,-3 3 15,3 0-148,-3-3-31,3 2 8,0-2-19,-3 3 7,2 0 1,-2 0 42,3-3 156,0 3 341,0-3-534,-2 3 100,1 0-136,-2-3 153,3 2-421,0-2 309,0 1-19,0 1 117,-3-2-101,2 3 59,-1 0-44,2-3 28,0 2 115,0-1 5,0-1-107,0 2-11,0-2 18,0 0 278,0 3-79,0-3-150,0 0 1,0 2 288,0-4-308,2 4 1,0-4 45,2 3 1,-2-1 8,0 1 0,1 0-256,-1-2 76,3 0 1,-2-1-91,1 1 1,-1 2 39,0-2 0,-3 2 49,2-3 14,2 4 37,-3-5-69,2 6 238,-1-6-83,-1 5 0,2-2 55,-3 0 25,0 3-1094,0-3 780,-3 6 0,2-2 78,-1 3 0,-1-1 50,1 1 1,-1-2-55,1 2 0,1-2 92,-3 3 1,2-3-69,0 2 1,1-2 134,-2 2 0,3-1-88,-2 1-16,-2 0 1,3 2 40,-4-2 1,4 2-33,-1-2 1,1 0 100,1 0-22,-3-3 168,2 5-77,-1-5 656,2 2-605,2-9-94,2 2 1,0-5-22,1 5-153,-4-2 117,5 3 0,-6-2 73,3 1-253,0 0 81,-2 0 0,4-2 2,-3 2 1,2 1 47,-2-2 0,3 1-110,-3-2 0,2 1 50,-2 1 1,2 0 131,-1-3-103,2 1 0,-4 0 175,3 2 1,-2-2 7,3 2 0,-4 0-118,1 0 0,1 0-45,-1-2 1,1 1 54,-1 1 0,-1 2-33,1-2 1,-1 1 57,-1-1 99,3 3-124,-3-5 101,3 5-117,0-2 30,-2 1-165,2 1 161,-3-2 24,3 0-216,-3 2 177,3-4 7,-3 4 3,3-5 248,-2 3-240,1-4 1,1 3 90,-1 0 0,0 2-204,-2-3 1,2 3 157,0-2-503,0 3 287,1-5 0,-1 2 20,2-2 0,-3 2 29,1-1 1,-1 3-54,-1-2 245,3 3-1,-2-5-113,2 2 0,-1 0 260,0 0-159,0-1-42,-2-1-284,0 0 270,0 2 34,3-2-476,-2 3 120,1-4-373,-2 1 63,0 0 1,0 1-123,0 1-1798,0 3 202,0-2 0,0 8 0,0 3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3:00.31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20 39 9160,'0'3'1421,"0"0"-474,0-3-676,0 3 0,1-2-152,1 1 57,-1-1 1,1-1 9,-2 2 277,0-1-698,0 5 41,0-5 26,0 4 118,0-4 0,3 3 12,-1-2 484,0-2-270,-2 6 1,0-4-37,0 2 0,1-2 131,1 2-677,-2-2 328,3 3 0,-3-3-147,0 2 290,0-3-1310,0 2 951,0-8 94,0 0 0,0-4-264,0 3 339,-3-1 1,2 1 60,-3-1 1,2 1 346,0 0-100,-1-1 0,1 1-114,-2-1 0,2 2 737,-3 0-552,4 0 0,-2 3 433,3-2-169,-3 3 1,3-3 199,-3 2-412,3 1 622,0-2-758,0 9 1,2-4 226,0 5-334,0-2 1,0 1 52,0 0 1,1 0-166,-1-2 0,-1 2-323,1-2 0,1 2 225,-1 0 0,1-1-64,-1-1 1,0 0-12,2 3-282,-3-1 207,5 0 174,-5 1-43,2-4 217,0 0 1,-3-3 14,3 0 1,-3-3-142,0-1 1,0-2 55,0 0 0,0 0-116,0-1 0,-2 1 109,0-1 0,-2 1-96,1 0 1,1 0 0,0 1 203,0 1 0,-1-1-100,1-1 0,1 2 566,-1-1-201,1 4-110,1-5 451,-2 6-167,1-6 398,-2 5 447,3-2-1181,3 9 0,-2-2-84,4 5 1,-4-2-1,2-1-128,0 1 0,-2-1 34,3 1 0,-2 0-290,0 1 144,2-3-152,-4 3 180,6-4-38,-5 2 140,4 0 1,-4 1-29,1-1 1,1 1-161,-1-1 0,2 1 108,-1-1 1,1-2-90,-2 1 1,2-1 133,-2 2 1,3-2-1,-2 1-368,0 0 436,-1 0-96,3 2-2,-4-1 1,4-1 83,-3-1-71,0 0 1,0 0 20,0 1 1,1-2 172,-1 1-48,-1 2 1,3-3-53,-2 1 38,-1 2-70,1-2 1,1 0-100,-1 0 107,0-2-16,-2 3 0,1-3 16,1 2-15,-2-3-13,3 2 198,-3 0-182,0-2-104,0 2 109,3 0 1,-2-3-253,2 3 246,-3 0 1,0-2-10,3 1 6,-3 1-2,3-2-40,-3 5-142,3-3 150,-2 1 1,2 2-150,-3-2 253,2-1 1,-1 0-123,1-1 283,-1-1-254,-1 5-1,0-5 68,3 1-38,-2 1-262,1-2-2,-2 2 247,0 0-642,0-3 175,0 3-251,0 0-59,0-2 393,-2-4 1,0-1 365,-2-5 0,2 1-106,-3 0 0,3 1 91,-2-2 181,0-1 0,-1 3 90,1-2 0,3 2-81,-1 1 467,-2-1-212,3 1-105,-2 0 879,1-1-94,1 4-334,-2 0-375,3 3-123,3 3 0,-2 0-201,1 4 0,1-3-97,-1 0 0,0 0 74,-2 3 1,2-3-133,0 0 145,0 1 0,0 1-105,1 0 20,-1-2 1,-2 2 95,0-2-289,3-1 120,-3 3-66,3-6 89,-3 6 0,0-5 87,0 4-474,3-4-47,-2 5 253,2-5 1,-3 1-267,2-2 163,-1 0 207,2 0 0,-4-2 1,0-3 5,-1 0 0,-1-2 43,1 1 1,0-3 180,-2 1 1,0-3-52,0 2 1,-1 1 400,3 1-195,-3 1-150,4 0 1,-4-1 624,3 1-339,0-1-180,2 4 0,-1-2 760,-1 3-202,1 0 70,-1 2-309,2 2-358,2 2 54,-1 2 1,4 1-17,-3-1 0,3 1-98,-3 2 0,2-2 167,-2 2 1,2 0-297,-1-1 1,1 1-284,-2-3 1,1 1 229,-1 2 0,-1-3-220,4 1 0,-4-1 147,1-1 0,0-2-317,0 1-188,-1-2-262,1 1-753,-2-3 1251,0-6 1,0 4 118,0-5 0,0 2-738,-2-1 0,1 0 189,-1-1 0,-1 1 893,1-1 0,-3-2 0,1-1 0</inkml:trace>
  <inkml:trace contextRef="#ctx0" brushRef="#br0" timeOffset="1037">398 661 8424,'0'3'1254,"0"3"0,1-5-456,1 1-294,-1 2-452,2-1 1,-3 1 99,0 1 0,0-3-215,0 2 0,1-2 122,1 3 104,-2-1 0,3 2 74,-3 1 1,0-3 0,1 0-57,1 1 0,-1 1 182,1 0-215,-1 1-214,-1-1 213,3 1 0,-3 1 57,2 1 1,1-1-267,-1-1 0,1 0-80,-1 1 0,0-1 126,2 2 1,-2-2-1,2 0-34,-1-1 1,-1 0 52,1 1 0,-3-3-190,2 0 194,2 1 1,-3-1-219,1 0 225,-1-2-309,1 3 161,-1-4 0,4 3 77,-3-2 21,0-2 1,-1 3 101,1-3 50,-1 0 80,2 3-9,-3-2-207,3 2 72,-3 0 1,5-2 9,-2 3 30,-1-2-159,-2 3 0,0-4 1,2 2 76,0 0-1005,0-3-5093,-2 3 6088,-3-3 0,0-3 0,-4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24.07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315 1 7745,'3'0'-1,"0"0"408,-3 0 262,3 0-368,-2 0 1,2 0 193,0 0 445,-3 0 1751,3 0-2597,-9 0 0,4 0-236,-7 0 0,3 0 0,-3 0 202,0 0 0,1 0-519,-3 0 1,1 0 138,0 0 0,-3 0 37,3 0 0,0 0-46,-1 0 236,3 0 1,-1 0-143,3 0 657,2 0-234,-2 0 787,6 0-507,-3 0-63,8 0 0,0 0-138,3 0 0,2 0-100,1 0 1,1 0 0,1 0-10,0 0 0,0 0 49,-1 0 1,2 0-178,1 0-113,-4 0 173,4 0 0,-6 0-47,2 0-33,1 2 1,-5-1 232,1 1-161,-1-1 14,-3-1 144,-1 0 81,0 0-20,-3 3 202,3-2-390,-6 1 1,-1-2-5,-4 0 0,0 0-202,0 0 0,-2 0 95,-1 0 0,-1 0-416,-1 0 0,0 0 230,1 0 1,1-2-304,0 0 1,1 0 253,-3 2 0,2 0 0,1 0-56,1 0 1,0 0 237,3 0 0,-1 0-105,1 0 1,2 0 422,-1 0-164,4 0 215,-2 0 61,9 0-217,-2 0 0,8 0 16,-4 0 6,4 0-155,0 0 1,3 0 64,2 0-62,-3 0 8,2 0 0,-4 0-39,1 0 0,0 0 55,0 0 0,-1 0-118,-1 0 1,-2 2 99,-3 0 1,1 0 71,-1-2 135,-2 0 86,-1 0 1,-4 3-233,-1-1-43,-2 0 0,-4-2 0,-1 0-48,1 0 0,-2 0 98,0 0 1,0 0-724,-1 0 281,0 0-469,-2 0 523,1 0 0,-1 0 40,0 0 0,2 0-52,1 0 1,-1 0 140,-2 0 0,1 1 137,1 1 0,0-2-44,2 3 0,1-1-188,1 1 308,4-1-61,0-2 0,4 0 129,4 0 1,-1 0 138,4 0-132,2 0-67,0 0 1,3 0 95,0 0-154,0-3 1,0 2-37,0-1 1,-1 1 50,1 1 1,0-2-98,0 0 1,-2 0 108,-1 2 0,-2 0-126,1 0 0,-2 0-5,-1 0 430,-2 0 277,-1 0-238,-3 0-330,-6 0 0,0 0 0,-6 0 62,1 0 0,1 0-92,-3 0 1,0 1-49,0 1 0,0-2-214,1 3 0,-1-3-446,0 0 445,0 0 0,1 1-32,1 1 1,0-1 98,2 1 0,-1-1 174,1-1-19,-2 0 0,4 0 0,-1 0-48,3 3-155,-1-3 171,2 3-76,1-3 203,0 0 76,9 0 0,-4-1-120,4-1 1,-1 2 115,2-3 1,1 3-48,1 0 0,2-2-23,-3-1 1,3 1 0,-3 2 21,0-3 0,1 3-25,0-2 0,-3 1 162,-1 1 0,-1 0 134,2 0 342,-2 0-439,-1 0 0,-5 0 184,-2 0-349,0 0 54,-8 0-492,2 0 278,0 0 1,-3 0 168,0 0 1,2 2-260,-1 0 1,1 0 58,0-2 0,-1 0-381,1 0 0,2 2 140,1 1 0,0-1 86,2-2 0,0 0 283,-1 0 0,1 0-164,-1 0 339,1 0-90,-1 0-138,4 0 0,1 0 96,4 0-69,1 0 0,6-2 107,0-1 1,0 1-118,-1 2 1,0-2 193,0 0-33,2 0 0,-3 1-70,2-1 1,-2 1-34,-1-1 238,1 1-193,-1 1-45,1 0 1,-3 0 359,0 0-196,-2 0-129,0 0-55,-7 0 0,0 0-134,-3 0 1,1 0 48,0 0 0,1 0-195,-1 0 0,0 1-137,-1 1 0,1-1 206,-2 1 1,2-1 0,1-1 2,-1 0 0,1 0-142,-1 0 348,1 3 61,-1-3-210,4 3 308,-3-3-82,6 0-4,-6 0-175,5 0 81,-2 0 1,8 0-11,2 0 1,0-2-9,0 0 0,-1 0 144,1 2 1,1-2-98,1 0 1,-1-1 68,-1 3 1,-1-2 18,1 0 185,-1 0 118,0 2 253,1 0-544,-4 0-7,0 0 1,-3 0-156,-3 0 0,0 0 1,-4 0 24,1 0 0,-1 0-173,-2 0 1,2 0 49,-1 0 0,1 2-162,0 0 0,0 0-54,-2-2 149,5 0-68,-4 3 320,4-2-140,-2 2 1,1-3-142,1 0 50,3 0 641,-2 0-278,3 3 0,3-3 18,1 3 1,0-3-122,0 0 0,0 0-47,2 0 0,1 0-2,-1 0 1,1 0-45,-1 0 1,-2 0 160,1 0-294,-1 0 92,2 0 304,1 3-240,-4-2 52,0 2-127,-3-3 0,-5 0-171,-1 0 102,-2 0-9,2 0-7,-1 0 54,1 0 1,-1 0-214,1 0 136,-1 0 1,1 0-38,0 0 138,2 0-15,-2 0 1,5 0-90,-3 0 306,2 0-269,-3 0 446,4 0-133,-2 3-57,3-3 1,1 3-91,1-3 1,1 0 138,4 0 0,-1 0-4,1 0 1,-1 0-149,0 0 0,-1 0-90,-1 0 0,0 0 81,3 0 1,-1 0-144,1 0 0,-1 0 103,0 0 1,-1 0 45,-1 0 1,-3-1 76,2-1-119,-3 2 28,0-3 0,-3 3-28,-1 0 23,1 0 1,-2 0 18,0 0-152,0 0 137,-2 0-176,4 0 1,-3 0 39,2 0 113,-2 0-197,2 0 148,-1 0-34,1 0 9,-2 0 126,-1 0 1,3 0-74,0 0 181,2 0-127,-1 0 291,3 3-79,0-3 8,0 3 0,1-1 193,1 0-348,2 1 0,2-3 10,1 0 1,-3 0 3,0 2 0,-2-1-174,3 1-25,-1-1 187,-1-1-360,3 0 94,-5 0-56,5 0 55,-6 0 240,6 0 99,-5 0-270,2 0 142,-9 0-56,4 0 0,-4 0 68,4 0-45,1 0 27,-5 0-74,6 0 0,-4 0 58,2 0-143,1 0 586,-2 0-484,9 0 265,-4 0-108,3 0-54,-5 0-1156,0 0 818,-3 0 171,3 0 97,-3 0 121,0 0-48,2 0 1,-2 0-164,1 0 96,1 0-63,-2 0 63,0 0-53,3 0 40,-3 0 18,0 0-27,2 0 101,-5 0-130,6 0 188,-3 0-99,0 0 0,2-1 83,-1-1 57,1 1 656,1-1-921,-2 2 110,1 0 478,-2 0-719,0 0 150,2 0 864,-1 0-820,7 0 0,-3 0 97,5 0 1,-4 0-70,1 0 1,-2 0 40,2 0 35,-2 0-23,4 0-95,-3 0 1,1 0 99,1 0-163,-4 0 1,3 0 216,-2 0 11,-2 0 75,3 0-196,0 0 14,-2 0 68,2 0-49,0 0-211,-3 0 25,3 0 84,0 0 10,-2 0 225,2 0-52,-1 0-45,-1 0 17,2 0-17,0 0-108,-2 0 81,1 0-63,1 0-96,-2 0 118,2 0-159,0 0 135,-3 0 227,3 0-55,0 0-119,-2 0 74,2 0-190,-1 0 95,-1 0 251,2 0-161,0 0-105,-2 0-756,1 0 908,1 0-230,-2 0 57,2 0 183,0 0-201,-3 0-36,3 0 333,0 0-173,-2 0-159,2 0 106,0 0 19,-3 0-266,3 0 327,0 0-139,-2 0 199,2 0-348,-1 0 136,-1 0 367,2 0-412,0 0 79,-2 0-416,1 0 344,1 0 317,-2 0 147,2 0-527,0 0 208,-3 0-503,3 0 530,0 0-133,-2 0 987,2 0-743,-1 0-19,-1 0-992,2 0 449,0 0 492,-2 0-144,1 0 320,1 0-160,-2 0-225,2 0-36,0 0 111,-3 0 77,3 0 194,0 0-279,-2 0 284,2 0-576,0 0 144,-3 0 500,3 0-277,0 0 339,-2 0 10,2 0-410,-1 0-335,-1 0 51,2 0 248,0 0-95,-3 0 133,3 0-41,0 0 97,-2 0-93,2 0-3,0 0 20,-3 0-78,3 0-26,0 0 72,-2 0 458,2 0-320,-1 0-113,-1 0-127,2 0 88,0 0 42,-2 0 109,1 0-110,1 0 2,-2 0-255,2 0 213,0 0 35,-3 0 114,3 0-128,0 0-3,-2 0-118,2 0 144,-1 0 10,-1 0 192,2 0-86,0 0-65,-2 0-22,1 0-8,1 0 1,-2-1-98,1-1 145,-1 1-75,-1-2 5,3 3 199,-3 0 131,3 0-254,0 0 100,-2 0 540,2 0-623,0 0-168,-3 0-858,3 0 932,0 0-402,-2 0-321,2 0 850,-1 0-147,-1 0 490,2 0-303,0 0-322,-2 0-688,1 0 751,1 0 234,-2 0 319,2 0-392,0 0-262,-3 0 253,3 0 8,-3-3-295,0 3-188,0-3 381,3 3-78,-2 0 788,2 0-617,-1 0-253,-1 0 221,2 0-36,0 0-2,-2 0-209,1 0 211,1 0-72,-2 0 366,2 0-163,0 0 8,-3 0-95,3 0-192,0 0 121,-2 0-108,2 0 247,0 0-120,-3 0-182,3 0 325,0 0-134,-2 0 49,2 0-21,-1 0 32,-1 0-58,2 0 5,0 3-2,-3-3 9,3 3 464,-3-3-597,3 0 183,-2 0-312,2 0 220,0 0 259,-3 0 53,3 0-398,0 0 28,-2 0-43,2 0 287,-3 3-177,2-2 25,-1 2-194,2-3 156,0 0-28,-2 0-19,1 0 178,1 0-138,-2 0 342,2 0-98,0 0-6,-3 0-521,3 0 377,0 0-183,-2 0-39,2 0 123,0 0 275,-3 0-209,3 0 174,0 0-218,-2 0-46,1 0-112,1 0 198,-2 0-35,5 0-30,-6 0 248,3 0 6,0 0-127,-2 0-34,2 0-319,0 0 106,-3 0 51,3 0 306,0 0-159,-2 0 136,2 0-105,-1 0 7,-1 0 0,3 0-208,-2 0 5,-1 0-13,1 0 136,1 0 236,-2 0-56,2 0-203,0 0 316,-3 0-31,3 0-12,0 0-412,-2 0 68,2 0-21,-1 0-38,-1 0 110,2 0 72,0 0-33,-2 0-59,1 0 250,1 0-45,-2 0-386,2 0 199,0 0 126,-3 0 142,3 0-240,0 0 187,-2 0-360,2 0-30,0 0 178,-3 0 119,3 0 46,0 0 356,-2 0-46,2 0-667,-1 0 0,-1 0 151,2 0 42,0 0 50,-2 0-61,1 0-11,1 0 62,-2 0 186,2 0-200,0 0 235,-3 0-259,3 0 59,0 0-362,-2 0 79,2 0 419,-1 0-219,-1 0 14,2 0 59,0 0-7,-2 0-67,1 0 263,1 0 24,-2 0-34,2 0-172,0 0 86,-3 0-706,3 0 974,0 0-323,-2 0 353,2 0-353,0 0 24,-3 0-404,3 0 280,0 0 36,-2 0 170,1 0-81,1 0-47,-2 0-174,2 0 265,0 0 196,-3 0 325,3 0-602,0 0 83,-2 0-1179,2 0 1045,0 0 377,-3 0 391,3 0-689,0 0 1,-2 0-30,1 2-210,-1-1 327,1 2-342,-1-3 156,2 0 104,0 0 29,-2 0 22,1 0-61,1 0-183,-2 0-320,2 0 331,0 0 285,-3 0 234,3 0-354,0 0 66,-2 0-87,2 0-118,-1 0 124,-1 0-21,2 0 209,0 0-163,-2 0 202,1 0-349,1 0 151,-2 0-189,2 0-254,0 0 245,-3 0 427,3 0-240,0 0 327,-2 0 299,2 0-533,0 0-630,-3 0 30,3 0 263,0 0 91,-2 0-61,2 0 333,-1 0 19,-1 0-109,2 0-147,0 0-74,-2 0 82,1 0 38,1 0 234,-2 0-136,2 0-82,0 0 0,-3 0-344,3 0 295,0 0 52,-2 0 121,2 0 25,-1 0 43,-1 0-170,2 0 56,0 0-108,-2 0-12,1 0 47,1 0 10,-2 0 0,3 0 29,-2 0-49,-2 0 44,3 0-112,0 0 98,-2 0-9,2 0 4,0 0-10,-3 0 255,3 0-245,0 0-2,-2 0 505,2 0-362,-1 0 32,-1 0-395,2 0 129,0 0 187,-3 0-290,3 0-11,0 0 147,-2 0 7,2 0-6,0 0-44,-3 0 264,3 0 58,0 0-206,-2 0 11,2 0-37,-1 0 38,-1 0-34,2 0-1,0 0-7,-2 0-1,1 0 14,1 0-247,-2 0 64,2 0 200,0 0 29,-3 0 196,3 0-91,0 0-132,-2 0-46,2 0 44,-1 0-188,-1 0-63,2 0 218,0 0-38,-2 0 269,1 0-154,1 0 103,-2 0 53,2 0-120,0 0-216,-3 0 128,3 0 47,0 0-50,-2 0 63,2 0-73,0 0 27,-3 0-37,3 0 18,0 0 16,-2 0 142,2 0 17,-1 0-111,-1 0-16,2 0-159,0 0 66,-2 0 37,1 0-13,1 0 29,-2 0-60,2 0 49,0 0-9,-3 0-5,3 0 152,-3-3-60,3 2-46,-2-1 1,2 2 175,-1 0-175,-1 0 149,2 0-96,0 0-3,-2 0-92,1 0 8,1 0 30,-2 0-129,2 0 123,0 0-20,-3 0-8,3 0 231,0 0-205,-2 0 282,2 0-277,0 0 14,-3 0-39,3 0-75,0 0-22,-2 0 133,2 0-3,-1 0-6,-1 0 263,2 0-122,0 0-129,-3 0-72,3 0-11,0 0-188,-2 0 177,2-3 65,-3 2-46,3-2 12,-3 3 378,3 0-437,0 0-166,-2 0 66,2 0 97,-1 0 287,-1 0-79,2 0-186,0 0 168,-2 0 0,2 0-65,-1 0 0,-1 0-391,2 0 64,0 0 92,-3 0 68,3 0 192,0 0 42,-2 0-45,2 0-73,0 0-12,-3 0-604,3 0 547,0 0 205,-2 0 0,2 0 17,-1 0-45,-1 0-25,2 0-154,0 0 149,-3 0-285,3 0 162,0 0 25,-2 0-17,2 0-34,0 0 357,-3 0-115,3 0-105,0 0-349,-2 0-8,2 0 286,-1 0-3,-1 0-66,2 0 63,0 0 56,-2 0-264,1 0 52,1 0 111,-2 0 97,2 0 81,0 0-130,-3 0-374,3 0 512,0 0-53,-2 0-439,2 0 534,-1 0 9,-1 0-451,2 0 181,0 0 404,-2 0-507,1 0 260,1 0-147,-2 0-297,2 0 337,0 0-198,-3 0-9581,3 0 8652,-6-3 1,0 3-1,-4-3 1</inkml:trace>
  <inkml:trace contextRef="#ctx0" brushRef="#br0" timeOffset="1894">398 7 5933,'4'0'194,"-1"0"614,0 0 426,-3 0-430,6 0-324,-5 0 119,2 0-24,-1 0-173,-1 0 2498,2 0-2498,-3 3-376,0-2-425,0 1 364,-3-2-181,0 0 130,-1 0-3,-2 0 0,5 0-345,-3 0 164,2 0 93,-4 0-83,6 0 67,-6 0 307,2 0 0,0 0 0,0 0 0,2 0 395,-3 0 8,4 0-129,-5 0-26,6 0-178,-6 0-223,5 0 703,-2 0-391,3 3 5,0-2 0,3 2-77,2-3 1,-2 0-78,1 0 0,1 0-2,1 0 1,0 1-1,-1 0-107,-1 1 35,0 0 1,3-2-168,-1 0 61,-2 0 0,1 0 88,-4 3-104,5-2-33,-6 2 139,3-3-30,0 0 141,-2 0-114,2 3 381,-3-3 227,0 3-566,-3-3-270,2 0 128,-5 0 10,6 0-49,-6 0 20,5 0 102,-4 0 1,3 0-133,-2 0 0,2 0 7,-2 0 67,2 0 71,-4 0 1,5 0-79,-3 0-114,2 0 112,-3 0 7,4 0 104,-5 0-13,5 0-151,-1 0 273,-1 0 409,2 0-545,-2 0-34,9 0 1,-4 0-161,4 0 150,-3 0 69,2 0-75,-1 0 235,2 0-133,1 0 0,-3 0 34,0 0-27,-2 0 3,3 0-20,-1 0-38,-1 3 2,0-2 18,-3 2-26,-3-1-14,3-1 1,-6 2-10,2-3 1,0 0-89,0 0 88,3 0-151,-5 0-2,5 0 141,-5 0-152,6 0 144,-6 0-11,5 0-8,-2 0-36,1 0 175,1 0-170,-2 0 337,0 0-213,2 0 47,-1 0 1,7 0-94,1 0-63,-1 0 124,1 0-164,-3 0 0,2 0-79,-1 0 164,-3 0 0,3 0 112,-2 0-9,-1 0 286,2 0-298,-3-3-40,0 2 348,0-1-383,-3 2 37,-1 0-157,1 0 15,0 0-65,0 0 164,2 0-23,-5 0 149,6 0-14,-3 0-11,0 0 0,2 0-85,-4 0 9,4 0 1,-3 0 31,2 0-97,1 0 213,-1 0-60,-1 0 72,2 0-8,-5 0-125,6 0 9,-3 0-121,0 0 107,2 0 1,-2 0-256,1 0 170,1 0-231,-2 0 95,0 0 1,2 0-349,-4 0-106,4 0 0,-3 0 200,2 0 1,1 0-2351,-3 0 817,2 0-8,-1-3 1963,3 2 0,-3-5 0,0 3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36.56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58 7654,'0'4'-1861,"0"1"1861,0-4 339,0 2-49,0 0-158,0-2 1,0 2 227,0-1-290,0-1 34,0 2-235,0 0 213,0-3 9,0 3 115,-2-3-132,1 0 2020,-2 0-1687,3 3-196,0-2 1029,0 2-1245,0-9 140,0 4-121,0-6 0,0 7 40,0-4 71,0 4-76,0-5 0,0 5 53,0-4 0,1 4 32,1-1 316,-1-2-205,1 1-152,1-1 46,-2 1-190,2 0 26,-3 3 0,0-4 110,0 2-234,0 1 214,3-2 1,-3 3 13,2-2 114,-1 1 50,-1-2 54,3 0-140,-2 2-77,2-1 56,-3 2-253,0-3 237,0 2-173,2-2 5,-1 3 84,2 0-36,-3-3 51,0 3-73,0-3 74,3 3-27,-2 0 126,1-3 0,-2 2-2531,0-2 1,0 3-1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51.79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238 186 7740,'4'4'1704,"1"-1"-1309,-4-3 623,2 0-214,0 0-288,-2 0 275,1 0-793,-7 0 19,0 0 1,-2 0-169,3 0 94,0 0 1,-3 0 15,1 0 0,2 0 71,-1 0 0,1 0 118,-2 0 1,1 2-121,1 0 0,2 0 142,-2-2 1,2 0-1,-2 1-9,1 1-73,1-1 453,2 1-428,3-2-35,-2 0 0,5 0 34,0-2 0,1-1-174,1-2 0,2 0 14,-2 0 1,2 0-23,-2-2 1,-1 3 0,2 0-96,-2-1 202,-4 2 129,3-3 144,-2 3-153,-1-1-36,0 1 1,-6 3-84,-1 0 0,-2 0 41,0 0 1,-1 1-1,1 1 1,-3 0-92,1 2 0,-3-1 0,2 2-30,-1 0 0,2-2 51,0 1 1,-2 2-159,2-2 156,-1 2 1,3-2 147,-1 1-14,1-1-133,0 2 0,1-1 86,1-1 0,3-2-39,-2 2 91,3-2 0,0 3-159,3-3 1,0 0 73,4-2 0,1 0 151,1 0-171,2 0 0,-1-2-193,3 0 182,-3-3 0,2 2 0,-2-2-96,0 1 1,1-1 52,-2-1 1,-1 0-136,-1-1 0,-3 3 0,0 0-177,-1-1 293,-1 2 1,-2-1 78,0 2 175,-3 1-99,-4-1-66,0 2 1,-3 0-65,2 0 1,0 0 41,-3 0 1,1 0-9,0 2 1,-3 2 42,3 2 1,0 1 0,0-2 125,1 0 1,0 0-98,3 0 0,-2 0 157,1 2-23,-1-1 152,8 1-205,-6-1 0,5 0-111,-1 1 18,4-4 1,3 2-106,3-2 1,-1-1-74,2-2 1,1 0 0,1 0 94,1 0 1,0-2-113,-2-1 32,3-2 0,-3 2-141,2-4 1,-1 1 54,0 0 1,-3-1-5,0 1 0,-1-1 62,-3 1 1,-1 0 138,0-1 1,-3 3 0,2 0 18,-4-1 0,-1 2-92,-4 1 1,0-1 139,-1 1 28,0 0-127,-4 2 86,5 0 0,-5 0-37,1 0 0,1 2 73,0 3 1,1-2-86,-1 1 0,1 1 202,-2 1 1,3 1-9,0-1 1,3 0 2,1 1 290,2-1-316,-1 1 0,4-2 84,1 0-156,2 0-6,2-4 1,1 4-250,2-3 0,0 0 119,2-2 0,2 0-270,-2 0 1,3 0-82,-4 0 0,2 0 0,1-3 93,0-1 0,-2 1-128,-1-2 120,-2 1 63,-1-2 0,-2-1-302,0 1 195,-2-1 315,-1 1-109,-2 0-107,0-1 1,0 1 371,-2-1 0,-3 4 184,-3 1 0,1 1-257,-2 1 0,-1 0 1,0 0 66,0 0 1,-2 1 4,1 1 1,1 1 212,0 4-157,-1-1 11,1 1-152,1-1 1,2 0 49,1-2 1,-1 2 125,1-2-119,2 2-161,2 0 1,4 0-11,3-2 0,1-1 1,3-3 89,1 0 0,2-1-217,1-1 31,0-2 0,0-2-226,0 0 174,0-1 151,-1 1 1,1-3-342,-3 1 1,2-2-60,-4 2 1,1 0 217,-3-3 1,0 3-1,-2-2 180,-2 1 1,-1 0-110,-1 3 274,0-1-134,0 4-25,-3-3 579,0 5-409,-4-2 1,1 1-80,-1 0 0,1 0 163,0 2 0,-1 0-31,1 0 0,1 1 15,1 1 0,0-1 32,-3 1 1,3 1 0,0 1-10,-1 2 0,0 1 119,1-1-309,-2 0 0,3 1 40,-1-1 1,-2 1 149,2-1-420,1 1 165,-3-1 1,6 0-64,-3 1 0,3-1-487,0 1 133,0-1 1,3-2 235,1-2 0,2-2 0,0 0-65,0 0 1,3 0-8,-1-2 135,1-2 1,-3-2-116,1-1 245,-1 1-31,1 2 0,-3-2-14,0 2 0,-2 1 189,0-2 1,-1 3 64,-1-2 0,-1 2 1,-1-2-110,-3 1 1,0 1 145,-2 2-105,1 0 32,-3 0-118,-1 0 1,-1 3 53,0 1-208,1-1 69,-3 3 1,0-2-80,0 2 1,-2 0 34,0 1 1,1 1-38,3 1 1,-1-1 79,1-1 0,-1-1 0,0 1 21,1-1 0,0 0-51,3 1 37,-1-1 0,3 0 1,-1-2 1,3 0-23,0-2 116,2-1-108,-4 4 55,6-4-51,-3 2 576,3-3-341,3-3 1,0 2-96,1-4 1,2 4 126,-2-1 0,0-2-33,3 0 1,-2 0 9,3 0 0,0 0-307,0-3 0,0 3 0,1 0 239,0-1 0,-2 0-179,2 1-51,-5-2 163,2 5 1,-5-4-195,3 3-42,-2-3 20,1 4 70,-3-1 0,-3 2 58,-1 0 0,-2 0-203,0 0 1,-2 2 55,0 3 0,1-2 73,-2 2 1,2-2 0,1 2 218,-1-1 0,1 0-69,-1 0 0,2 2 94,0-2 9,0-1-217,4 3 384,-2-6-12,3 6-59,0-5 1,1 2-111,1-3 0,2 0-72,2 0 1,0 0-20,1 0 0,1 0-86,1 0 1,2-1 0,-1 0 8,0-2 0,2-2 29,-4 1 1,3 1-203,-3-2 98,1 1 1,-3 0-185,1 0 250,-1-1 0,-1 0 75,-1 0-77,-3 0 0,-1 4 198,-4-1 1,-2 1-77,-3 1 0,2 0 1,-2 1-60,-1 1 0,1-1-15,-2 4 49,-1-1-32,5 2-118,-2-2 118,2 1-4,4-1 1,-2 0-112,3 1 92,-3-1 1,4 0 7,-1 0 0,4-2 54,2 0 0,4-1-58,1-1 1,3 0 0,0-1 95,2-1 0,1-1-72,-2-1 166,3-2-168,-3 0 30,3-2-256,-3-1 224,0 3 1,-3-1 12,1-2 1,-3 2-237,0-2 1,-1 0-63,0 1 0,-3-3 139,0 2 0,-1 0 1,0 1 116,0 0 0,-1-1-96,-2 3 227,0 2-187,0-1 1,0 3 361,0-2-53,0 2-167,0 0 398,-3 2-292,3 0 1,-4 0-29,2 0-187,1 0 1,-2 0 150,3 2 48,0-1 49,0 5-53,0-3-96,0 1-136,0 2 105,0-3 1,2 1-123,1 1-303,-1-1 160,1 2 1,-2 0 93,3-2 1,-2-1 24,3-3 0,-3 2 0,2 1-84,1-2 0,-1 0-44,0-1 1,-1-1-93,2-1 233,0 1 0,-3-5-94,2 2-8,-2 1 97,0-2 0,1 1-147,-1-2 0,0-1-20,-2 1 302,0-1 1,0 1-33,0 0 0,0 1 235,0 1 407,0 3-358,0-5-27,0 5 363,0-2-187,-3 3 59,2 0-335,-2 3 1,1-1-345,0 2 167,0-3 0,2 3-117,0-2-392,0-1 294,0 2 211,3-3 4,-2 0-42,4 0 0,-2-1 174,1-1-58,2-2 0,-2-2-110,2-1 1,-2 1 49,1-1 1,-2 3 117,1 0 0,1 0 15,-2-3 1,-1 3-1,-2 0 11,3 2 84,-3-3 26,3 4-165,-3-5-200,3 5 52,-2-4-147,2 4 777,-3-2 1,-3 7-633,-2 1 113,3 2 1,-2-4 0,3 2-34,-2-1 1,-1 0 14,2 3 0,-2-1-86,2 0 1,-3 1-1,0 0-100,0 2 0,0-2 66,1 4 1,0-2-64,-3 1 108,1-2-197,2 4 101,-1-5 1,3 3 30,-2-4-539,3 1 332,-2-1 0,3-3-26,3 0 0,-2-3 304,3 0 24,1-3 0,1 0-109,0-3 1,1-1 71,-1 1 1,0-1 117,-2 1 0,2-1-41,-2 1 0,0 2 53,0-1 1,-3 3 0,2-1 54,0 0 0,-2 0 398,1 1-229,-1 1-169,-1-2 0,-2 4-25,-1 1 43,-2 2-85,2-1 0,-1 3 58,-1-2 0,1 2-20,-2 0 1,1 2-107,1 0 1,1-1 11,-2 2 0,0-2 1,1-1-142,0 1 1,-1-1-160,3 1 171,-3-1 50,5-2 1,-3 1-201,3 0 109,-3-3 1,2 4-61,-2-5 63,3 2 397,0-1-250,0-1 251,0 2-156,3-3-305,-2 0-91,2 0 7,0 0 121,-3 0 78,3 0 198,-3-3-282,3 2 431,-2-1 0,2 2 372,-1 0-368,-1 0-791,2 0 692,-3 2-186,0-1 220,0 5 37,0-5-180,0 1 25,0 1-99,-3-2 1,2 3 28,-1-2-189,2-2 216,0 3-73,0 0 173,0-2-138,-3 2 18,2-3 2,-2 0-184,3 3 121,0-3-234,0 3 197,0 0 227,-3-2-165,3 2 452,-3-3-375,3 2-131,0-1-391,0 2 574,0 0 3,0-2-274,0 1-62,0 1 96,0-2 342,0 2-249,0 0 99,0-3-275,0 3 411,0 0-168,0-2-279,0 2 106,-3-3-246,2 0 356,-2 0 148,3 2-25,0-1-77,0 2-175,0-9 162,0 5-8,0-5 3,0 3 1,0 2 133,0-3 1,1 2 1,1 0-68,-1-1 24,2 2-22,-3-5-209,0 5 172,0-4-231,3 4 218,-3-2 1,3 2 3,-3-1-96,0 2 48,3-6 233,-2 5-111,2-5 0,-3 5-91,0-3 13,2 2 22,-1-1-1,2 3 5,-3-2-103,0 1 105,0-2-86,3 3 75,-2-3 251,1 2-159,-2-1 0,1 0 5,1-1-56,-1 1-302,2 2-29,-3-3 157,3 3 113,-3-3 287,3 3-305,0 0 24,-2 0 154,2 0-95,-3-3 42,0 2-209,0-2 77,3 3-144,-3 0 166,3 0 0,-1 0-168,0-2 156,0 1-106,-2-2 49,0 0 232,0 2 43,0-1-183,3 2-174,-2 0 116,2-3-172,-3 2-81,0-2 463,0 0-162,0 3 412,0-3-561,0 0 171,0 2 16,0-2-4,0 0-182,0 3 155,0-3-4,0 0-78,0 2 104,0-1-256,3 2 132,-3 0 54,3 0-158,-3-3 87,0 2 9,0-2 91,0 0-80,0 3-38,0-3 75,3 3-8,-2 0 0,2-1 2,-3-1 65,0 1 109,0-2-66,3 3-74,-3 0-155,3 0 166,-3-3-124,0 3 312,0-3-85,3 3-225,-2 0 176,2 0 117,-3 3-176,0-3 213,0 3-166,0 0-19,0-2 1,0 2-266,0 0 186,0-3-156,-3 3 250,2 0-64,-2-2-15,3 2 237,0-1-209,0-1 1,-1 2-18,-1-3 90,2 0 43,-3 3-48,3-3-59,0 3-211,-3 0 135,2-2-63,-2 2 39,3-3 183,0 3 77,0-3-135,-3 3 163,3-3-432,-3 0 38,0 3 206,2-2-246,-2 2 286,3-3 248,-2 0-118,1 0-138,-2 2 9,3-1-166,0 2 100,-3-3 36,3 0-74,-3 0 43,3 3-2,0-2-48,0 1 63,-3-2-29,2 0 90,-2 0-67,3 3 46,0-2-5,0 2-169,-3-3 138,3 0 321,-3 0-382,3 3 77,0-3-55,0 3 49,0 0 27,0-2 131,0 2-157,0-1-28,0-1-65,0 2 84,0 0-94,-3-2 83,2 1-204,-2-2 108,3 3 50,0-2 435,0 2-221,0 0-121,0-3 264,0 3-276,3-8-171,-2 3 159,2-4 0,-3 6-3,0-2 2,0 1-3,3-5-4,-3 5 1,4-2 115,-2 1 1,-1 0 118,1-2-205,-1 3 1,-1-4-29,3 3 45,-3-1 17,3 1-177,-3 1 157,0-2-238,0 0 226,0 2-2,3-1-78,-2-1 256,1 2-134,-2-5 62,0 6-108,3-6 45,-2 5-42,2-2-49,-3 3-17,0-3-188,0 3 122,0-3 67,0 0 199,0 2-183,3-1 127,-3 2-125,3 0 1,-3-3 207,0 2-245,0-2-33,0 0 85,0 3 24,0-3-45,3 3 223,-2-3-205,2 2 328,-3-2-113,0 0-143,0 3 0,0-3-125,3 3-52,-3-3 180,3 2 41,-3-2-306,0 1 7,3 1 137,-2-2 412,2 0 67,-3 2-128,0-1-410,2-1-174,-1 2 148,2-2 126,-3 0-111,3 3 127,-2-3 0,1 2-54,-2-1 98,0 1 1,1-2 91,1 3 0,-1 0-57,1-2 24,-1 1 0,-1-3-145,0 2 96,3 1 3,-3-1-137,3 2 152,-3-3-324,0 2 41,3-5 1,-2 5 132,1-3 1,1 1-195,-1-1 11,0 3-469,-2-5 198,3 5 291,-2-4 0,2 2-2178,-1-2 1463,-1 0 1,2 3-90,-3-2 1,2 2 1038,0-2 0,3-1 0,-1-1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10:45.420"/>
    </inkml:context>
    <inkml:brush xml:id="br0">
      <inkml:brushProperty name="width" value="0.025" units="cm"/>
      <inkml:brushProperty name="height" value="0.025" units="cm"/>
      <inkml:brushProperty name="color" value="#2D31FA"/>
    </inkml:brush>
  </inkml:definitions>
  <inkml:trace contextRef="#ctx0" brushRef="#br0">554 504 20028,'0'6'0,"0"-1"666,0 1 1,0 0 480,0 1 0,-2 0-702,0 2 0,-2-2 1,2 0 235,-1-1 1,0-2-320,-1 0 0,-1-3-172,2 1-59,-2-2 0,0-2 50,0-2 1,0-1 18,-2 0 1,-1-1-135,1 1 1,-3-1 97,1 1 1,1 0-32,0 1 1,0 2 335,1 2 1,0 0-125,1 0 1,1 4 375,1 2 1,2 1-499,2 0 1,0 0 0,1 2-224,0 1 0,3-2 0,1-1 0,1 0 0,2-2 0,0-2 0,3-1 0,0-1 0,-1-4 0,-1-1 0,-1-3 0,2-2 0,-2-2 0,-3 0 0,0-2 0,-1 1 0,-2-4 0,-2 1 0,-2 0 0,-2 0 0,-1 2 0,0 2 0,-3 0 0,1 2 0,0 2 0,-1 3 0,1 2 0,-1 2 0,3 2 0,-1 4 0,1 2 0,2 3 0,0 3 0,3 2 0,0 2 0,0 1 0,1-3 0,1 1 0,3-1 0,2 1 0,3-3 0,-1-1 0,2-4 0,2-4 0,-1-2 0,1-3 0,-2-3 0,-2-2 0,-1-5 0,-3-4 0,-2 0 0,0-1 0,-3-4 0,-3 2 0,0-2 0,-3 2 0,-1 1 0,-2-1 0,-2 1 0,-2 2 0,1 3 0,-1 3 0,1 4 0,1 3 0,1 2 0,1 3 0,-1 5 0,5 2 0,-1 4 0,4 0 0,0 1 0,2 0 0,0-1 0,3 0 0,0-2 0,5 0 0,-2-2 0,5-2 0,0 0 0,0-2 0,5-1 0,-1-5 0,1 2 0,0-1 0,-1-3 0,0-3 0,-3-1 0,1-2 0,-4-2 0,-2-2 0,-3 2 0,-2-1 0,-1 2 0,-2-2 0,-1 1 0,-2 0 0,-3 0 0,-1-1 0,-1 3 0,-3-1 0,1 3 0,-2-1 0,2 3 0,0 1 0,0 2 0,0 2 0,2 2 0,2 3 0,2 2 0,1 2 0,1 0 0,3 0 0,0 0 0,0 0 0,5 0 0,3 0 0,2 0 0,1 0 0,2-2 0,-1-1 0,3-2 0,0-3 0,1-2 0,1 0 0,0-3 0,-3-1 0,-1-4 0,-4 0 0,-1 1 0,-3-1 0,-2-1 0,-3 0 0,-3-1 0,-5 2 0,0-1 0,-3 1 0,0-1 0,0 1 0,0 2 0,-2 0 0,0 1 0,0-1 0,2 4 0,0 0 0,0 2 0,2 3 0,-1 3 0,3 3 0,1 0 0,3 1 0,1 0 0,1 0 0,2 0 0,3 0 0,2 0 0,1-2 0,2-2 0,2 0 0,0-2 0,0-2 0,0 0 0,0-3 0,0-2 0,0-1 0,-1-2 0,0-4 0,-5 1 0,-3-2 0,-1 0 0,-1 1 0,-3-4 0,0 1 0,-5 1 0,-3 1 0,-3 1 0,-3-2 0,1 0 0,-1 2 0,-2 2 0,2 1 0,-1 3 0,0 0 0,2 6 0,2 0 0,1 4 0,3 1 0,3 1 0,3-2 0,0 2 0,2-1 0,1 0 0,3-1 0,2-3 0,3 2 0,0-2 0,3-1 0,1-1 0,3-1 0,2-1 0,0-3 0,0 0 0,-3-2 0,3-1 0,-5 1 0,-2-1 0,-4 1 0,-2-1 0,-3 1 0,-4-1 0,-3 0 0,-4 3 0,-6 2 0,-1 0 0,-1 1 0,1 0 0,1 0 0,1 0 0,1 0 0,3 0 0,2 0 0,3-1 0,3 0-1235,4-3 1,6-4-766,3-3 1,3-2 1999,1-3 0,5-2 0,-1-4 0</inkml:trace>
  <inkml:trace contextRef="#ctx0" brushRef="#br0" timeOffset="2958">299 167 20028,'-5'-3'0,"-2"0"0,-1 3 0,1-2 668,1 0 0,-1 1 335,-1 1-686,-1 0 1,2-2-98,-2 0 1,2 0 59,0 2-79,0 0 299,2 0 400,-1 0 48,1 0-628,2 0 0,1 0 221,4 0 0,-1 1-145,3 1 1,1 1 214,3 2 0,-1 1-222,-2-1 0,2 3 147,0-1 1,-1 2-84,2-1 1,-2 1-454,-1-2 0,1 1 0,-1-3 0,0 1 0,-1-2 0,0 0 0,-3 1 0,2-7 0,-3 0 0,0-7 0,-3-1 0,0-7 0,-5 2 0,2-7 0,-4 3 0,1-3 0,-4 1-918,0 1 538,0 2 1,2 1-1,-1 3-111,1 3 0,-1 1 438,5 4 0,1 3-137,3 1 0,2 2 975,-1 2 0,1 2 192,1 3 1,3 2-978,0 2 0,3 1 0,1 1 0,0-1 0,2 3 0,-2 0 0,3 3 0,-1 0 0,2 1 0,0 0 0,0-2 0,0 1 0,0-2 0,0-2 0,-2-1 0,1-2 0,-3-4 0,-1-2 0,-3-2 0,-2-2 0,1-1 0,-2-3 0,-2-5 0,-1 0 0,-5-6 0,1 1 0,-4-3 0,1 0 0,-5-5 0,2 1 0,-2-4 0,1 3 0,-1-1 0,0 1 0,2-1 0,0 4 0,2 1 0,2 6 0,2 1 0,3 5 0,0 5 0,3 5 0,-1 3 0,1 3 0,1 5 0,0 3 0,3 4 0,1 1 0,0 3 0,2 0 0,2 1 0,1 0 0,2 2 0,0-1 0,2 4 0,1-1 0,3 1 0,-1-1 0,-1-5 0,1 2 0,-2-5 0,-2-5 0,-1-5 0,-5-6 0,-1-2 0,-3-4 0,0-3 0,-2-4 0,0-4 0,-2-2 0,-2-2 0,-3-1 0,1-3 0,-5 1 0,2-3 0,-4-2 0,1-1 0,-3-2 0,3 2 0,-1-2 0,0 1 0,0 1 0,-2 0 0,4 2 0,0 3 0,3 5 0,2 2 0,-1 5 0,4 5 0,-1 5 0,2 4 0,1 4 0,3 2 0,-1 3 0,3 0 0,-1 4 0,3 0 0,1 3 0,1 2 0,2 2 0,-1-1 0,1-1 0,1 0 0,0 0 0,1-1 0,1 0 0,-4-5 0,3-2 0,-4-6 0,-1-4 0,-1-3 0,-3-4 0,1-2 0,-3-2 0,1-2 0,1-3 0,-2-3 0,1-2 0,-2-3 0,0 1 0,-2-2 0,-2 2 0,-1-2 0,-3-1 0,0 0 0,-2 1 0,1-1 0,0 1 0,-2 1 0,0-2 0,0 3 0,0-1 0,2 4 0,1 0 0,3 2 0,-1 4 0,1 3 0,2 2 0,1 4 0,2 2 0,2 5 0,1 3 0,2 0 0,1 2 0,1 1 0,0 0 0,3 1 0,-3 0 0,3 0 0,-1-3 0,1 1 0,2-1 0,-1 0 0,0 0 0,-1-2 0,-1-4 0,0 1 0,-2-3 0,-2-2 0,0-3 0,-3-2 0,0-2 0,-2-3 0,-2-2 0,-1-1 0,-3 0 0,1-1 0,-3-2 0,-1-2 0,-2 2 0,0-2 0,0 0 0,0 1 0,0-1 0,0 0 0,0 0 0,0 1 0,0-1 0,0 2 0,2 0 0,2 2 0,1-2 0,2 8 0,3-2 0,2 5 0,3 5 0,1 2 0,3 4 0,1 1 0,-1 1 0,3 2 0,-2 0 0,1-2 0,2 3 0,1-1 0,-1-1 0,1 1 0,-2-1 0,0 1 0,-2-2 0,1-2 0,-4-2 0,2-2 0,-5-3 0,0-4 0,-4-5 0,-1-5 0,-3 0 0,-1-4 0,-5 0 0,2-2 0,-4-2 0,-1 0 0,-1 1 0,1-2 0,-1 0 0,-2 1 0,1-4 0,2 2 0,-2-3 0,3 5 0,1 0 0,3 1 0,-1 2 0,3 2 0,1 1 0,2 6 0,3 0 0,-3 2 0,2 2 0,-2 0 0,3 1 0,-1 1 0,2 0 0,0 3 0,0-3 0,0 3 0,2-3 0,1 1 0,3 1 0,-3 0 0,1-2 0,0 3 0,1 0 0,1 2 0,-1 1 0,-2-1 0,2 1 0,-1-1 0,1 3 0,0 2 0,1-2 0,-1 1 0,-1 1 0,1 1 0,-2 0 0,1-1 0,0-1 0,0 0 0,-2-2 0,3-3 0,-5 3 0,3-7 0,-3 0 0,-3-5 0,0-4 0,-4-4 0,-1-1 0,-1-2 0,-1-1 0,2 0 0,-1 1 0,-1-3 0,-1 1 0,2 1 0,0 3 0,1 1 0,-1-2 0,2 5 0,0 1 0,3 5 0,2 1 0,2 6 0,0 3 0,0-1 0,2 6 0,2-3 0,1 3 0,1 1 0,-1 0 0,1 1 0,1 1 0,0-1 0,1 1 0,0 2 0,-2-1 0,1 0 0,1 0 0,0 4 0,-1-3 0,-1 1 0,-1-3 0,1-3 0,-1-2 0,1 1 0,-3-6 0,-1 0 0,-2-6 0,0-1 0,-2-2 0,-1-4 0,-3-2 0,-1-1 0,-1-2 0,-1-1 0,2-4 0,-3 2 0,1-2 0,-2 2 0,1-1 0,-1-1 0,3 1 0,-3 1 0,2 1 0,-3 1 0,4 2 0,0 2 0,2 2 0,3 4 0,1 3 0,2 4 0,0 1 0,2 2 0,2 3 0,3 1 0,0 2 0,0 0 0,-1 0 0,1 2 0,1 0 0,1 2 0,-2 0 0,3-2 0,-3 3 0,2-1 0,0 3 0,0 0 0,1 3 0,-1-3 0,0 0 0,0-3 0,-2-2 0,1-2 0,-2-3 0,-1-2 0,-2-3 0,0-4 0,-3-1 0,0-3 0,0-4 0,-5-2 0,0 0 0,-1-2 0,-3-2 0,0-4 0,-1 2 0,-2-4 0,3 4 0,0-2 0,0 2 0,-2-2 0,2 2 0,-1 1 0,4 2 0,-2 3 0,2 2 0,1 1 0,1 5 0,2 3 0,2 6 0,1 2 0,0 3 0,3 0 0,1 0 0,1 2 0,-1 1 0,1 0 0,-1 0 0,1 3 0,2-3 0,-2 2 0,2-1 0,-3 3 0,3-3 0,-2 3 0,2-5 0,-3 0 0,-1-2 0,1-3 0,-2 0 0,0-8 0,-1-3 0,-1-5 0,-1-3 0,-3 0 0,-1-2 0,0-1 0,-2-3 0,0 0 0,1 1 0,-2 1-141,-1 0 1,1 1-3137,1-1 0,-1 0 0,0 2 836,2-2 2441,0 1 0,2 0 0,-3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42.2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7 975 5951,'0'-4'-114,"0"2"3259,0 2-3116,-3 2 97,3-1 0,-3 3 100,3-2 48,0-1 377,0 1-544,0 1 177,0-2 961,0 2-1215,3-3 43,-3 0 0,3-1 411,-3-1-117,0 1-161,0-2 1,1 1-83,1 0-106,-1 0 98,2 2-198,-3-3 127,0 2 1,0-2-208,0 1 144,2 1 0,-1-3 64,1 2-20,-1 2 0,-1-4 11,0 2 0,1 1 51,1-1 1,-1 1 115,1-2-12,-2 3 150,0-3-292,0 0 1,1 2-19,1-1-15,-1 1 1,2 1-102,-3-2 116,0 1-177,0-2 103,3 0 263,-3 2-210,3-1 76,-3 2-72,0-3-49,0 2 89,0-2-8,3 3-45,-2 0 522,2 0-435,-3-3-171,0 3 145,0-3 7,0 0 186,0 2-148,0-2-82,3 3-33,-3 0 0,3 0 1,-3-2 53,0 1 393,0-2-387,0 0-92,0 2 126,3-1-96,-2 2 245,1 0-162,-2-3-7,0 2 55,0-2-376,0 0 206,3 3-164,-2-3 205,2 3 164,-3-3-190,0 2 110,0-2-84,0 0 51,0 3 88,3-3-94,-3 3 232,3 0-207,-3-3 26,0 2-183,0-1 29,0-1 126,0 2 203,0-2-231,0 0 28,3 3-174,-2-3 140,2 3-21,-3-3 5,0 2 41,0-2 0,0 1 66,3 0-125,-3 0 26,3 2-95,-3-3 93,0 2 7,0-2 166,3 3-85,-2 0 17,2 0-81,-3-2-79,0 1 26,2-2-137,-1 3 92,2-3 63,0 2 63,-2-1-95,1 2 13,-2-3 52,0 2-28,3-2 174,-2 3 95,2 0-223,-3-3 1,1 3-93,1-3 64,-2 3-193,3 0-32,-3-3 190,0 2-16,0-2 248,3 3-161,-2 0 104,2-2-109,-3 1-174,2-2 55,-1 3 3,2-3 91,-3 2-69,0-1 1,2 1 114,0-1 47,0 1-66,-2-2-43,0 0-2,0 3-2,0-3-21,3 3-4,-2 0 1,2-1-15,-3-1 26,0 1-10,0-2 7,0 0 0,0 3 1,0-3 1,3 3 143,-3 0 114,3 0-220,-3-3-33,0 2-93,0-2 9,0 1 102,0 1-109,0-2 76,3 3 54,-2 0 1,2-1-71,-3-1 175,0 1-320,0-1 89,0-1 0,0 2 87,3-1 49,-3 1 302,3 1-367,-3-3 144,0 3-219,0-3 1,1 1-64,1 0 93,-1-1 36,2 3-13,-3-2 131,0 1-173,0-2-33,2 0-4,-1 2 133,2-1-49,-3-1 52,0 2 284,0-2-310,0 0 1,1 3-2,1-3 43,-1 3-198,1 0 135,-2-3 27,0 2 1,1-2-74,1 3 36,-1-3-1,2 3 37,-3-3-10,0 0 0,0 2 96,3-1-59,-3 1 9,3 1 98,-3-2-125,0 1 1,1-2 106,1 3-91,-1-3-13,2 3-38,-3-3 1,0 1-15,2-1-178,-1 1 17,2 2 141,-3-3 52,0 3 42,0-3-92,0 0-11,3 2 112,-2-2 0,1 3-71,-2-2 40,0 1 0,1-2-1,1 3 1,-1-1-14,1-1 113,-1 1-105,-1-1-9,0-1 0,1 2 12,1-1 0,-2 0 29,3 0 21,-3 2 98,0-3-66,0 0 1,1 2 10,1-1-626,-1 1 180,2 1 44,-3-2 251,0 1-117,0-2 389,0 0-71,3 2 0,-3-1 17,3 2-189,-3-3 53,0 2-4,0-2-111,0 0 0,1 3 107,1-3-95,-1 3 66,2 0-39,-3-3 159,0 2-52,0-2 48,2 0 202,-1 3-231,2-3 0,-3 2 45,0-1-50,0 1-744,0-2 536,3 3 0,-3 0 25,3-2-116,-3 1 587,0-2-298,0 0 107,0 2-184,0-1 41,3 2 1,-2 0 13,2 0-13,-3-3 33,0 2 1,0-2-257,0 0 197,0 3-196,3-3 186,-3 3-5,3 0 4,-3-3-26,0 2 230,0-2-194,0 1 1,0 1-61,3-2 64,-2 3 4,2-3-44,-3 2 46,0-1-135,0-1 107,0 2-112,0-2 1,2 2 77,0-1 55,0 2 164,-2-3-157,0 0 97,0 2-97,0-2 65,3 3-30,-2-3-25,1 3-22,-2-3 14,0 0 7,0 2-297,0-2 244,3 3 18,-2-2-19,2 1-30,-3-2 17,0 0 15,0 3-43,0-3 98,3 0-57,-3 2 2,3-2 20,-3 0 0,1 3 40,1-2 1,-1 0-46,1 0 31,-1 1-18,-1-2-141,0 1 109,0 1 22,2-2 0,-1 2 260,1-1-196,-1 1-43,-1-1-195,0-1-6,0 2 196,3-2-187,-2 3 443,1-3-200,-2 3 114,0-3 0,1 1-76,1-1-27,-1 1-214,2 2 217,-3-3-269,0 3 98,3-3 1,-3 2 23,3-1 28,-3 1 267,0-1-234,0-1 1,1 2-26,1-1-187,-1 1 259,2 1-225,-3-3 163,0 3-10,3-3 1,-3 2 279,2-1-231,-1 1 421,-1-2-399,0 0 21,3 3 67,-2-3-231,2 3-207,-3-3 213,0 2 26,2-2 69,-1 1 87,2 1-145,-3-2 56,0 0 20,3 2-15,-2-1-1,1 2-6,-2-3 248,0 2-194,0-2 0,1 1 108,1 0-133,-1 0-55,2 2-87,-3-3-21,0 2 1,1-2 83,1 3 1,-2 0 155,2-2 230,-1 1 134,-1-2-416,3 3-94,-2-3 187,2 2-533,-3-1 259,0-1 1,0 2 9,2-1 264,-1 1-75,2 1 52,-3-3-129,0 3 0,1-3 39,1 3-9,-1 0 1,1-1-187,-2-1 84,0 1 66,0-2 214,3 3-12,-2-3-130,2 3 71,-3-3-77,0 0 1,1 2-103,1-1 106,-2 1-123,3 1 98,-3-2 190,0 1-102,0-2 1,2 2-45,1-1-135,-1 1 159,-2-1-220,0-1 169,3 2-355,-3-2 183,3 3 124,-3-3-33,0 3 338,0-3-301,3 0 373,-2 2-193,2-2-53,-3 3-251,0-2 190,0 1-120,2-2 1,-1 2 110,1-1 12,-1 1 69,-1-1-53,3-1-58,-3 2 1,3-3-65,-3 2 77,0 2-169,0-3 149,3 3 0,-2-1-182,1-1 158,-1 1-34,-1-2 25,0 0-20,0 3 105,0-3 1,2 2-82,0-1 185,0 1-162,-2-1 24,0-1-117,0 2 1,1-2 23,1 3 1,-1-1 53,1-1-157,-1 2 96,-1-3 88,0 0-63,0 2 127,0-2 110,0 0-192,0 3 1,0-3 25,2 3-45,-1-3 35,2 2-53,-3-2 45,0 1-149,0 1 131,0-2-28,3 3 17,-2-3-10,1 2 165,-2-4 3,0 4 21,0-2-253,0 0 1,1 3 75,1-3 1,-1 2-138,1-1 322,-1 1-14,-1-2-28,0 1-3,0 1 30,0-2 1,1 1-349,1 0 221,-2 0-233,3 2 128,-3-3 51,0 2 53,0-2-49,0 0-28,0 3 159,0-3-117,3 3-44,-2 0 0,2-1 80,-3-1-232,0 1 171,0-2-20,0 0 106,0 3-13,0-3 1,3 3-69,-3 0 372,3-3-175,-3 2 57,0-2-271,0 1 103,0 1 0,1-2-258,1 3 121,-1 0 0,1-1-39,-2-1 117,0 1 1,0-1 63,0-1 284,0 2-156,0-2-163,3 3 0,-2 0-212,1-3 230,-1 3-311,-1-3 224,0 0-33,0 2 136,0-2 37,0 1-124,0 1 205,0-2-392,3 3 239,-3 0-182,3-3 40,-3 2 73,0-1 57,0-1-40,0 2 524,0-2-457,0 0-265,0 3 71,0-3 164,3 3-1,-2-3-121,2 2 602,-3-2-372,0 0-355,0 3-287,0-3 349,0 0 1,0 2-45,3-1 53,-3 1 743,3 1-391,-3-2-90,0 1-472,0-2 332,0 0-123,0 3-25,0-3 234,3 3-103,-2 0 0,2-1 254,-3-1-70,0 1-181,0-2-9,0 0-223,0 3 139,0-3-11,2 3 0,-1-1-303,1-1-543,-1 1-5067,-1-2 4325,0 1 1743,0 1 0,3-2 0,0 3 0</inkml:trace>
  <inkml:trace contextRef="#ctx0" brushRef="#br0" timeOffset="2359">540 64 11930,'-4'0'615,"1"0"252,3 0-685,0-3-216,0 3 614,0-3-604,0 0 1,1 2-78,1-1 0,-1 1-45,1-2 6,-1 3-41,-1-3 158,2 3 11,-1-3 391,2 2-168,-3-4 1,1 4-46,1-1-277,-1 1-161,1-2-63,-2 3 621,0-3 219,0 0-324,0 2 1907,0-2-1885,0 9-463,0-5 124,0 5-365,0-3 177,0-2-823,0 1 949,3-2 0,-2 0 145,1-2 135,-1 1 142,-1-2-151,0 0-110,0 3 1,0-4 323,0 2-152,0 1 0,0-2-50,0 0-63,0 3 44,0-3 177,0 0 28,0 2 198,0-2-245,-3 3-5,2 0 25,-2 0-310,3 3 158,0-2-37,-2 2 0,1-2-257,-1 1 21,1-2 1,1 4-152,0-2 156,0-1-58,0 2 400,3-3-9,-2 0 308,1 0-424,-2-3 20,0 2 59,0-2 58,0 0-108,0 3 0,0-4 36,0 2-261,0 1 89,0-2 112,0 1-2,0 1 926,0-2 1,-2 6-1246,0 1 127,0-1 227,2 3 1,-1-5-374,-1 3 192,1-2 1,-1 1-148,2 0 182,0-3 0,-1 5-246,-1-3 208,1 0 1,-2-1-169,3 1-30,0-1 62,0 2 182,3-3 160,-2 0 1,2-2-128,-1 0 238,-1-1-68,2 1 45,0 1 16,-2-5-182,1 6 125,-2-3 47,0 0 219,3 2-170,-2-2-91,2 3 1,-4 2 0,0 1-125,-1 1 1,-1-2-115,1 2-115,1-2 0,-4 3 119,3 0 1,-1-3-187,1 1 123,1-3-614,-2 0 678,6-3 1,0 2 4,1-3 84,-1 2 188,0-1-245,-2 1 0,4 0 319,-3-2-181,0 3 1,-1-2 108,1 3 17,-2 0 140,3 0 1,-6 2-357,-1 0 0,1 3-184,1-1 77,-1-1 1,2 0 134,-2 0-436,3-3 79,0 3 122,-3 0 75,2-2 127,-1 2 241,2-3-168,2-3 1,0 2 9,2-1-62,-2-2 0,1 4-26,-1-2 11,-1-2 214,2 3 405,-3-2-557,-3 9-265,2-4 1,-2 3-24,1-5 1,1 1 57,-1 1 223,1-1-84,1 2 87,3-6-61,-2 2 0,1-2-9,-2 0 200,0 3 1542,0-3-1868,-2 3-183,1 0 125,-5 3 214,5-3 1,-2 4-496,1-2 222,1-1-640,-2 2 0,3-3-17,0 3-454,-3-3-2128,3 3 2854,-3-3 0,3 0 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12.63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270 1 13143,'0'3'304,"0"0"-186,0-3 18,0 3-25,0-2 301,0 2-210,3-1 416,-2-1-35,2 2-294,-3 0-219,0-3-14,0 3 102,0 0 0,0-2-102,3 1-76,-3-1 116,3 2-175,-3-3-12,0 3 83,0 0 0,1-2 97,1 1-58,-1-1 27,2-1 133,-3 2 8,0-1 70,0 2-344,0 0 199,0-2-193,2 1-76,-1-2 188,2 3-88,-3-2 175,0 2-129,3-3 1,-2 1 106,1 1-69,-2-2-157,0 3 222,0 0-34,0-2 205,0 2-330,0-1 60,0-1 413,0 2 1,1-1-369,1 0-124,-1 0 168,2-2-62,-3 3-23,0-2 0,1 2 4,1-3 0,-2 1 27,3 1 131,-3-2-97,0 3-113,3-3 108,-2 3-47,2-2 1,-3 2 91,0 0 208,0-3-230,3 3 34,-3 0-93,3-2 1,-2 2 37,1-3-100,-1 2-20,1-1 140,-2 2-55,3 0 39,-2-2 1,2 2-42,-3-1 1,1-1 39,1 1-31,-2-1-104,3-1-104,-3 3 120,0-3 39,3 3 108,-2 0-105,2-2-16,-3 2 17,0-1-108,0-1 122,0 2-104,3-3 1,-3 1 78,2 1-255,-1-1 34,-1 1 136,3 1 17,-2-2 8,2 2 106,-3-3 348,0 3-21,0-3-146,0 3-395,0 0 187,2-2-257,-1 2 762,2-3-704,-3 3 175,0-3-309,0 3 442,0 0-170,0-2 68,0 2 92,0-1 189,0-1-15,0 2-340,0 0 0,1-3 66,1 3-1,-1-3-112,1 0 24,-2 3-61,0-2 173,0 2 0,1-1-56,1 0 212,-1 0 234,2-2-360,-3 3 43,0-2-400,0 2 138,3-3-299,-3 2 231,3-1 420,-3 2-86,0 0-63,0-2 0,1 1-162,1-2 439,-1 0-41,2 3-161,-3-2-374,0 2 271,2 0-136,-1-3 54,2 3 0,-3-2 23,0 1 17,0-1-5,3 2 0,-2-3 18,1 3 144,-2-3-97,0 3 303,3 0-215,-2-2 0,2 2 1,-2-1 387,1 0-456,-2 0 121,3-2-99,-3 3-136,0-3 51,0 3 4,3-3-370,-2 3 76,2-2 258,-3 2 0,0-1 34,3 0 174,-3 0-1,3-2-190,-3 3 64,0-2 0,1 2-38,1-3 62,-1 2-164,2-1 129,-3 2 1,0-1-128,2 0 109,-1 0-63,2-2 167,-3 3-103,0-2 0,1 3-3,1-2-48,-1-2 19,1 3 0,-2-2-37,0 1 51,0-1 1,3 2-10,-2-3 143,2 2 31,-3-1-148,0 2 4,0 0 0,0-2 5,3 1-12,-3-2 1,3 1-65,-3 1 80,0-1 104,0 2 114,0 0-137,0-3 15,0 3-68,3-3 0,-2 1-57,1 1 64,-1-1-621,-1 2 375,0 0 161,0-3 1,0 3-3,2-3 54,-1 0-119,2 0 287,-3 3-126,0-2 168,0 2-278,0-1 84,0-1-220,0 2 74,0 0 95,3-2-49,-2 1 1,1-1-125,-2 1 149,0-1-13,0 2 47,0 0-48,0-3 9,0 3 1,3-2-9,-1 1 38,0-1-229,-2 2 160,0-1-38,0-1 37,0 2 164,0 0 2,0-2-134,0 1 145,0 1-107,0-2 0,1 2 29,1-3 8,-2 3-14,3-3-6,-3 3 166,0 0-111,0-2-48,0 2 1,1-1-19,1 0-27,-1 0 46,2 1 4,-3-2-210,0 1 187,0 1-169,0-2 1,0 3-113,0-2 192,3-2 81,-3 3 0,3-2 14,-3 1-38,0-1 0,0 2-36,0 0 147,0-3 7,0 3-49,3-3 22,-2 3-46,2-2-7,-3 4-15,0-4 0,0 3 0,0-3 57,2 1-51,-1 0 62,2 1-57,-3-2-1,0 2-19,0 0 26,0-3-185,3 3 112,-3 0-16,3-2 1,-2 4 66,1-3-31,-1 0 48,2 1-24,-3-2-30,3 4 195,-3-4 14,3 2-17,-3-3-131,0 3 24,3-3-27,-2 6-34,2-5 1,-3 4-238,2-3 105,-1 0 137,2 1 0,-2-2 51,1 1 5,-1 1 220,1-2-279,-2 2 132,0 0 1,3-2-77,-1 4-48,0-4 1,-1 2 11,1 0-98,-2-3 1,3 4 75,-3-2 14,0-1 0,2 2 134,1-1-150,-1-1 383,-2 2-346,0 0 0,0-2 226,2 1-142,-1-2-58,2 3-63,-3-2 1,1 3 132,1-2-109,-1-2 1,1 4-9,-2-2-137,0-1 144,0 2-189,3-3 185,-2 3-17,2-3 11,-3 3 0,1-1 224,1 0-179,-2 1 0,3-3 44,-3 2-64,0-1 1,1 2 22,1-3 7,-1 3-163,2-3 48,-3 3 0,0-1-148,3 1 59,-3-1 96,3-2 14,-3 3-19,0-3 1,1 3-93,1-3 78,-1 0-233,2 0 275,-3-3 0,-3 0 55,1-4 1,-1 3-51,1 0 1,1 0 79,-3-3 0,1 3 0,0 0 43,0-1-96,-2-1 1,2-1 152,-1 1-138,-2 0 1,5 1 1,-3 1 225,2 0-106,-4-3 1,5 3-13,-3 0 0,2 2-65,0-3 1,1 3-18,-1-2-27,1 3 0,-4-3 7,3 2 1,0 0 0,1-1-118,-1 0 130,1 1 1,-2 1 12,3-1 227,0 1-6,0-2-184,-3 3 1,3 0 51,-3-2-414,3 1-262,0-2 247,0 0 13,0 2 314,0-1-140,0-1 207,0 2-15,0-2 78,0 0-80,0 3 16,-3-3 3,2 0-34,-2 2-77,3-2-12,0 1 41,0 1 1,0-2-15,-3 3 1,3-1 12,-2-1-118,1 1 1,1-2-82,0 1 153,0 1-19,0-2 116,-3 0-120,2 3-17,-1-3 35,2 3-62,0-3 103,0 2 0,-1-2-42,-1 3 132,1-3-102,-2 3 605,3-3-476,0 0 341,0 2 164,0-2 0,1 8-567,1-1 1,-1 3-22,1-3 1,1 0-130,-1 0-20,0-2 213,1 3-274,-3-1 7,6 0 107,-5 1 1,2-2 31,0 1 0,-2 1-18,3-3 75,-2 3 1,1-3 7,-3 2 1,2-2 110,0 3-58,0-4 0,0 3-52,0-2 143,0-2-162,1 6 1,-2-4 87,1 2-237,2-3-45,-4 5 190,3-5 6,0 2-27,-2-3 132,2 0-127,-3 2 67,0-1-144,0 2 98,0 0-158,2-2 160,-1 1-309,2-2 263,-3 3-103,0-2 81,0 2-44,3-3-2,-2 3-54,1-3 1,-2 4 27,0-2 28,3-1 242,-2 2-213,2-1-13,-3-1 184,0 2 1,2-2-58,0 1-84,0-1-325,-2 1 189,0 1 154,0-2-97,0 2-23,3-3 323,-2 0 149,2 3-261,-3-3-242,0 3 186,0 0 1,0-2-22,3 1 0,-3-1 125,3-1 172,-3 3-177,0-3 135,0 3-213,0 0-154,3-2 26,-2 2-52,2-3-129,-3 2 329,0-1-143,0 2 215,2-3 8,-1 3 18,2-3-128,-3 3 1,1-1 43,1 1-40,-1-1 0,1-2-50,-2 3 44,0-3 94,0 3-119,3 0 40,-2-2-158,2 4 139,-3-4-5,0 2-75,3-3 67,-3 0 1,3 1 28,-3 1-12,0-1 238,0 1-150,3 1-43,-2-2-46,2 2-41,-3-3 1,0 2 103,2 0-118,-1 0 0,2-1 211,-3 1-156,0-1 148,0 2 7,0-1 101,3-1-179,-2 2-162,1 0 22,-2-2 0,3 2-142,-1-1 91,0-1 106,-2 2-68,0 0-55,0-3 80,3 3 1,-3-2-112,3 1 87,-3-1 1,0 2 16,0 0 85,0-3 167,3 3-135,-2-3-51,2 3 4,-3-2-33,0 2 0,0-1 48,3 0-91,-3 0-6,3-2 212,-3 3-134,0-2-17,0 1 0,1 1 82,1-1-45,-1 0 178,2-2-201,-3 3 206,0-3-133,0 3-34,2-3-148,-1 3 168,2-2-170,-3 2 107,0-1-144,0-1-10,0 2 119,3-3-86,-3 0 0,3 1 125,-3 1-94,0-1 98,0 1-97,0 1 50,0-2 0,1 2-12,1-3-88,-1 0-85,2 0 165,-3 3-5,0-3-17,0 3 91,0 0 0,0-2-98,3 1 141,-3-1-110,3-1 44,-3 3-18,0-3 9,0 3-196,3 0-85,-2-2 222,2 2 1,-3-3-1,0 2-43,0-1-37,0 2 370,2 0-245,-1-3 256,2 3-152,-3 0-60,0-2 33,0 2-249,3-3 1,-2 3-60,1-3-10,-2 3 204,0 0 19,0-2 1,0 2-1,1-1 129,1 0-89,-1 0 164,2-2-186,-3 3-63,0-2 78,0 1-91,0 1 102,0-2-42,3 2 172,-3 0-148,3-3-45,-3 3 50,0 0 0,1-2 8,1 1 28,-1-1 0,2-1 24,-3 3 0,0-3 131,0 3-176,0 0-108,0-2 128,3 1-62,-3-2 1,3 1 60,-3 1 30,0-1-65,0 2-14,0 0 19,0-3 7,0 3-109,3-3 102,-2 3-102,1-2 77,-2 2-9,0 0-36,0-3 59,0 3-13,0 0 1,1-2 81,1 1-71,-1-1 11,2 1 78,-3-1-1,0 2-69,0 0 125,0-2-83,0 1-182,0 1 1,1-2 32,1 1-31,-2-1-31,3-1 195,-3 3-80,0-3 116,0 3-91,0 0 18,0-2 90,0 2-59,0-1-166,0-1 143,3 2-97,-2-3 80,2 0-13,-3 3 28,0-2-24,0 1 25,0 1-25,0-2 166,0 2 15,0 0 33,0-3-168,0 3 1,0-1-162,3 1 187,-3-1-68,3-2 36,-3 3-42,0-3 109,0 3 58,0 0-126,0-2 76,0 2-31,0-1-239,0-1-270,0 2 408,0 0-55,0-2-6,0 1 145,3-2-145,-2 3 133,2-2-95,-3 2 29,0 0 1,0-3 243,0 3 0,0-1 8,2 0-16,-1 1-119,2-3-10,-3 2-183,0-1 25,0 2 156,3-3-286,-2 0-7,1 3 76,-2-2 82,0 1 284,3-2-231,-2 0 190,2 0-153,0 0-7,-3 0 80,3 0-145,0 0 81,-2 0-148,2 0 108,-1 0-160,-1 0-63,2 0 272,0 0 247,-2-2-66,1 1-90,-2-2-120,0 0-156,0 2-36,0-1 96,0-1-5,0 2-42,0-2 209,0 0-151,0 3 19,0-3 35,0 0-23,0 2 30,0-2 1,-2 3-19,1 0 4,-2 0 318,3-2-114,0 1-85,0-2 1,-2 2-111,0-1-149,0 1 115,2-1 239,0-1-10,-3 2-191,2-2 305,-2 3-354,3-3-56,0 3 1,0-3 125,-3 3-78,3 0 60,-3 0-53,3-3 166,0 2 138,0-2-278,0 0 92,0 3-78,0-3-101,-3 0 125,2 2 5,-2-2-53,3 3 16,0-2-62,0 1-161,0-2 133,0 0 81,0 2 0,0-1-13,-2 2-3,1 0 139,-2-3 7,3 2 91,0-2-249,0 0 1,-1 3 68,-1-2 0,1 0-12,-1 0 36,2 1-99,0-2 62,-3 3 1,2 0-94,-1-2-181,1 1 205,1-2 361,-3 0-158,3 2 1,-3-2 95,3 1-60,-3 1 34,2-2-135,-2 0 1,3 3-65,-3-3 0,3 2-36,-2-1 0,0 1 78,0-1 80,1 1 0,-2-1 54,1 0 126,1 0-270,-2-1 301,0 2-15,3-2-178,-3 3 43,0 0-676,2 0 307,-5 3-276,6 1 329,-3 2 0,2 1 0,0-1-112,-1 1 1,-1 0 78,3 1 1,0-1-76,0 2 0,0 0 141,0 0 0,0 0 1,-2-1-79,0 0 0,0 1 263,2-3-64,0 1 60,0-1 1,0 1 0,0-1-106,0 0 370,0-2-147,0 2 1,1-6-73,1 3 203,-1-3-32,1 0-126,1-3 56,-2 0-77,2-6 1,-1-1-84,0-3 1,0 0 41,-2 0 0,0 0-24,0 0 0,0-2 40,0 1 1,0-1 0,-2 2 28,0 3 1,-3-2 448,1 4-359,-2-1 1,-1 3 57,-2-1 1,2 4 144,-1 1 1,-2 1-242,2 1 1,-1 5-53,3 1 0,0 6 0,1 0-89,1 2 1,0 3-499,0-2 291,1 3 128,3-4-25,0 4 1,0-4-15,0 3 1,0-3-207,0-1 0,2-1 89,0-3 0,1 1-850,-1-1 739,-1-1 0,3-2-360,-2-2 176,-1-1 99,4-3 250,-1 0 126,2-6-208,-2 2 26,-1-5 527,0 0-234,-3-1 410,6-6-263,-5 2-186,2-7 0,-3 4 56,2-4 265,-1 1-255,2-2 0,-3 4 445,0-2-393,-3 6 1,2 1 0,-3 3 195,1 1-286,-2 5 0,4-2 64,-3 6 0,-1 4 31,-1 2 0,2 3-227,-1 4 1,3 4 72,-2 2 0,2 2 0,0 3-332,2 0 1,0-1-766,0 0 560,0-1 240,0 1 36,0-4-531,2 4 437,-1-7 0,3 0-140,-2-4 1,-1-2-293,1-1 295,1-2 256,1-3 1,2-4 509,-2-5 0,2-1-243,-2-3 0,2-1 579,0-5 0,0-2 91,1-2 1,-2-2-463,0-1 0,0-1 0,-2 1 138,0-1 0,-1 2 335,0-3-482,-2 6 1,0 0 183,-2 8-84,-2 0 1,-2 8-93,-1 4 0,1 6-151,-1 9 0,1 1-232,0 6 1,0-1 0,1 2 166,1-1 1,1 1-984,-1-2 0,3 1 469,-1 0 1,0-2-860,0-3 250,1 1 0,-2-4-495,3-1 1,1-5 668,1-4-389,-1 1 778,5-7 0,-5 3-83,3-6 943,1-3-337,1-4 0,1-6-128,-1-4 1,0-2-105,1-3 0,-1-3 11,1 0 1,-3-3-12,0 1 0,-2-2 0,0-2 0,-2 6 11,-2 2 1,-3 7 1135,-3 8 0,0 5 359,-3 6 1,3 10 178,-3 7-1617,3 7 1,1 9-338,3 5 0,2 3 465,0 2 0,1-5 5388,1-3-2694,0-3-2642,0-3-63,0-3 0,-2-10-71,0-5-3355,-3-6 1,2-8 1754,-1-5 0,1-7-2452,3-2 2186,0-1 1948,0-1 0,0-4 0,0 1 0</inkml:trace>
  <inkml:trace contextRef="#ctx0" brushRef="#br0" timeOffset="1952">251 315 7578,'7'0'0,"-1"0"1048,0 0 0,-1 0-279,-1 0 0,0 0-80,3 0 0,-3 0-426,0 0 14,-2 0-110,0-3 0,-2-3-23,0-2 0,0-1-126,0 0 0,0 1 89,-2-2 1,0 1-128,-2-2 34,0 3 0,-3 0 201,1 4-122,-1-2 11,4 2-19,-3 1 994,3 0-218,-4 3 0,1 1-397,2 1 0,1 2 933,3 5-923,0-2 1,3 4 572,1-2 1,2 2-494,1 0 0,-1 1-20,0 1 1,1-3 0,-1-2-260,1-3-253,-1 0 0,0-4 193,1 1-543,-4-4 306,0-2 1,-3-5 20,0-2 1,-3-3 70,-1-1 0,-2-2 0,-2 1-717,-1 0 167,-2 2-60,4-2 177,-5 3 150,5 3 48,-3 1 1,4 3 797,-1-1 0,1 4 805,0 1 0,2 2-1011,2 2 1,0 3 0,1 5-372,-1 0-56,0 3 0,4 1 0,0 1 0,3 1 0,-1-2 0,2 1 0,0-5 0,1 2 0,-1-4 0,1-2 0,-1-4 0,1-2 0,-1-2 0,0-5 0,-2-3 0,1-8 0,-3-3 0,0-4 0,-2 0 0,0 2 0,0 2 0,-3 3 0,-1 3 0,-2 5 0,-3 1 0,2 2 0,-2 3 0,2 2 0,-2 7 0,2 0 0,0 7 0,2 0 0,3 3 0,-1 5 0,1-1 0,2 2 0,-2-3 0,4-1 0,-1 1 0,3-3 0,3 0 0,1-2 0,1-6 0,0 2 0,-2-9 0,5 2 0,-1-4 0,-2-4 0,0-5 0,-3-4 0,-1-2 0,-3-1 0,-2-2 0,-2 1 0,-5 3 0,-4 1 0,-1 2 0,-1 2 0,-2 3 0,-2 1 0,-2 3 0,0 1 0,0 3 0,-1 5 0,1 2 0,-3 0 0,5 2-3467,0-1 532,3 1 1,2-5-5205,1-2 8139,-1-2 0,2-5 0,-3-2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36.48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1082 365 8618,'10'-2'-436,"-3"-5"291,-5 5 217,-2-7-162,0 9 1,0-2-62,0-4 5,0 4 90,0-7 0,-2 9 4,-5 0 1,3 0 31,-9 0 0,7-6-21,-7 0 267,9-1-115,-13 7 0,13 0-119,-9 0 1,6 0 351,-5 0 1,5 0 241,-5 0-332,7 0 21,-3 0-65,-1 0 195,7 0-332,-6 0 0,8 2 246,0 5-518,0-5 160,8 6 36,3-8 1,8 0-109,0 0 0,0 0-36,0 0 0,1 0-13,-1 0 191,0-8-68,9 6-10,-16-7 37,14 9 1,-22-6 29,9-1-46,-9 1-83,5-3 103,-9 7 0,-9-6 1,-6 8-108,-8 0 0,-5 0 1,-6 0-144,2 0 224,0 0 1,-8 0-22,-5 0 0,7 0 184,-1 0 0,1 0 66,6 0 1,-2 2-116,2 4-106,5-4 509,7 16-337,1-16 1,2 8 0,2-5 490,3 1-468,7 0 58,5-6-108,11 0 50,17 0-256,-7 0 175,15-8 0,-6 4-100,8-9 0,7 6 52,0-5 0,1 1-138,-1-2 129,-4-4 1,8 7-1,-9-7-148,-2 4 0,3-2 38,-16 8 0,-6-5 0,-8 3 26,-2-1 58,-3 5 130,-15-3-68,-1 8 1,-18 0-61,-4 0 1,-6 0-1,-5 0-4,-1 0 1,-7 0 9,6 0 9,-8 0 1,6 6-98,-4 1 0,-2 5 144,8-5 1,0 5-53,7-5-22,-9 8-254,7-13 584,-7 15-195,17-15 1,-4 13 239,8-9 179,-8 1-436,13-7-115,2 0 96,10 0-183,9 0 200,9 0 0,4-7 3,12 1 1,-1-3-43,8 3 1,-1 2-26,8-9-148,-1 9 6,-8-13-91,6 15 211,-6-15 1,0 12 1,-5-7 0,-4 5 0,-1-3-220,-1 1-40,0-6 238,-8 13-10,-3-7-16,-8 9 0,-11 0-14,-8 0 0,-2 0-13,-11 0 117,0 0-87,-6 9 1,-7-5 121,0 9 1,-1-7-111,1 7 1,4-6 113,-3 5 1,1-1-17,-1 2-24,12-5-50,-13 1 0,24-7 16,-5 4 0,5-4 187,2-2-263,8 9 105,-6-7-3,15 7-19,2-9 55,2-9-71,15 7 0,-6-7 94,8 9 1,6-6-107,1 0 1,6-7-11,-7 6 42,9-7-35,-4 11 0,6-14 10,-4 5 1,2 1-117,-8-2 1,-1 7 81,-5-7 0,-1 9 57,0-3-36,-8-3 8,-3 8 33,-8-7 0,-2 9 1,-4 0-47,-7 0 0,-11 0 0,-3 2 4,-3 5 0,-4-5-21,-11 4 28,13 5 1,-12-9-11,12 4 0,2 3 2,-2-3 1,8 3-1,-1-5 282,4 2-268,1 1-67,1-7 79,9 0 21,-7 0-97,15 0 1,-5 0 121,14 0 0,3 0-42,9 0-13,0 0-1,1-9 61,7 7-66,-5-6 1,12-1-24,-9-4 1,7 3-1,-4-1-17,2 3 1,-7-5-232,3 6 263,-5 1 0,-8 0 341,-1-1-146,-7 1 0,1 6-79,-12 0-103,-5 0 1,-15 0 77,1 0-56,-9 0 0,6 2-34,-4 4 1,-2-4 64,9 5 1,-7 1-61,6-1 1,1 1 52,5-1 1,1-5-96,0 4 1,9-2-3,3 3 95,-3-5 161,16 6-201,-4-8 1,24 0 27,-1 0-114,9 0 92,-4 0 0,8-6-89,1 0 0,-3-7 81,-4 7 0,2-7-130,-9 6 1,1-5 135,-7 5 1,-2-1-1,-2 3-34,-2-1 132,-9 0-65,-4 6 0,-6 0-54,-14 0 1,5 0 11,-10 0 0,-3 0-28,3 0 1,-7 0 39,6 0 0,-6 6-47,7 0 0,-3 1 0,7-5 52,2 4 1,-5-4-24,12 5 242,-6-5-236,-1-2 105,9 9-63,1-7 268,9 6-273,9-8 0,1 0-25,9 0 1,3 0-91,3 0 0,-3 0 1,5 0 82,1 0 1,-7 0-210,5 0 74,-5-8 0,-2 6 233,0-5 0,-6 5-99,0 2 0,-7 0 86,7 0-135,-9-9 19,-4 7 0,-12-6 0,-12 8-128,-1 0 152,-1 0-9,-2 0 34,7 0-179,-7 8 9,9-6 28,-8 7 1,5-3 34,-3 1-144,3-1 255,12 3 0,1-5 17,9 9 1,9-9 293,4 2-210,12 5 0,-1-9-22,7 4 1,1-3 65,7-3 1,-1 6-159,0 0 0,1 1 47,-1-7 0,7 0 1,1 0-65,3 0 0,-6 0-191,2 0 110,4 0-65,-9 0 176,7 0-272,-17 0 103,-3 0 0,-7 0-8,-1 0 1,-7 0 61,1 0-247,-9 0 1,5 2-44,-9 4 41,0-4 33,0 7 233,0-9-151,-9 0-68,7 0 584,-6 8 63,16-5 1,3 11-209,8-7 0,-6 1 57,0-1 0,-1 1 45,8 5-195,-1 4-21,0-6 0,0 6 45,0-5 1,7 6-92,-1-6 1,1-1-9,-7 2 0,0-3-173,0 3 1,-6-4 143,0-9-538,0 0 180,6 0 91,0 0-66,0 0 181,-8 0 1,4-2-9,-9-5 0,0 3 43,-6-9 0,3 0 66,3-6 0,-4 6 0,4 1-25,-3-3 0,-3 4-26,0-2 1,0 7 158,0-7 118,0 9 1,0-7 260,0 5-316,0 4 612,0-7-132,0 9-30,0 0-378,0 9 1,6-5 160,0 9-198,1 0 0,-1-1-8,0 1 1,3 0-138,-3 6-39,-3 0 0,11 0 62,-7 0 1,-1-6-694,-6 0-26,9-9 298,-7 13 144,6-15 28,-8 7-96,0-18 98,0-1 1,0-9-139,0-1 265,0 1 0,0 0-144,0 0 337,0 0-212,-8 8-59,6-6 337,-7 7 0,7-7 287,-4 4 577,4-4-164,-7 15-590,9-7 0,2 11 601,5 5-323,-5-5-199,6 15-182,1-7 1,-5 10 73,9-1 0,-7-2-263,7-5 1,-7 6-248,7-6 1,-7-1 249,7 2 0,-6-3-205,5 3-9,-7-4-494,3-9 510,-8 0 0,0-2-83,0-5 1,0 3-5,0-9 1,0 0-181,0-6 377,-8 0 1,3 0-309,-7 0 272,7 0 1,-5 6 77,3 0 1,3 2 178,-9-1 0,9 1 223,-2 5 60,3 3 764,-5-5-165,6 8-645,-7 0 0,9 8-22,0 5 1,2-2-60,5 2 0,-5-1-243,4 8 0,3-1 84,-3 0 0,1-6-7,-7-1 5,8 1-752,-6 6 282,7-8 233,-1 6-472,-6-15 152,7 7-317,-9-9 517,0-9 1,0-2 0,0-8 1,0 0 0,0 0-56,0 0 0,-2 0 98,-5 0-17,5-1 511,-6 1-192,-1 9-181,7-7 0,-13 12 1310,9-7-241,-1 7 0,7-1-498,0 12 1,0-1 43,0 7 105,0 1-210,0 6-309,0 0 1,3 7 198,3-1-152,-4 1 0,9 0-90,-5-1 0,-2 3 102,9-3 0,-9-3-411,3 3 1,1-4-591,-1-1 484,8-1 199,-13 0 0,8-8-532,-3-5 439,-5-4 0,9 4-276,-5 1 341,-4-1 0,7-8 107,-9-4 0,0 1-170,0-7 40,-9-1 113,-2-6 0,-1 0-227,-1-1 229,9 1 1,-7 2 140,5 4 0,1-1-170,-7 7 495,7-8 0,-5 7 262,3-5 469,5 4-485,-6 9-398,8 0 0,0 9 114,0 4 1,2 6 17,4 6 1,-2-3-299,9 3 1,-6-1 85,5 1 1,-5-3 0,3 3-291,-1-4 65,6-2-655,-13 1 554,15-1 0,-13 0 50,9 0 1,-9-6-324,3 0-245,3-9-205,-8 13 4,15-15 543,-14 7 0,5-12 271,-8-3 95,0-5-29,0 1 1,-2-7 0,-2 4-342,-3-4 342,-8-2 0,7 0-60,-5-1 1,-2 1-154,9 0 522,-9 9 200,13-7 250,-7 14-399,1-5 185,6 8 0,-7 8-177,9 5 1,2 4-1,2 2 18,3 0 1,6 1-150,-7-1-132,0 0 1,1 0-29,-1 0 1,3 0-181,-3 1 0,-2-3-813,9-5 649,-9 5 1,7-12-635,-5 7 451,-3-7 99,5 3 163,-8-8 0,0-8-109,0-5 246,0-4 0,0-2-80,0 0 1,-2-1 104,-4 1 1,3-2 0,-5 0-221,-1 2 351,7-13-63,-15 27 0,15-20 485,-4 12-358,4 5 1,-5-3 383,1 5 291,-1 3-486,7-5 1,0 10-85,0 4 0,3 5 190,3 8-111,-4 0-49,15 0-351,-15-8 113,15 6 0,-13-6 316,9 8-622,-8 0-243,12 0 1,-13-2 101,9-4 73,-9-4 102,4-1-260,-8-6 168,0 7 0,0-9 188,0-9 1,0 5-346,0-9 329,0 0 1,-6-6-44,0 0 1,-3 0 120,3 0 64,-5 0 1,0-1-96,3 10 670,-1 1-241,7 1 301,-6 6-296,-1-7 291,7 9 1,-6 2 58,8 5-251,0 3-271,0 9 144,8 1-506,-6-1 210,15 0 0,-15 0-206,5 0 0,-3-2 124,2-4-93,-3 4 1,7-8 44,-3 3-441,-5 5 225,6-14 159,-8 5-7,0-8-12,0 0 37,9 0 0,-7-2 41,4-4 1,-4 1-88,-2-8 106,0 1 1,0-7 0,0-1-36,0 1 1,-6 6-52,0 1 89,-1-1-52,-1 2 74,6-6 0,-7 13-29,9-9 0,-6 7 491,-1-7 828,1 9-715,6-5 219,0 9-336,0 9-158,0 1 1,0 3 0,2 0 105,4 2 0,-1 2-179,7 2 0,-5 0-262,6 0 1,-9-6 95,2 0 1,3-7-765,-3 7 544,0-9 1,-3 5-768,3-9 457,-4 0 182,7 0 0,-9-2 132,0-5 1,0 3-1,0-9-31,0-2 1,0-2 115,0-2 94,0 9 0,-2-7-293,-5 4 422,5-4 0,-9 4 344,5 0 0,4 7-100,-5-7 266,5 9-191,2-5-64,-8 9 1,6 2-137,-5 5 1,5-3 0,2 9 189,0 2-357,0 2 1,7 2 0,-1 0 146,-2 0 0,0-2-343,3-4 101,-5 4-559,6-15 341,-8 15 153,0-15-34,0 15-428,0-14 34,0 5 183,0-8 17,0 0 239,0-8-101,0-3 87,0 0 152,0-6-45,0 7 1,-2-3 102,-4 0-60,4 0 201,-15-6 0,15 6 351,-5 1-234,-3 7-55,8-3 197,-7 8 50,9 0-339,0 8 1,0 3 0,0 8 19,0 0-457,9 0 197,-7 1 1,6-8 181,-8 1-801,9 0 383,-7-2 1,8 3-111,-3-7 32,-5-1 85,15-6 196,-15 0 126,7 0-153,-9 0 0,0-2 95,0-4 0,0 1 22,0-7 1,0 5-20,0-6 1,0 7 31,0-7-74,0 9 310,0-4-33,0 8 416,-9 0-433,7 0 0,-9 0 0,7 2 302,-2 4 0,-1-2-6,7 9-25,0-9-51,0 13-712,0-6-475,0 8 513,0 0-1048,0-8 541,0-2-1901,-8-9 1735,6-9 1,-9-2 347,5-8 1,-5 0-2022,-8 0 2595,8-9 0,-14-2 0,3-8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18.79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289 135 7699,'0'7'0,"0"-3"-198,0 0 0,0-2 295,0 3-441,0-4 120,0 5 281,0-5-45,0 4 0,1-4 121,1 1 136,-1-1 1,2-2 122,-1-1 347,-1 1-393,5-4 0,-5 3-106,1-2 0,1 2-203,-1-3 252,0 4-153,-2-5 232,0 6-395,0-3 0,-3 4-58,-1 1 1,0 1 13,0 1 0,0 1-83,-3 0 1,1 1 72,-1 3 0,1-2-83,-1 1 0,1 0-77,0-2 197,-1 3 0,2-2-95,0 2 170,0-5-29,4 2 1,-2-6 117,3 0 0,1-3-100,1-3 1,1-3 132,4 1 0,-1-2-135,1 2 0,-1-2 15,0 0 1,1-2 1,-1 4 0,1-1-1,-1 3 1,1-1 104,-1 1 1,-2 0-105,1-1 0,-2 3 473,1 0 13,2 2 61,-5-1-432,2 3 1,-4 3-7,-1 1 1,0 2 56,-2 1 1,0-1-32,-3 0 1,1 2 1,0-1 0,-1 2-67,1-5 0,-1 3-73,1-2 0,2 0-1,-1 2-200,1-1 0,-2 1 27,-1-1-278,4 0-136,-3 1 149,5-4 349,-2 0 0,3-4-28,0-1 0,4-2 1,2-4 1,1 0 21,1-3 1,-1 2 15,0-1 1,1 1 30,1-2 0,0 4 131,-3-2 1,0 2 9,1 1 1,-3-1-44,0 1 1,-2 2 150,3 2-122,-4 1-53,2 1-57,-6 3 1,0 1-79,-4 5 1,0-1 72,-1 3 0,0-3-25,0 3 1,0-3 1,-1 3 1,2-2 17,-1 1 1,1-1 4,0 2 1,1-4-9,-1 2 1,3-1 16,0 0 1,2-3-5,-3 2 1,4-4-79,-1 1 19,1-3 0,1 1-11,0-4 1,1-1 143,1-4 1,2 0-97,2-1 1,0 0 117,1-3 1,-1 1-104,1-1 1,-1 0 112,0 2 1,1 1-56,-1 1 1,-1 1 80,-1 0 1,-2 0 342,2 2-98,-2-2 14,1 5-274,-3-2-137,-6 9 0,2-2-94,-5 5 0,2-2 66,0-1 1,1 3 7,0 0 1,-1-1-58,1-1 0,-1 0 25,1 1 1,2-1 57,-1 2 1,2-4-51,-1-1 64,-2 0 1,4 2-38,-2-2-73,3-1 1,-1-3 111,4-3 1,1-1-5,4-4 1,-1 0 0,1-3 1,1 1-26,1-1 0,-1 0 105,-1 2 1,-1-1-94,0 1 1,0 1 140,-2 1-116,2-2 0,-3 2 207,1-2 9,-1 5 197,-3 1-378,0 3 0,-3 3 18,-1 1 1,-2 4-33,0 1 0,-1 0 40,1-1 0,0 0-110,-1 3 1,1-1 97,-1 1 1,1 1-113,0-2 1,-1 0 6,1 1 0,-1-2 23,1 1 1,0-2-75,-1 1 0,1-2 33,-1-1-195,4-2 131,0 2 37,3-9 0,3 1 24,1-7 0,2-2 193,0 0 0,3-1-43,-1-1 0,1 0-43,-3 0 1,3 1-4,-1-1 0,0 1-25,-4 1 0,2 1 28,-2 1 1,0 3 33,0 0 51,-2-1-87,0 6 246,-2-1-235,-2 7 0,-1 0-27,-1 6 0,-2-3-33,2 3 0,-2-2 54,-1 1 1,0 1-128,-1 2 1,1-2 105,-2-1 1,2-1-96,1 2 1,-1-3 62,1 3 0,-1-3-24,1 0 0,-1-1-36,1 0 0,2-2-84,-1 0-35,4-2-32,-2-3 0,4-3 200,1-2 0,2-2-44,5-2 1,-2-2 59,2 0 0,-2-1-72,2-1 0,-2 2 191,2 1 1,-2 1 24,-1-2 0,0 4 40,-2-2 1,2 3-52,-2 1 0,-1 0-77,-1 0 0,0 2 76,0 1-23,-2 2 238,3 0-281,-6 2 0,2 1-133,-3 2 0,0 2 60,0 0 0,-2 1-7,2 1 0,-2-1-85,0 3 1,-1-3 80,1 3 0,0-3-88,-1 0 1,3-1 54,0 0 0,-1 1 15,-1-2 1,2 2-38,-1-4-13,1 2-94,0 0-26,2-2 0,2-2 269,0-4 0,2-3-113,3-3 0,0-1 131,2-2 1,1-1-78,1 1 0,0-1 147,-3-1 1,0 0-96,1 1 1,-1 1 53,1 0 1,-3 3 14,0 0 0,0 1-39,0 0 1,-1 3-41,-3 0 78,0 2-7,0-1 0,-1 8-179,-1 2 0,1 1 97,-4-2 1,2 3-91,-2-1 0,0 1-14,0 0 1,0-1 83,-2 3 0,1-4-148,0 2 1,1 0 63,-2 0 0,2 0 19,-3 0 0,0-2 16,2 4 1,0-3 65,-1 0 1,2 0-187,0-2-171,0-2 268,4-2 0,-2-2 5,3-2 0,3-2 35,1-2 0,3-4-37,1 0 0,-1-2 109,2-1 1,0 0-108,0 0 0,-1 0 170,-1 0 0,-1 3-35,0-1 0,1 3 65,-1 0 1,-2 0-82,1 2 0,-4 0-4,1-1-5,2 4 39,-3 0 44,1 3 1,-4 4-179,-3 0 1,2 3 27,-2-2 1,2 0-4,-1 2 1,-2 0-67,2 2 0,-2-2 57,0 1 1,0-1-50,2 0 1,-2 0 65,2 1 0,-2 0-38,-1 0 0,-1 1 10,-1 0 1,1 2 59,1-3 1,1 1-79,0-3 9,2 1-349,-2-1 305,6-2 0,0-4 13,4-5 1,2-3 19,3-3 1,-1-1 30,2-1 1,0 0-53,1 0 0,-2 1 115,-2-1 1,-1 1 27,1 1 1,-1 2 114,0 2 1,-1 1-104,-1-1 0,-3 3 45,1 0-187,-1 2 1,-1-1 124,0 1-110,0 1 507,0-2-431,-3 9 0,3-4-63,-3 4 72,0-1 0,0 2-77,-1-1 0,-2 1 69,2-1 0,0 1-47,0-1 0,2 0 13,-2 1 0,1-1-20,-1 1 0,1-1 35,-2 0 0,0 1 3,3-1 1,-2 1-36,2-1 29,-3 1-354,4-4 272,-2 0 0,4-4 55,1-1 1,2-4-17,2-2 0,0-4 28,1 2 1,-1-2-3,1-1 1,-1 2 3,1 0 1,-2 4 33,-1-2 1,1 0-44,-2 0 0,1 3 84,-2 1-77,3 1 98,-4-2-92,2-1 185,-3 4-164,0 0 21,0 3-115,-3 6 0,1-4 79,-2 4 1,2-1-26,-2 2 0,1-1 13,-1 0 1,2-1-5,-2-1 0,2 0 14,-3 3 1,3-1 3,-2 1 1,2-1-68,-2 0 1,1 1 53,-1-1 0,2 1 42,-2-1 1,0 0-44,0 1 1,0-1 159,2-2-152,1 2 1,-4-5-126,3 3 91,0-2 0,2 0-7,0-4 1,3-2-44,1-2 0,0-1 66,0-2 1,0-1-79,3-3 0,-1 3 54,1-1 1,-2 1 88,0-1 0,0 2-82,-3 2 0,3 0 144,-1-1 1,-1 3-56,-1-2 0,1 5-23,-1-3 10,0 4 110,-2-2-150,-3 9 1,0-2 0,-3 5 3,2-2 1,-1-1 1,3 0 1,-3 0 1,0-2 1,2 2-23,-1-2 1,1 2 15,-1 1 1,1-1-12,-2 0 1,0 1 44,3 2 1,-3-2 3,1 2 0,0-2-15,0-1 0,3-1 40,-1-1-67,-2 0 41,3 3-389,-2-4 229,3 0 3,0-3 75,3-6 1,-1 2 13,2-5 0,-1 2-1,2-2 1,0 0 3,0-2 0,0 0 5,2 2 1,-3-2-10,0 3 1,0-1 83,0 3 0,1-1-70,-3 1 1,3 2 103,-3-1 0,1 3-96,-1-2 125,-2 3-74,3-2 98,-3 3 0,0 4-208,-3 0 101,3 3-64,-6-3 1,3 2 19,-1 1 1,-1-3-6,3 0 0,-2 1 111,1 1-95,-2 1 1,4-1 19,-3 0 1,0 1-14,0-1 0,-1 1 10,3-1 1,-3 0-5,0 1 1,2-1-29,-1 1 0,2-3-7,0 0 1,-1-2-30,1 3-154,0-4 114,-1 2 121,2-3-33,-1 0-3,7-3 1,-3 0 18,5-4 0,-3 1 8,0-1 0,2 1-3,-2-1 1,2 0-20,0-1 0,0 1-36,-2-2 0,2 2 42,-2 1 1,0-1-11,0 1 0,-2 0 58,3 2-29,-4-2 0,3 5 49,-2-1 17,-2 1-29,3 1-86,-6 3 1,1 1 9,-3 2 0,0 1-4,3-1 0,-3 1-17,1-1 1,0 0 6,0 1 1,0 0 17,-3 1 1,1 0-3,0 0 0,1 1-40,1 0 0,0 0 34,-3-3 1,1 2-37,0 1 0,1-3 14,1-1 6,0-1-93,0 2-10,1-2 147,3-1 1,1-4-44,1-1 1,2-2 70,2-2 0,-1-3-65,2 1 1,-3-1 40,2 0 1,1 2-20,-3-2 1,2 2 0,0-2 0,0 2-2,1-2 0,-3 2 5,0 1 0,0-1-3,0 1 1,1 0-1,-3-1 1,3 1 18,-3-1-27,3 4 37,-2-3-28,1 5 241,-1-2 80,-3 3-398,-3 6 1,1-4 108,-2 5 0,2-2-150,-2 1 1,2 1 73,-3-1 0,3-2-26,-2 1 0,0-1 58,0 2 0,-1 1 4,3-1 1,-3 0 11,1 1 0,0-1-26,0 1 1,2-2 59,-3 0 1,2 0-60,-1 0-16,-2 0 0,3 0 38,-1-1 1,0-3-268,2 1 262,1-1-7,-1-1 1,4-3 36,0-1 1,3-2-49,-1 0 1,2-1 26,0-2 0,1 1-21,-1-2 1,0 1 85,-2-2 0,2 3-64,-2-3 0,2 3 28,0 0 1,0-1-30,-2 0 0,1 0-3,-3 3 1,2 0-54,-1-1 21,2 1 1,-4 0 23,3 2 0,-2 0-8,0 2 15,-1 1 170,-1-1 0,-3 4-147,1 3 0,-1 0-38,1-1 1,1 2 35,-3-2 1,1 2-28,-1 0 0,2 0 17,-2 1 1,2-1-27,-3 1 1,2-1 46,-1 1 0,-1-1-26,2 0 1,-1 1 14,2-1 1,-2 1 3,2-1 0,-3 0-1,3 1 0,-2-1-9,2 1 1,-3-3 3,3 0 1,-1-2 19,1 0-230,2 1 177,-3-2 1,3 1-29,0-4 37,0-1 1,1-6-5,1 0 1,0 0 14,3 1 0,0 0-16,0-3 1,0 1 11,2-1 1,-1 0-7,1 2 0,-2 0 40,0 1 1,0 0-3,-3 0 0,2 3 36,-2 1-56,3-1 5,-4-1-50,2 2 51,-3 2-7,0 2 1,-1 4 18,-1 0 1,0 3-27,-2-2 1,2-2 0,-2 1 1,0 1-55,-3 1 0,3 0 54,0 1 1,-1-1-55,-1 1 0,0-1 45,2 1 0,-2 0 7,2 1 0,-2-1-18,0 2 1,0-2 20,2-1 1,-2 1-8,2-1 0,0 1 7,0-1 1,3-2 47,-2 1-49,3-4 1,0 3-72,0-2 69,0-2-25,3 0 1,-2-3 16,3-3 1,1-2 2,1 0 0,0 1-3,1-2 1,-1 0-2,1 0 1,-3 0 27,0 1 0,0 0-28,0 0 1,2 1 116,-2 0 0,0 3-100,0 0 1,-2-1 0,2-1 0,-2 2 8,0-1 0,1 3 16,-1-2 9,0 3-57,-2-2 1,-3 7 8,-1 0 0,0 3 34,0-2 0,2 0-23,-2-1 0,1 2 43,-1-2 0,2 2-30,-2 0 1,2 1 0,-3-1 0,3 0 1,-2 1 0,2-3-13,-3 0-12,4 1 1,-4 1-7,3 0 0,-1-1-7,1-1 35,1-3-61,-2 5 46,3-5-349,0 2 296,3-9 0,0 2 24,1-5 0,2 0 4,-2 0 0,2 0 17,0 1 1,0 0-26,-2 0 1,2-1 16,-2 0 0,0 0 0,0 3 1,0 0 9,0-1-14,2 1 0,-3-1-4,1 1 0,-1 0-26,0 2 1,-2-2-45,3 2 109,-2 1-65,1-3 48,-1 3-44,-1-1 217,2 1-35,-3 3 1,0 5-49,0 2 0,-2-1-64,0-2 0,-1 0 30,1 3 0,0-1-24,-2 0 0,2 1-35,-2-1 0,0 3 34,0-1 0,-2 2-92,2-2 0,-2 0 33,0 3 1,-1-1-15,1 3 0,-1-1 9,1-1 0,-1 2 24,-2 0 1,2-3-8,-1 3 1,0-2 1,-1 0 1,2 0 8,-1-2 1,1-1-6,3-2 0,-1-1-48,3-1-8,0-3 0,2 2-7,0-6 1,2 0 82,3-4 1,0-1-37,2-1 0,1-2 46,1 0 0,2 1-46,-3 0 1,3-1 42,-3-2 1,1 2-35,-3 1 0,1 2 129,-1-1 0,1 0 8,-1 1 250,-2 2-286,-1 3 0,-3 4-31,0 1 0,-3 2-95,-2 5 0,0-2 92,-2 4 1,1 0-114,-1 2 1,-1 0 91,-1-1 0,-1 1-51,1 0 0,-2 0-128,3 0 0,-3-3 78,3 1 1,-3 0-18,2 2 0,-1-1 58,1-2 0,1 2 75,1-4 1,1 3-84,-1-2 1,2-1 162,0-1-161,3-4-68,2 0 0,0-4 118,2-4 1,2 0-8,2-5 1,3-1 52,-1-2 0,3 0-69,-2 0 1,1 1 67,-1-1 0,2 1-63,-3 1 0,1 0 127,-3 2 0,1-2-102,-1 3 1,0 0 8,1 4 0,-3-1 0,0 2-5,-2 1 260,1 2-255,-6 6 0,-1-4-53,-2 5 0,-1-2 46,1 1 0,0 0-65,-1 1 1,1 1 33,-1 1 1,1-1-7,-1-1 0,1 1-65,0 1 1,-1 0 64,1 0 1,2-2 12,-1 1 1,2 0-23,-2-2-178,0 0 183,4-2 0,-1-1-29,4-3 0,0-5 7,5-2 0,-2-3-4,3-1 1,2-3 21,1-1 0,-1 0-13,0 2 0,-1 0 119,2 0 1,-3 1-74,0-1 0,-1 2 190,0 0 0,-1 4-34,0-2 0,0 2-8,-2 0 0,1 3-147,-2 0 0,-1 2 9,1 0 0,-3 1-36,2-1 137,-1 1-136,-1-2-52,-3 9 0,0-2 66,-1 5 0,-2-2-118,2-1 1,-2 1 16,0-1 0,-1 3 25,-2-1 1,2 1-4,-1 0 1,1-2 41,0 2 0,1-2-36,-1-1 0,1 1 13,-1 2 1,1-2 72,0 2 1,0-2-61,2-1 0,-1-2 171,3 1-197,-3-4 36,4 2 0,-1-4 92,4-1 0,-1-2-73,4-5 1,-1 1 66,2-2 0,3-1-57,-1-2 0,1 3 97,-3-1 0,1 2-83,-1-1 0,-2 2 80,1-1 0,-2 2-21,2 1 0,0 1 93,-3 1 85,0 3-126,-2-2 0,-1 7-65,-1 0 1,1 4-126,-4-4 1,3 2 49,-2 0 1,0 0-12,0 1 1,-2-1-58,2 1 1,-2-1 85,0 0 0,2 1-90,-1-1 1,2 1 75,-2-1 1,0-2 3,1 1 1,-1-1-16,0 2 0,0 1-31,3-1 0,-2-2-27,2 1 23,-3-4-193,4 5 217,-2-5 0,3 1 74,0-4 1,2-2-74,0-2 0,3-1 66,0 1 1,0-1-65,2-2 1,-1 2 104,-2-2 0,1 2-62,0 1 1,-2 2 21,2-1 1,-2 1 41,1-2 1,1 1-65,-2 1 0,1 2 267,-2-2-148,3 2 127,-4-1-124,4 3-54,-4 0-357,2 0 206,-3 3 0,-2-1-116,0 2 128,-3 0 1,1 3 22,-2-1 1,1-2 14,1 1 0,1-1 7,-2 2 0,0 1 13,0-1 0,2 0 14,-1-2 0,0 2 30,0-2 0,0 1-46,2-1 0,1 2 25,-4-2 1,4 0-23,-1 0 1,-1 0-14,1 3 1,-3-3 12,3 0 1,-2 1-8,2 1 9,0 0 0,0 1-3,-1-1-230,1-2 203,2 2-62,0-6 318,0 3-223,0 0 4,0-2 0,0 2-5,0-1 1,0-1-1,-3 1-114,3-1 109,-3 2-70,3-3 1,-1 3 46,-1-3-28,1 3-16,-1-2-10,2 2 93,0-9-24,2 2 1,2-8 41,2 4 0,-1-1-38,-1 3 0,-1-1 30,2 1 1,0-3-13,0 1 1,0-1 0,2 0 0,-1 2 53,1-2 0,-1 0-57,0 1 1,1-2 13,-1 2 1,1 1-7,-1-2 0,1 2 85,-1 1 1,-2-1-74,1 1 0,-2-1-41,1 1 1,2 0 4,-2 2 1,-1-2-7,-1 2 1,1 0-7,-1 0 1,1 2-12,-1-2 0,-1 2 32,1-3 1,1 3-6,-1-2 0,1 0 69,-1 0 1,-1 0-67,1 2 0,1 1 229,-1-3-170,0 2 1,0-1-2,0 1-82,1 1 1,-3-2 86,2 3-128,-1-3 105,2 2-76,-3-1 16,3 2-3,-3 0 17,3 0 11,-3 2 0,0 0-1,-3 2 0,2 0 0,-3 0 0,2 2-1,-3-2 0,3 2 0,-2 3 0,0-2-142,-3 2 0,1-2-153,-1 2 260,1-2 1,0 4-104,-1-2 94,1 2 0,-3-1 87,1 3 1,-1-2-109,3 0 1,-3-1 50,1 3 1,0-2-30,3 0 1,0-4 19,1 2-23,1-2-1,0-3 0,3-2-60,0-4 1,3-3 60,1-3 1,4-2 118,0-3 1,4 0-74,-2 0 0,3-2 82,-1 0 0,1-2-62,0-1 1,0 2 146,0-1 1,0 0 14,-1-2 1,1-1-68,0 1 1,1 0 42,-1 0 1,1 2-46,-6 2 1,3 4 50,-3 0 0,3 3-65,-2 0 0,-1 1 6,-1 3 51,-1 1-184,0 0 88,-2 3-31,-1-3 1,-3 4-147,0 1 0,-3-1 47,-1 3 0,-2 1-18,0 1 1,-1 0 36,1 1 1,-3-1-69,1 1 0,-2-1 82,2 1 1,1 1-14,-2 1 1,2-1 47,1-1 0,-1-1 2,1 0 1,-1 2 11,1-1 1,0 1-27,2-4 0,-1 2 120,3 0-121,0-2 39,2-2 0,3-2-23,1 0 1,2-2 175,3-3 0,-1 0-14,2-2 0,-1-1-21,2-1 1,-1 0-27,3 3 0,-1 0-42,-1-1 1,1 1 44,-1-1 1,1 1-26,1 0 0,-3-1-108,1 1 1,-3 1 167,0 1-225,0 3 1,-4-2-34,0 3 6,-2 0 0,-7 0 107,-6 0 1,-1 2-74,2 0 1,0 2 54,-1-1 0,0 1-110,2-2 0,0 3 97,0-1 1,2 0-3,-1 0 0,1-2 29,0 3 1,3-4 1,0 1 0,1 1 104,-1-1-135,3 0 66,-2-2 0,9 0 108,2 0 1,1 0-77,2-3 1,-2 2-2,1-3 0,1 0-14,2 0 1,0-1 6,0 3 0,-1-3-78,-2 3 0,2-2 60,-4 2 1,1-2-15,-3 1 33,1 1-179,-4 2 159,0 0-189,-9 0 0,1 0 11,-5 0 1,0 0 78,-1 0 1,-1 2-14,1 1 0,2-1 26,0-2 0,0 0 54,1 0 1,-1 0-52,3 3 1,1-3 34,1 2-34,0-1 9,0-1 146,1 0 0,4 0-81,1 0 1,2-2 86,2 0 0,3-1-106,-1 1 0,4 0 107,-2-2 0,3 3-54,-1-1 1,-1-1-8,0 1 1,-1-3-57,0 3 1,0-1-4,-4 1 0,0 2-192,1-3 151,-4 3-64,0 0 1,-3 0 91,-3 0 1,0 0-57,-4 0 1,-1 0 40,-1 0 0,-2 0-78,0 0 1,0 0 53,0 0 1,0 2-1,2 0 0,-1 0 23,1-2 1,0 0-44,3 0 130,0 0 0,-1 0-127,1 0 372,2 0-198,-1 0 68,4 0-70,-2 0-39,9 0 0,-2 0-31,4 0 0,0 0 73,1 0 0,-1-1-71,2-1 1,0 1-11,1-3 1,0 2 12,-2 0 0,0-1-2,-3 1 1,0 0 37,1 2 1,-1-3-175,-2 2 92,-1-2 0,-4 3-89,-1 0 1,-2 1 99,-2 1 1,-3 0-67,1 2 1,-4-3 49,2 2 0,0-1-31,-1 1 0,1-1-11,-1 1 0,0-3 1,2 2 0,-1 1 13,1-1 0,1 1 6,1-1-24,1-1 25,-1 2 0,2-2 78,0 1-101,2-2 334,3 3-179,3-3 10,1-3 0,2 2-21,1-3 1,1 2-33,1 0 1,-1-1-53,-1 1 1,1-1 46,1 1 0,-1 1-121,-1-3 0,1 2 66,1 0 0,0-1-80,-3 1 0,-2 0 79,0 2 1,-1-2-50,1 0 47,-3-1 37,2 3 1,-10 0-36,-1 0 0,-3 0-80,2 0 1,1 0 85,-2 0 0,2 1-128,-1 1 1,0-1 34,1 1 1,-1-1 15,3-1 1,-1 0 42,1 0-7,-1 3 63,1-3-104,-1 3 327,4-3-62,0 0-38,3 3 0,1-2-68,1 1 1,-1-1 5,4-1 1,-1 0-56,2 0 1,1 0-1,-1 0 1,1 0-84,-1 0 0,0-1 51,1-1 1,-1 1-52,1-1 0,-1-1 79,0 1-82,1-3 1,-3 4 40,0-1-27,-2-1-3,1 2 0,-4-2-1,-1 3 1,0 0-50,-5 0 0,2 0 73,-3 0 1,1 0-70,0 0 1,0 0 50,-1 0 1,0 2-45,0 0 0,1 1 25,3-1 1,-2 0 106,2 2 0,1-3 39,-2 2 162,1 0-140,1 1 1,-2 0-3,2 0-48,1-2 0,2 1-20,0-1 0,1-1-39,1 1 1,0-1 40,2-1 1,-2 0-107,2 0 0,0-1 8,0-1 1,2 1 18,-2-4 1,1 3-25,-1-2 0,2 0 47,-2 0 0,0-1 6,0 3-8,-2-3 0,3 4 13,-3-4 1,0 3-19,-2-2 49,0 2-78,0 0-86,-3 2 113,-1 0 28,-2 0-26,0 0 1,0 0 14,2 2 0,-1 0-13,2 2 1,-1-2-5,2 3 1,-2-3-19,2 2 0,-3-2-5,3 2 0,-1-1 52,1 1 1,1 0-28,-3 2 1,2-1 48,0-1-64,-2 0 46,4 3-24,-3-1 1,1-2-69,0 1-14,-1-4-10,3 2 77,6-9 1,-4 2 1,5-5 1,-4 3-3,1 2 0,-3-2 53,1 2 0,1 0 51,-1 0 241,0 3-258,-2-5-22,0 5 157,0-2-268,-2 6 1,0-1 25,-2 2-26,3 0 7,-5 2 54,2 1 1,0-1-26,0-2 1,2 2 19,0-2 0,-1-1 17,1 2 0,-1-2-33,1 2 50,1 0 0,-4-1-28,3 2 0,-1-2-4,1-2-43,2 1 43,-3 1 69,0 0-68,2 1 141,-2-4-130,0 2 117,3-3-467,-3 0 297,3-3 192,0 2-135,0-4 1,2 1 8,0-2 1,1 1 0,-1 1 0,0 1-7,2-2 0,-2 0-2,2 0 1,-2 0 3,0-2 0,1 3-19,-1 0 1,3-1 9,-1-1 1,-1-1-6,-1 1 0,1 2 18,-1 0 1,2 1 1,-1-1 1,-1 2-34,1-2 0,-3 2 24,2-3-233,2 4 220,-3-5 1,4 5-2,-3-4 1,0 3-26,-2-2 149,0 3-135,3-2 1,-3 2 266,3-1-123,-3 1 148,0-2-234,-3 6 9,3-2 0,-3 2-84,3 0 0,-1-3 75,-1 2 0,1 0-58,-1 0 23,1-1-15,1 4 1,-2-3 1,0 2 0,0-2-6,-1 3 27,3-1-27,-6 2 0,4 0 22,-2-2-39,3 2 29,-5-3 0,5 3-4,-4-2 1,4 0 9,-1-2-9,-2 2-138,3 2 126,-4 1-16,1-1 1,1-2 19,0 1 1,1-3-68,-1 2 0,1-3 59,-1 2 0,3-2-34,-2 1 69,1-1 1,0 2-67,-1-3 240,1 0-125,-1 0-51,2-3 0,0 1-9,2-2 0,-1 2-17,1-2 0,1 2-53,-1-3 1,2 1-25,-1-2 0,-1 1 19,1 1 1,-2 0-15,3-3 1,-2 3 276,3 0 0,-3 0-71,2 0 0,-2-2-118,3 2 0,-3 0 0,2 0 0,-2 2 186,2-2 5,-2 2-173,1-3 1,-1 3-54,0-2 59,3 2 1,-4-3-80,4 3 81,-4-3-225,2 5 185,0-6 1,-3 5 1,3-2 36,-3 1-49,0 1 448,0-2-381,-3 6-39,3-2 22,-6 4 0,5-2-79,-4 1 78,4 2 1,-4-5-116,3 4 1,0-3 70,2 2 1,-2-2-14,-1 3 0,1-3 31,-1 2-9,3-3 1,-4 4 5,2-2-6,1 2 0,-2-4 104,1 3-95,1-2 128,-2 3-122,3-1 0,-2 0 2,0 0 1,0-1-117,2 1 1,-1-3 113,-1 1-116,1 2 87,-2-3-154,3 4 102,-3-4-4,3 2 298,-3-3-104,8-6 1,-2 2-102,3-5 0,-3 4 44,1 1 0,-2 0-21,3-3 0,-3 2 209,2 1-198,-3-2 0,4 2 53,-2-2-134,2 2 1,-4-1 118,3 3-134,-2-3 0,1 4 102,-1-4-78,-1 4 35,5-5 1,-5 5-88,3-3 122,-2 2 1,3-1 49,-3 1 168,0 1-212,1-2 109,-2 3-79,4 0-27,-4 0-4,5 0 1,-5 0 14,4 0 0,-3 0 41,2 0 1,-2 0-1,2 0 1,-2 0-7,3 0 0,-3 0-35,2 0 0,0 2-84,3 0 1,-3 0 83,0-2 1,1 0-62,1 0 1,1 0 59,2 0 0,-2 0-93,1 0 1,0 0 77,1 0 0,-2 0-13,2 0 0,-2 0-39,-1 0 0,0 0 35,1 0 1,-1 0-102,1 0 129,-1 0-191,1 0 158,-1 0-176,-2 0 50,-2 0-55,-2 0 0,-5 0 121,-1 0 1,-4 0-97,1 0 0,0 1 51,1 1 1,-2-1-90,0 1 0,-2-1 104,1-1 1,1 0 25,-1 0 1,3 0-45,-3 0 0,2 0 2,-1 0 1,2 0 11,-1 3 1,2-3-91,1 2 188,-1-1 0,2 0-74,0 1 211,3-1 264,2 2-70,2-3-221,2 0 1,2 0 75,1 0 0,0-3-60,1 1 1,0 0-54,0 2 1,1 0 6,0 0 1,0 0-127,0 0 1,-1-2 42,2 0 0,-1 0-17,2 2 1,-4 0 16,2 0 0,0 0-16,0 0 0,-1 0-50,-1 0 110,-1 0-178,3 0 0,-1 0 78,0 0 0,-1 0-83,0 0 0,-3 0 57,0 0 0,-2 0-81,3 0 152,-1 0 0,2 0 9,1 0 1,-3 0 26,0 0 0,-2 0-87,3 0 165,-4 0 1,3 0 35,-2 0-158,-1 0-105,1 0 0,-7 0 77,-1 0 0,-2 0 10,2 0 1,-1 0 4,1 0 0,-1 0-6,1 0 0,-3 0-23,1 0 0,-3 0 34,3 0 0,-3 0-178,2 0 0,-1 0 66,1 0 1,-1 0 40,1 0 0,-2 0 141,3 0 0,-1-2-121,3-1 1,-1 1 115,1 2 0,2 0-66,-1 0 310,4 0 1066,-2 0-1290,9 0 0,-4 0 8,4 0 0,-1 0-115,2 0 1,-1 0 110,1 0 1,-1 0-93,0 0 1,1 0 56,-1 0 1,1 0-77,-1 0 1,0 0 5,1 0 1,-1 0-8,1 0 1,-1 0-26,1 0 0,-1 0 63,0 0 1,1 0-46,-1 0 1,-2 0 37,1 0 0,-1 0-17,2 0 1,-1 0 2,-1 0-66,-3 0 1,4 0 18,-2-2 0,-1 1-68,1-1 146,-3 1 30,3 1-60,-3-3 1,-1 2 59,-1-1-40,2 2 1,-4 0 0,2 0 0,0 0 166,-2 0-160,3 0 138,-5 0-107,2 0-20,-2 0 26,0 0-47,-1 0-100,1 0 132,-1 0-28,1 0 0,0 0-9,-1 0 1,3 0 125,0 0 0,1 0-116,-1 0 0,2 0 52,-2 0 1,2 0-31,-3 0 1,3 0-30,-2 0 0,2 0-6,-2 0 0,1 0-13,-1 0 1,2 0-40,-2 0 1,2 0 59,-3 0 0,3 0 73,-2 0 0,2 2-71,-3 0 73,4 0-63,-5-2 0,5 0-41,-3 0 1,1 0 25,-1 0 1,2 0-2,-2 0 1,2 1-220,-3 1 220,4-1-97,-5 1 69,3-2 1,-2 0 26,1 0-39,3 0 32,-5 0-62,5 0 31,-4 0 0,4 1-153,-1 1 166,-2-1 0,3 2-15,-4-3 1,4 0 1,-3 0 46,2 0-47,2 0 1,-4 0 37,2 0 4,1 0 7,-2 0-1,1 0-29,1 0 179,-2 0-163,0 0 13,2 0-6,-1 0-16,-1 0 8,2 0 717,-2 0-571,9 0 1,-2 0-96,5 0 1,-4 0-19,-1 0 1,0 0-29,3 0 1,-1 0 60,0 0 0,2 0-64,0 0 1,0 0 28,3 0 1,-3 0-81,3 0 0,-1 0 41,1 0 0,1 0-9,-2 0 0,2 0-30,-2 0 1,2 0 58,-4 0 1,3 0-137,-2 0 1,1 0 70,-1 0 1,-1 0-43,-1 0 1,-1 0 60,1 0 0,-1 0-2,1 0 0,-1 0-15,0 0 1,3 0-2,-1 0 1,1 0 21,-3 0 1,1 0-15,-1 0 0,1 0-6,-1 0 0,1-1 13,2-1 0,-2 1 11,1-1 1,0-1-14,-2 1 1,0-1 78,1 1 0,-1 1-19,1-1 23,-4 2 102,3 0-157,-5 0 58,1 0-109,-7 2 0,3-1 49,-5 1 0,2 1-5,-1-1 0,-3 2-18,1-1 0,-2 1-9,2-2 0,0 1-123,-3-1 1,1-1 82,0 1 0,-2 1-98,1-1 0,1 1 71,-1-1 0,1-1 58,0 1 1,-2-2-28,4 0 1,-1 0 74,3 0 1,-3 0-7,1 0 0,1 0 251,3 0-28,0 0 0,-1 0 81,1 0-7,3 0 99,-2 0 0,8 0-303,1 0 0,2 0-177,-2 0 56,1-2 1,1 1-86,1-1 0,-1 1-31,-1 1 0,-1 0 41,1 0 1,-1 0-212,1 0 218,2 0 1,-2 0-12,1 0 1,0 0-24,-2 0 67,0 0 0,-1 0-64,-1 0 50,-3 0 142,2 0 1,-8 0 46,-1 0 1,-2 0-73,2 0 1,-2 0 37,0 0 0,1 0-30,-2 0 0,2 0 4,1 0 0,-1 0 7,-2 0 0,2 0-24,-2 0 0,2 0 73,1 0 1,-1 0-68,1 0 0,0 0 68,-1 0 0,1 0-58,-1 0 1,1 0 8,-1 0 1,1 0-49,0 0 1,1 0-9,1 0 1,0 0-1,-3 0 1,1 0 35,0 0 1,1 0-90,1 0 1,0 0 71,-3 0 0,3 0-176,0 0 158,0 0 1,-3 0-60,1 0 1,1 0 36,1 0 0,2 0-1,-2 0 0,2 0-8,-3 0-2,4 0 55,-5 0 1,5-1-55,-4-1 199,4 1-162,-2-1 1,2 2 172,-1 0-159,2 0 8,-3 0-52,0 0-143,2 0 125,-2 0 36,1 0-49,1-3 11,-2 2 306,3-2-236,-3 3 82,2-3-99,-1 3 29,2-3 47,0 0 282,0 2 353,0-2-652,2 3 0,0 0 5,2 0 0,-2 0-29,3 0 0,-3 0 44,2 0-98,0-2 0,3 1 112,-1-1-87,0 1 1,1 0 29,-1-1 1,1 1-141,-1-1 127,1 2 1,-1-3-61,0 1-46,1 0-9,-1 2-161,1 0 237,-1-3 0,-2 3-30,1-3 19,-4 3 0,3 0 3,-2 0-43,-2 0 121,6 0-34,-5 0 164,2 0-151,0 0-28,-3 0 0,4 0-85,-2 0 99,-1 0-98,1 0 74,1 0 1,-1 0-23,2 0 87,-3 0-22,5 0 1,-4 0 22,2 0-47,-3 0-108,5 0 0,-5 0 101,4 0 1,-3 0-80,2 0 1,-2 0 54,3 0-22,-4 0 20,5 0 0,-5 0-3,3 0 0,-2 0 119,3 0-113,-4 0 0,3 0 94,-2 0-67,-1 0-50,4 0 1,-3 0 45,2 0-127,-3 0 98,5 0-9,-5 0 33,5 0-24,-6 0 1,4 0 47,-2 0-51,-1 0 14,2 0 5,-1 0 10,-1 0 1,3 0-24,-2 0 6,-1 0 0,2 0 8,-1 0-10,-1 0 21,2 0-18,0 0 13,-3 0-9,3 0-98,0 0 86,-2 0 0,2 0-18,-1 0 28,-1 0 1,3 0-19,-2 0 91,-1 0-87,1 0 143,1 0-118,-2 0 0,3 0-54,-2 0 38,-2 0 1,4 0-24,-2 0 30,-1 0 0,2 0-3,0 0-2,-3 0-14,6 0 123,-5 0-100,4 0 0,-3 0 23,2 0-19,-3 0 0,3 0-2,-2 0 1,0 0 27,2 0-19,-3 0 19,5 0 1,-5 0-26,4 0 0,-3 0 37,2 0 1,-2 0-31,3 0 1,-3 0 2,2 0 1,-2 0-15,2 0 1,-1 0-3,1 0 0,-2 0-351,2 0 221,0 0-530,3 0 1,-1 0 293,1 0 0,-3 0-1147,0 3 554,-2-3-1979,3 3 235,-4-3 1971,2 0 1,-6-3-1,0 0 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24.97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110 103 7688,'-6'1'-389,"2"1"191,-2-2 131,3 3-600,-4-3 402,1 0 1,1-2 262,1 0 0,1-1 2,-2 1 0,2 1 106,1-1 0,-1 1-38,-1-1 27,-2 1 0,4-3 91,-2 2-134,3 2 0,-2-4 183,3 2-158,0 1 683,0-2-295,3 0 104,0 3 0,4-3-201,-1 3 1,1 0 28,-1 0 0,0 0 16,1 0 1,-1 1-149,1 1 0,1-2-28,1 3 1,2-2-30,0 1 0,2-1 101,2 1 1,-2-1-115,2-1 1,1 0 51,-1 0 1,0 0-86,-2 0 1,-3 0-13,1 0 0,-3 0 18,0 0 0,-1 0 11,0 0-223,-4 0 0,0-1 60,-3-1 1,-3 1 16,-1-1 1,-2-1 17,-3 1 1,-2-2-116,-3 2 1,-3-1-77,-2 3 0,0-2-59,2 0 0,-1 0 0,1 2 1,-1-2 130,1 0 0,1 0-139,3 2 1,0-1 5,1-1 0,-1 1 239,3-1 0,0 1-167,4 1 601,0 0-102,-1 0 143,4 0-270,0 0 1,8 0 15,1 0 1,4 0-66,-1 0 1,0 1 77,0 1 0,0-1-41,1 1 0,3 1 58,-3-1 0,5 0-82,0-2 1,0 2-150,0 0 1,-1 0 70,1-2 1,0 0-155,0 0 0,0 0-4,-2 0 0,-1 0 108,-1 0 0,-2 0-214,-2 0 119,-1 0 268,-2 0 1,-2 0-133,-4 0 1,-3 0-91,-3 0 0,-2 0 6,-3 0 0,-2 0-133,0 0 1,-4 0-14,0 0 0,2 0 107,-2 0 1,1 0-301,-1 0 1,2-2 114,2 0 0,2 0-82,0 2 1,1-2-53,1 0 262,2 0 0,3 1-36,-1-1 261,4 1 30,0-2-193,3 3 1,5 0 17,1 0 0,4 0 21,-1 0 1,2 0 10,0 0 1,1 0-21,1 0 1,2 0-33,3 0 1,0 0-48,1 0 1,1 1-21,-1 1 0,0-1 84,0 1 1,-2-1 26,-2-1 0,-5 0 415,-1 0 0,-2 0 1682,-1 0-1440,-2 0-189,-1 0-480,-9 0 0,-1 0-118,-6 0 0,0 0-114,-2 0 1,-2 0 109,-2 0 1,2 0-163,0 0 0,2 0 67,-2 0 0,3 0-4,-1 0 0,1 0-11,1 0 1,3-3-128,2 1 0,1-1 70,0 1-32,1 2 345,2-3-82,1 0 1,4 2 240,1-1 0,0 1-126,5 1 0,-2 0 110,3 0 0,2 0 67,1 0 1,1 0 101,1 0 1,3 0-82,1 0 0,-1 0 21,1 0 1,0 2-212,0 1 0,1-1 81,-1-2 0,-1 0-243,-1 0 1,-2 2 71,0 0 1,-1 0-82,-1-2 0,-4 0-84,-3 0 112,-2 0-47,1 0-5,-9 0 1,2 0 96,-5 0 1,1 0-146,0 0 1,-2-2 80,-3 0 0,-1 0-117,0 2 0,-3-1 42,-2-1 1,0 1-44,-1-1 1,1-1-74,0 1 1,2 0 30,0 2 0,2-1 50,0-1 1,3 1 26,1-1 0,2 2 223,2 0-252,1 0 322,-1-3 30,4 2-176,0-2 188,3 3-145,6 0 1,-4 0 125,4 0 1,0 0-39,3 0 0,-2 0 58,1 0 1,2 0-34,1 0 0,1 0 8,1 0 1,0 1-65,-1 1 1,2-1-35,1 1 1,-1 1-69,3-1 1,-2 1 99,0-1 0,-2-1-135,0 1 0,-3 0 147,-2 1-147,2-1 0,-2-2 71,0 0 1,-3 0-311,-1 0 6,-2 0 316,1 0 0,-8-1 3,1-1 0,-3 1-63,3-1 0,-4 1-15,-1 1 1,-1-2 39,1 0 0,-2 0-160,3 2 1,-3 0 52,3 0 1,-4-2-64,1 0 0,2 0 135,-2 2 1,1 0-46,-1 0 1,0-1 54,2-1 0,-1 1-52,1-1 1,0 1 29,0 1 0,2 0-7,-2 0 0,2 0-33,1 0 0,2 0 60,-1 0 0,3 0-20,-2 0 126,3 0 171,-2 0-204,8 0 1,-2 0-36,3 0 41,-1 0 0,1 0-2,1 0 0,-1 1 146,1 1 1,0-1-101,1 1 0,0-1-43,3-1 0,-3 0-4,3 0 1,-2 0 49,1 0 0,-1 0-20,2 0 1,-3 0-27,3 0 0,-3 0 27,3 0 0,-2 0-21,1 0 1,-2 0-27,1 0 0,0 0 28,-1 0 1,1 0-62,-3 0 0,1 0 55,-1 0 0,1 0-56,-1 0 1,0 0 45,1 0 0,-1 0-107,1 0 1,1-1 69,1-1 0,-1 1-16,-1-1 1,0 1-2,1 1 1,0 0 22,0 0 1,-1 0-46,0 0 0,-1 0 39,1 0 1,-1 0-61,0 0 1,1 0 54,-1 0 1,1 0-47,2 0 1,-2 0 25,2 0 1,0 0-9,-1 0 1,1 0 14,-3 0 1,1 0-8,-1 0 1,1 0 115,-1 0 0,-2 0-67,1 0 1,-4 1 150,1 1-79,-1-1-90,-1 2 0,-3-3 18,-1 0 1,-1 0-126,-1 0 1,1 0 108,-4 0 1,-1 0-182,0 0 0,-2 0 84,-1 0 0,0 0-127,0 0 1,0-3-18,-2 1 0,1 0 81,-1 2 1,2 0-49,0 0 1,0 0 38,0 0 0,0 0 93,0 0 0,3-1-75,-1-1 1,3 2 101,0-3 0,3 3-78,0 0 1,3 0 204,-2 0-57,3 0 107,-2 0-179,8 0 0,0 0 180,3 0 0,-1 0-96,0 3 0,1-3 132,1 2 0,0-1-35,0-1 1,-1 0 11,2 0 1,0 2-91,1 0 1,1 1-19,-1-3 1,1 2-9,1 0 0,0 0-12,-1-2 0,1 2-102,0 0 1,0 0 57,0-2 0,0 1-57,-1 1 0,1-1 42,0 1 1,-2-1 103,-1-1 0,-2 0-74,1 0 0,-2 0-25,-1 0 0,1 0-22,-1 0 0,-2 0-2,1 0 0,-3 0 15,2 0 1,-2 0 29,3 0 0,-3 0-51,2 0 24,-3 0 99,5 0-92,-5 0 1,2 2 109,-1 0 22,-1 0-12,2-2 1,-6 2-110,-1 0 1,-2 1 29,0-3 0,-3 0-95,-2 0 0,1 0 82,-1 0 1,0 0-184,-1 0 1,-1 0-17,0 0 0,0 0-9,0 0 0,1 0 3,-1 0 1,0 0 106,0 0 1,2-3 57,1 1 1,1 0-91,-2 2 1,4 0 185,-2 0 0,4 0-93,1 0 148,2 0 36,-1 0 1,11 0-108,0 0 1,4 0 63,-3 0 0,2 0-61,0 0 0,1 0 160,1 0 1,0 0-30,0 0 0,-1 0-56,1 0 1,-1 0-76,-1 0 1,1 0-85,-1 0 1,-1 0-38,0 0 0,-2 0 72,1 0 0,-1 2-42,0 0 0,-1 1 47,2-3 0,-2 0 0,-1 0 0,1 0-11,-1 0 1,1 0 22,-1 0-63,1 0 1,-1 0 0,0 0 1,-1 0-178,-1 0 205,-3 0 136,5 0-161,-5 0 93,2 0-82,-9 0 0,2 0-33,-5 0 1,0 0 0,0 0 0,-1 0-73,1 0 0,-2 0 107,3 0 1,-4 0-103,2 0 1,0 0 70,-1 0 0,1 2-44,-1 0 1,0 0 18,2-2 1,-1 0-57,1 0 1,1 0 32,1 0 1,3 0-132,0 0 265,-1 0 0,1 0-178,0 0 437,2 0-207,0-3 0,4 2 48,3-1 0,0-1-17,2 1 1,-1 0 20,1 2 0,0-2-36,1 0 0,-1 0 3,2 2 1,0 0 3,0 0 1,-1 0-36,-1 0 1,0 0-102,1 0 0,0 0 83,0 0 1,-1 0-108,0 0 0,-1 0 65,0 0 1,1 0-71,-1 0 0,1 0 20,-1 0 1,1 0-271,-1 0 180,3 0 0,-2 0 56,2 0 150,-2 0-151,-1 0 291,-2 0-189,-1 0 0,-4 0-15,-1 0 1,-2 0-16,-2 0 1,0 0 3,-1 0 1,1 0-109,-1 0 0,-1 0 66,-1 0 0,0 0-121,0 0 0,2 0 68,-1 0 1,-2-2-63,2-1 0,-1 1 85,3 2 0,0 0 62,-1 0 0,1 0-23,-1 0 1,1 0-99,-1-2 226,1 1-109,0-2-146,-1 3 108,4 0 103,0 0 0,4 0-81,1 0 1,-1 0 180,3 0 1,1 0-51,1 0 0,0 0 53,1 0 0,-1 0-82,1 0 0,-1 0-24,1 0 1,-1 0-62,0 0 1,1 0 78,-1 0 0,-2 1-164,1 1 116,-1-1-177,2 1 150,1-2 1,-3 0-3,0 0-5,-2 0 10,1 3 0,-3-2-32,3 1 40,-3-1-124,3-1 111,-9 0 0,2 0-9,-4 0 1,0 0-1,2 0 0,0 0-20,-1 0 1,1 0 21,-1 0 1,1 0-109,0 0 1,-1 0 63,1 0 1,-1 0-78,1 0 0,2-2 83,-1-1 1,3 1 28,-2 2-14,2 0 24,-3 0 139,4 0 0,-2 0-59,3-2 115,0 1-164,3-2 0,1 3 294,2 0-261,0 0 1,1 0 8,-1 0 1,1 0-16,-1 0 0,3 0-8,-1 0 0,1 0-35,-3 0 0,-2 0 41,1 0 0,-1 0-60,2 0 44,1 3 0,-1-2-86,1 1 48,-4-2 1,2 1-21,-3 1-42,1-1-180,-3 2 1,-3-3 156,-2 0 0,0 0 55,-2 0 0,1 0 6,-1 0 1,-1-2-37,-1-1 1,1 1-2,1 2 1,1 0-103,0-2 88,-1 1 0,1-2 117,-1 3 0,3-2-142,0 0 264,2 0-150,-3 2 190,4-3-120,-2 2 421,3-2-397,3 3-119,0 0 1,4 0 65,-1 0 0,1 2-156,-1 0 129,1 1 0,-1-1-69,0 0 53,1 0 0,-2-1 7,0 1 0,0-1-20,0 1 0,-2-2 14,2 0 0,-3 2-11,2 1 0,-2-1 17,2-2-22,-2 0 11,4 0 1,-5 0-4,3 0 2,-2 0-2,1 0 23,-1 0-18,-1 0 35,2 0-41,0 0 7,-3 0 1,6 0-4,-5 0 0,2 0-4,0 0 131,-3 0-115,3 0-37,0 0 36,-2 0 0,2 0-258,-1 0 182,-1 0 1,2-1-5,-3-1 204,0 1 240,0-2 0,-3 3-270,-1 0 0,-2 0-66,0 0 1,-1 0-29,1 0 1,0 0-120,-1 0 1,-1 0 16,-1 0 0,0 0 71,0 0 0,2 0-104,-1 0 1,0 1 101,2 1 1,0-1 1,-1 1-32,1-1 1,-1-1 99,1 0-41,2 0 29,-1 0 27,1 0-65,-2 0 0,1 0 37,1 0 1,2 0-33,-2 0 12,2 0 0,-3 0-233,1 3 54,0-3 105,-1 3 0,3-3 42,-2 0-14,3 0 83,-5 0 0,4 0-111,-2 0 327,3 3-59,-2-2 278,3 2-376,0-1 0,1-1-55,1 1 1,-1 1-95,3-1 1,-1 1 81,1-1 1,0 0-55,3 2 1,-1-2 51,0 2 0,2-1-105,0 1 0,-1 0 54,2 2 0,0-1-13,0-1 1,1 0-66,-1 3 1,-1-1 80,-1 1 0,-1-3 3,1 0 0,-1 0-13,0 0 15,-2 2 0,0-6-21,-2 3-33,-2 0 1,0-2-9,-4 1 1,-2-4 44,0 0 1,-3-2-106,-2 2 0,1-3 93,-1 1 0,1 0-131,-3 0 0,2 0 111,1-3 1,2 3-65,-1 0 0,1 0 41,0 0 0,3-1 120,-2 3 0,3-1 69,0 1 396,-2 1-266,5-2 0,-1 3 132,4 0-199,2 3 0,2-2-31,1 4 0,0-1-51,1 2 0,0 0 18,3-2 1,-2 2-89,1-2 0,0 1 3,1 0 1,1 0-108,-1 0 0,0-2-78,0 1 1,0-2 127,-2 3 0,1-4-181,-1 1 154,2-1 0,-4-1-71,2 0 1,-5-1 52,-2-1 39,-1-1 0,-4-4 2,-4 1 1,0-1 10,-4 1 0,1 0-124,-3-1 0,0 1 62,0-1 1,0 1-81,1-1 1,1 2 60,0 1 1,3-1 37,0 2 0,1-1-102,0 2 433,4 0-62,-3 2 42,5 0 1,1 3 0,4 0-72,2 4 0,1-1 21,2 0 1,-2 1-93,2-1 0,0 1-106,-1-1 1,4 0 67,-1-2 0,0 1-144,0-3 0,1 3-12,-2-3 1,0 0-18,-2-2 1,-1 0-26,0 0 1,-3 0-24,0 0-21,-2-3 0,1-1 66,-3-2 0,-3 0-18,-2-1 1,0 1 54,-2-1 0,1 1-13,0-1 1,-3 1-33,0 0 66,1-1 1,1 2 52,1 0 1,0 0-134,2 0 252,-2 2-124,3 1 436,-1 2-16,1 0 44,3 0-361,0 2-84,0 2 0,1 2 63,1 1 0,1-3-229,1 0 0,2-1 38,-2 1 1,0-3-6,0 1 1,0 1 97,3-1 1,-3 0 12,0-2-8,1 0 17,1 0-231,1 0 200,-1 0-116,-3-2 99,0-2-104,-3-2 0,0-1 98,-3 1 0,2 2-48,-3-1 0,2 3 97,-3-2 0,3 2 6,-2-3 1,3 3-118,-2-2 32,0 3 22,2-5 17,-2 5 552,3-2-510,0 9 0,1-5 403,1 4 1,0-2-193,2-1 1,-2 3 26,2-3 0,-2 1-77,3-1 1,-3-1 73,2 1 0,-2 1 108,2-1-148,-2 0-508,4-2 162,-6 3-1683,3-3 1362,-3 3 1,-3-3-685,-1 0 0,0 0 484,0-3 0,1 2-1324,-2-3 1,0 2 1995,3-3 0,-3 1 0,2-2 0</inkml:trace>
  <inkml:trace contextRef="#ctx0" brushRef="#br0" timeOffset="2853">706 58 5877,'0'-4'979,"0"2"1,0 1-764,0-1 139,0 1-248,0-2 220,0 0-265,0 3 139,0-3-169,0 0 159,0 2 13,0-2-21,-3 3-9,3 0-318,-3 0 198,3-2-52,0 1 111,-3-2 280,2 3-193,-1 0 286,-1 0 9,2 0 1244,-2 0-1848,9 0-44,-5 0 106,5 0 2,-6 0-5,0 0 34,0-3-130,0 2 222,0-1-65,0-1-51,0 2 1,-1-2 46,-1 3-17,1 0 0,-2 0-3,1 0 28,1 0-18,-2 0 14,0 0-4,3 0-4,-6 0 190,5 0 149,-2 0-180,0 0-165,3 0 462,-3 0-443,9 0 22,-5-3-2,8 3 14,-9-3 0,4 3-40,-2 0-9,-1 0 1,2-1-16,-1-1 42,-1 1-136,2-2-177,-3 3 271,-6 0 1,4 0-6,-4 0 0,3 0-30,-1 0-141,2 0 187,-4 0 0,5 0-1,-3 0 99,2 0 0,-1 0-127,1 0 75,1 0 1,-3 0-37,2 0 1,1 0 0,-2 0 21,1 0-16,1 0-30,-2 3 1,2-2-28,-1 1-200,2-1 214,-3-1-331,0 0 75,2 0-590,-2 0 293,1 0-433,1 0-1771,-2 0 1718,0 0 1069,2 0 0,-1 0 0,2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05.245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76 46 7599,'0'3'2260,"0"0"-2061,0-3-297,0-6 1,0 4 94,0-4 0,0 4 13,-2-1-62,1 0-9,-5 2 286,5-5-22,-4 6-6,4-6-86,-5 5 0,5-2 16,-3 3 385,2 0-211,-3 0 1,1 0 272,-2 0-298,2 0 1,-2 3 18,2-1-385,1 3 104,-3-5 1,6 6 84,-2-2 24,-2 2 0,3 1-269,-1-1 0,2-2 107,2 0 1,2 0-104,2 0 0,1-1 18,2-3 0,-1 0 106,3 0 1,-4 0 4,2 0 1,0 0 3,0 0 1,-1-1 11,-1-1 1,-1-1 12,1-1 1,-3-2-1,-1 2 78,0-1 0,-1-2-22,-2 1 0,0 1 41,0 1 1,0 1-67,-2-2 1,-2 0-265,-2 3 0,-1-2 127,1 2-456,-1 0 547,1 2 1,-1 0 64,1 0 0,0 0 306,-1 0-266,4 0 1,-2 0 91,3 2-75,-3-1 0,3 3 76,-2-2-69,2 1 1,0 4-62,2-1 0,0-1 0,0-1 1,0 0-67,2 3 0,2-3 76,2 0 1,1 0-80,-1 0 1,3 1 59,2-3 1,-1 0-53,1-2 0,-3 0-14,0 0 1,1 0-5,0 0 0,0 0-50,-3 0 1,0-1 81,1-1 0,-4 1 0,0-3-199,0 1 118,-2-2 1,1 2 34,-4-3 0,0 1-38,-2 1 0,0 3 45,-3-2 1,0 2 3,-1-1-4,1 1 0,-5-2 0,4 3 173,0 0-168,-2 0 1,3 0-10,-2 0 342,2 0-155,1 0 430,2 3-350,-2-2 1,4 5-113,-3-2 1,3 2-16,4 0 0,0-2-85,2 0 1,1 0-17,3 0 0,2 1 54,0-3 1,3 1 105,-3-1 0,2-1-102,1 1 0,-1-1 12,-1-1 1,1 0-9,-1 0 1,-2-2-118,0 0 0,-2-3 1,-1 1-62,1 1 1,-4-3 102,-1 2 0,-1 0-1251,-1 0 534,0 2 445,-3-3 0,0 4-2845,-4-1 3112,4 1 0,-6-2 0,2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1.45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418 668 7688,'0'-4'-595,"0"-1"0,0 3 1231,0-2 1,0 2-382,0-2 1,-2 1 160,0-1-174,-1 0 174,3-3-282,-2 1 0,1 2 248,-1-1 33,1 4-121,-2-2-295,2 3 0,-1 1-37,2 1 78,0 2 0,0 3-25,2 1 0,1-1 97,2 2 0,0 1 142,0 1 0,-2-1-126,1 0 1,1 0-117,1 1 1,0 0 84,1-2 0,-3 2-222,0-3 1,-1 1-73,1-3 0,-2-2-384,2-2 440,-2-1 0,1-2 7,-3-1 0,-1-3 53,-1-3 0,-2-2-83,-2-3 0,-1-2 185,1 0 0,-1-1-52,1 1 0,0 3 144,-1-1 1,1 0 22,-1 2 1,2 0 93,0 0 1,0 2 76,0 3 1,3 1 134,-1 1-93,0 3-101,2-2 128,-2 3 0,3 3-233,0 1 1,0 4-28,0 0 1,2 3-111,1-3 0,1 4-66,-2-1 1,3 0 62,-1 0 0,0 1-43,0-2 0,0 2 93,3-1 1,-3 1 73,0-2 0,0 0-95,0 1 0,1-3 33,-3 0 1,3-3-684,-3 0 466,0-4 0,-2 1 14,0-4 0,-1-4 80,-1-2 0,-2-4-112,-2-1 1,0-1 94,-1-3 1,1 2 4,-1-2 1,1 1 52,0-1 1,-1 1 150,1 3 1,1 0 253,1 1 0,1-1-172,-2 3 0,3 3 74,2 2 0,-3 3 130,1-2 87,0 2-172,2 0 1,0 7-238,0 1 1,2 2-121,0-2 1,1 1-81,-1-1 0,-1 1 69,1 2 1,1 0 66,-1 2 1,3 1 20,-1-1 1,0 0 58,0 0 0,0 1-70,0-2 0,2 1 12,-2 2 1,1-4-9,-1 4 0,2-4 20,-2 2 0,0-3-288,0 0 212,-2 0-684,0-5 488,-2 0 0,0-4 175,0-1 1,-2-4-46,-3-2 0,0-4 105,-2 2 1,1-2 3,-1-1 0,1 2-102,0 0 1,-1 1 113,1-3 1,1 2-32,1 1 1,1 1 147,-2-2 1,0 3 105,3 0 118,-3 1-187,5 0 279,-3 4-86,3 0-351,0 9 1,0-2 6,0 4 0,2 0-156,0 1 0,2 0 19,-2 2 0,3 1 88,0-1 0,-2-1-62,1 0 0,0-1 34,0 2 0,2-3-20,-2 3 1,1-3 29,0 3 0,0-3-68,0 0-38,0 2 1,0-3 102,-1-1-690,-3-2 485,2-4 0,-3-3 241,0-1 0,-3-4-87,-1-1 0,-1-1 163,1 1 1,-2-2-71,2 3 0,-1-2 47,0 2 1,0 1-54,0-2 1,2 2-14,-1 1 0,0-1-4,0 1 0,-1-1 23,3 1 49,-3 0 1,3 0-97,-2 2 591,3-2-376,-2 5 1,3-1 230,0 4-348,0 2 0,2 3 43,0 1 1,2 0-186,-2 3 0,3-2 65,0 1 0,-2-1-87,1 2 1,0-3 75,0 3 0,2-3-56,-2 0 1,1 1 8,0 0 1,0 0 43,0-3 0,-2 0 17,1 1 1,-1-2 5,1 0 0,-2 0 5,2 0-7,-2-2-457,0-1-49,-2-2 380,0-5 128,-2 0 1,-1-4 15,-1 3 1,-1-1-83,2 1 1,-2 0 31,1-1 1,1 1-14,-2-1 1,3 1 122,-2-1 0,2 1-83,-3 0 1,2 1 99,-1 1 0,0 2-99,2-2 1,1 2 321,-1-3 235,1 4-187,-2-2-272,3 3-17,-3 0 1,4 2-111,1 0 1,-2 3 225,3 0-158,0 0 1,-1 2 24,2-1 1,-2 0-125,2 1 0,-2-1-10,3-2 1,-4 2-238,1-2 167,2 2 1,-1 0 92,1 0 1,0-1 25,-2-1 1,-2-2-28,3 2 1,-2-2 25,1 3-28,-1-4 0,2 3-109,-3-2-8,0-1-207,0 1 1,-2-7 235,-1-1 1,-1-2 40,2 2 0,-2 1-14,2 1 0,-3 0 49,3-2 0,-2-1 113,2 1 0,-3 1-32,3 1 1,-1 2 146,1-2 1,2 2 512,-3-3-317,3 4 53,-3-2-237,2 3-95,-2 0-17,6 3 0,-1 0-182,2 4 70,-3-1 0,4 1 102,-3-1 0,3 1-141,-3-1 0,2-2 99,-2 0 1,1 0-51,-1 0 1,0 2 51,2-2-28,-3-1 21,5 3 0,-5-5-68,1 4 1,-1-4 36,2 1 7,-3-1-669,3-1 601,-6-3 0,2 0-51,-3-1 0,1-1 2,-1 3 230,3-3-163,-5 1 0,5-2 321,-4 2 0,4 1 79,-1 0-40,1 3-246,1-3 1,2 8-58,0 1 1,1 0-75,-1-2 1,-1-2 54,1 3 0,1-3 2,-1 2 0,1-2 11,-1 3 0,-1-3 0,1 2-1,2-3 12,-4 5 1,4-3-14,-2 1 1,-1 0 7,1-2 1,-2-1 25,0 4-26,3-4 0,-2 3-146,1-2 44,-1-2-12,-1 3 88,0 0-22,0-2 159,0 2-5,-3-6-80,2-1-137,-4-2 0,3-1-37,-2 1 1,2 0 98,-2 2 1,1-2-145,-1 2 1,2-1 26,-2 1 0,2-2 166,0 2 0,-1 0-87,1 0 1,0 2 429,2-2-79,-3 2-173,2-4 1,-1 5-40,2-3-12,-3 2 1,2-1-132,-1 1 0,0 1 79,0-1-135,2-2 0,-3 3 71,3-3 1,-2 1 13,-1-1 108,1 3 92,2-5 0,-2 5 247,0-4-141,0 4-139,2-5 0,-1 5 85,-1-4-109,1 4 92,-1-5-189,2 6 1,0-4-2,0 2-111,0 1-27,0-2 109,-3 1-19,2 1 50,-2-5-2,3 5 9,-3-4 0,3 3 38,-3-2-48,3 3-118,0-5 62,0 2 1,-1-1 43,-1 0-10,1 0 13,-2 1 1,3-2 185,-3-1 0,3 3-56,-2 0 0,1 2 58,1-3 1,-1 2 40,-1-2-49,1 0-150,-2 1 113,1-2-227,1-1 153,-2 1 1,1 0-85,0-1 0,0 3 57,2 0 0,-3 1 13,1-1 48,0 0 0,1 0 136,-1-1 1,2 3-103,-2-2-57,1 0 0,0-1-171,-1 1 139,1 0 0,-2-2-110,1 2 134,1-2 0,-3 3-228,2-1 245,1-2-17,-1 3 75,-1-4 1,2 3-13,-1 0-42,1 2 0,0-3 16,-1 3-123,2 0 135,-3 2-99,3-3 5,-3 2-177,2-1 362,-2 2-58,0 0 416,3 0-113,-3 0-77,3 2-279,0-1 0,0 3 7,0-2 0,1-1-155,1 4 1,-2-3 115,3 2 0,-2 0-122,1 3 1,0-1 9,2 1 1,-3-1 3,1 0 1,1 1 27,-1-1 0,3 1 0,-3-1 0,3 0 25,-1 1 0,0 0 3,0 2 1,-1-2 39,2 1 0,0-1-32,-3 0 1,2-1-101,-2 1 0,3-1 94,-3 0 1,0-1-399,-2-1 203,0-3-63,0 2 0,-1-8 325,-1-1 1,1-3-89,-4 1 1,3 1 118,-2-2 1,0 0-62,0 0 0,-2 1 55,2 1 0,1 0-55,-2-1 1,2 0-8,-2 0 1,0 1-42,0 0 1,2 1-35,-1 0-9,-1-1 1,0 1 56,0-1 0,0 3 253,3 0-205,-3-1 1,4 0 11,-3 0 1,2 2-36,0 1 0,1 1 123,-2-1 2,3 1 710,-3 1-719,3 3-42,0-2 1,2 2 87,0-1-224,0-1 0,-1 4 218,1-3-90,-1 3 0,2-2 93,-1 1-119,-1 2 0,3-3-84,-2 1 85,-1 2 0,4-2-244,-3 2 1,1-2-38,-1 1 92,-2-1 1,5 2 21,-2 1 0,-1-2 35,1 0 1,-2 0 58,3 0 1,-2 0-67,3 2 0,-3-1 211,2 1 1,-2-1-96,3 0 1,-3 1 79,2-1 1,-2 0-77,2-2-208,-2 2 0,1-3-33,-1 1 88,-1 2 152,2-6-160,-3 3 1,-1-7 179,-1 0 1,1-3-39,-4 2 1,3-3-1,-2 0 1,0-1-44,-3 0 0,3 2 21,0-2 1,0 0-10,0 1 1,-2-1 16,2 3 0,0-1-18,0 1 0,1-1 8,-2 1 0,0 0-19,3-1 0,-2 1-27,2-1 26,-3 1 0,3 0 43,-2 2 1,3 0-46,-1 2 39,-2 1-34,3-1 917,-2 2-865,3-3-92,0 2 91,0-2 202,0 0-201,0 3 300,0-3 1,1 7-380,1 0 1,0 3 31,2-2 1,-2 0 95,2 2 0,0-1-65,0 1 1,2-1-18,-2 1 1,0-1-198,0 0 0,0 3 78,3-1 1,-3 2-141,0-2 1,1 0 47,1 3 1,0-1 195,1 0 1,-3 3-100,0-3 1,0 0 121,0-2 0,1 1 72,-3 0 0,1-1-89,-1-4 0,-1 2-145,1-2 110,2-1 32,-4 3-42,3-6 275,0 6-192,-2-5 119,2 4-80,-3-4 44,0 2-334,0 0 195,0-2 10,0 1 0,0-7 135,0-1 1,-2-2-133,-1 2 1,-2-3 125,1 1 1,1-4-47,-2 2 0,1-2-20,-2 1 1,-1-1 162,1 2 1,-1-5-74,1 0 0,0 1-155,-1 3 0,1-1 99,-1 2 0,1-2 43,-1-1 0,2 2-60,0 0 0,0 3 69,1 0 1,-1-1-60,0 0 1,0 1 0,0 1 1,2 0 96,-2-2 1,1 2-83,-2-1 1,1 1 99,1 3 0,2-2 29,-2 2-15,2-2 1,-3 0-128,3 0 0,-1 1 75,1 1-227,2 0 1,-5-3 119,2 1 1,1 2-57,-1-1 1,2 2 65,-3-1-116,2-2 0,-1 4 39,1-2 1,1 2 67,-1-2 1,0 2-44,0 0 0,1 1-71,-1-1 1,1 0-139,-1-2 176,1 2 1,-3-3 8,2 3 1,2-1 17,-3 1 0,2 2 208,-1-2-259,1-2 292,-2 3-126,1-2 249,1 3-168,-2 0-136,3 3 1,1-1-274,1 2 188,-1-3 0,4 5-31,-3-2 1,0 0 48,1 0 1,-2 0 2,3 3 0,-2-1-75,3 1 0,-2-1 71,2 1 1,0-1-141,0 0 1,0 3 83,-1-1 0,2 2-57,-2-2 1,4 2 74,0 3 0,1-2-97,-3-1 0,1 0 30,-1 1 0,0 1-1,1-4 0,-3 1 118,0-3 1,-1 0-191,1 1 5,-3-4 116,2 0 1,-3-3 79,0-3 0,-1 0-70,-1-4 1,-1 1 131,-1 0 0,-2-3-75,2 1 0,-2-4 66,0 1 1,0 1-43,-1 0 0,1 1 6,-1-1 1,1 0 95,0-1 0,-1-1-110,1 4 0,0-3 93,2 3 0,-2-3-87,2 2 0,0 1 112,0 1 1,2 1-52,0 0 1,-1-1 273,1 1-410,0-1 200,-1 1-122,3 2 91,-3 2-601,3 2 133,3 2 335,-3-1-59,3 2 307,-3-3-186,0 3 144,0-2-96,0 1-14,0 1 70,0-2-691,0 2 523,0 0-10,0-3 335,0 3-257,0-8 1,0 2 6,0-3 1,-2 3-332,0-1 247,0 0 1,0-3-127,0 1 1,-1 1 42,1 1 1,1 2 71,-1-2 0,-1-1 28,1-1 0,-3 2 89,3 0 0,-1-1 111,1-1 1,2 2-62,-3-1 0,1 1 62,-1-2 1,1 1 66,-1 1-174,3 0 99,-3-3-256,0 1-80,2 0 219,-2-1-226,1 1 169,1-1 114,-2 1 0,2 2-111,-1-1 391,1 4-201,-1-5-67,2 5-133,-3-1-232,2-1 90,-2 2 0,3-4 119,-3 3 1,3-1-130,-2 1 0,1 1-58,1-4 548,-3 4-211,2-5 94,-2 5 1,3-2 118,0 1-231,0 1-163,0-2-4,0 9 0,0-4 12,0 4 1,1-3 156,1 2 1,-1-1-72,1 2 0,1 1 20,-1-1 1,2 0-31,-2 1 0,3-1 3,-3 1 1,2 1-29,-2 1 0,3 0 41,-3 0 0,2-2-253,-2 1 0,2 2 55,-1-2 0,1 1-78,-2 0 1,2-2 4,-2 2 1,1-4 87,-1-1 1,-1 0 209,1 3-119,2-4 1,-3 1-57,1-2 30,-2-1 0,0 1 142,0-4 1,0-2-103,-2-2 1,0-2 94,-2 0 0,0 0-34,0-3 0,-2 1 94,2 0 1,-1-2-6,1 1 1,-2 1-106,2-1 0,0 3 57,0-3 0,2 2-27,-3-1 0,3 2-54,-2-1 1,2 1 55,-2 0 1,2 1-116,-3-2 139,4 2 1,-3 1-1,2-1 0,1 3 232,-1 0-264,2 2 1,-1-3-17,-1 3 77,1 0-105,-2-1 123,3 2-260,-3-4 203,3 4 216,-3-2-95,3 3-315,0 6 0,0-4 299,0 4 0,0-3-128,0 2 0,0-3 174,3 2 1,-3 0-53,2 3 0,1-2 19,-1 1 0,3-1-82,-3 4 1,3 0-50,-1-1 1,0 3-58,0-2 1,0 1-190,0-1 1,1 2-726,-3-3 486,3 1-221,-4-3 386,1 1 1,-2-5 338,0-2 0,0-2-122,-2-5 1,-1 0 86,-2-2 0,0 0 6,1-1 0,-1-2 161,0 4 1,0-4-35,0 1 1,2 2-42,-2 1 0,3-2-55,-2 2 0,3-1-28,-2 3 0,1-1-40,-1 1 1,1 0 51,-1 2 120,3-2 35,-3 6 764,3-3-1018,3 9 1,-3-4 70,3 4 0,-2-3-81,1 1 113,-1-2 1,2 3 75,-3 0 1,2-2 90,0 1 1,1 1-44,-1 1 0,-1 1-94,1-1 1,1 1 20,2 2 0,-2-2-298,2 4 0,-3-1 111,2 1 0,-2 0-163,2-2 0,0 1 48,0-1 1,0 0-327,-2-3-607,-1 0 353,1-2 180,-2-1 0,0-4 230,0-1 1,-2-2-546,0-2 1,-3-1 407,1-2 0,-1 2-941,1-1 0,-2-2 181,2-1 1272,1 2 0,-3-3 0,3 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8.80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116 1188 8284,'3'-4'1796,"0"1"-1071,0 0 80,-2 3-486,2-6 0,-3 4 91,0-2-19,0 3-282,0-5 83,0 2-278,0-2 91,-3 0 17,-1 2-40,1-2 18,-3 6 0,4-3 79,-2 3 1,2 0-74,-2 0 96,2 0 0,-1 0 87,1 3 0,1-2-49,-1 3 1,1 1 37,1 1 1,0 0 128,0 1-196,0-4 0,0 3-23,0-2 0,1 0 0,1 0 68,2-2 0,0 1-120,0-3 0,0 0 71,3 0 0,-1-4-117,1-2 0,-1-2-161,0-2 0,0-1 91,-2-2 1,1-2-4,-3-3 1,1 2 98,-3-1 1,0 2 1,0-2 1,-1 5-29,-1-1 0,0 2 2,-2 1 1,0 0 273,-3 4-206,1 2 0,0 1 135,-1 3-6,4 0-151,-3 3 1,5 3 216,-1 3-3,1 2-21,-2-4-170,3 5 1,-3-2 69,3 3-173,0 0 124,0 0 1,0-1-34,0-2 1,1 2-106,1-4 1,-1 1 99,3-3 0,-1 1-121,1-1 1,0-2-89,3-2 1,-1-4 35,0-3 1,1-3 58,-1-3 0,1-4 33,-1-2 0,0-4-80,-2-3 0,2 2 114,-2 1 1,0-1-6,0 0 1,-3 2 73,1 1 1,-1 5-94,-1-1 1,0 2 70,0 5 1,-3-1 3,-1 3 0,0 2 142,0 2 0,2 2 50,-2 2-2,-1-1-197,2 4 0,-2 0-154,3 3 163,-3-1 0,4 5 69,-1-4-199,-2 4 56,4-5 0,-3 3-23,3-2 77,-3 0 0,2 1 0,-1-3-156,1 1 87,1-1 1,1-2-55,1-2 1,0-2 114,2 0 1,0-3 5,3-4 1,-1-2 56,0-4 1,1 1-86,-1-1 1,1-2 91,-1 0 1,1-3-76,2 1 1,-2-2 0,1 0 1,0 0 0,-2 0-69,0 2 1,1-1 76,-1 3 0,1 0 134,-1 3-142,-2-1-3,1 3 1,-1-2 244,2 1-125,1 2 1,-2-1 82,0 1-30,0 2-126,-1-2 118,0 2-61,-2 4 93,-2-3 70,0 5-243,0-1 0,-2 4-127,-3 0 1,-1 3-127,-3-1 0,2 0 108,-1 0 0,1 0-15,0 3 1,-1-2 0,-1 1 33,1 0 0,1-1 8,1 4 1,-1-1-20,1 0 18,-1 0 22,4 4-42,-3-2 172,3 0-57,-1 2 0,-1-4-78,3 2-86,0-2 93,2-2-370,0 0 317,0-5 0,3-1 100,1-4 1,2-5-76,0-2 1,0-1 124,1-1 0,-1 0 92,1-2 0,-1 1-144,0-1 1,3 0 0,0 0 141,-2 1 0,1 0-67,-2 1 0,-1 0 182,1 1-33,-4-1 68,7 3-246,-8 0 1,4 4 39,-3 0 1,2-1 1,-2 1 0,0 2 68,-2-1-231,0 4 155,0-2 0,-2 3-80,-3 0 0,2 3 0,-2 1 8,0 2 1,0 0-11,-2 1 0,1 1-20,0 1 46,-1-1 0,3-1 12,0 2-152,-1-2 61,-1 5 1,2-5-79,-1 2 1,3-2 72,-2-1 1,2 1-5,-3-1 0,4 1-13,-1-1 175,1-2 45,1-2 41,0-2 1,3-2 0,1-3-136,-1 0 0,3-4-7,-2 1 0,2-3 42,0 2 0,1-1 247,-1 1-30,1-2-134,-1 4 1,0-5 0,1 3-109,-1-1 0,1 2 10,-1-1 0,-2 2-181,1 1 1,-3 0 64,2-1 0,-2 3 116,2 0-147,-2 2 144,1-1-163,-3 0 128,0 3 62,0-3-58,-3 6 0,-1 0-44,-2 4 0,-1-1 23,1 1 1,2-1-7,-1 0 0,1 1-71,-2 2 0,-1-2 0,1 2 77,0-2 1,1-1-77,1 1 0,2 1 38,-2 1 19,-1-1 0,1-1-16,0-1 85,2 1-69,-1-1 0,3-2-12,-2 1 1,1-1 110,-1 2-114,1-2 34,1 1-260,0-4 258,0 2 31,0-9 1,2 2 123,0-4 0,3 0-25,-3 2-56,3 0 0,-4-1-22,3 1-43,-2-1 36,4 1 1,-5 0-56,3-1 1,-2 1 58,3-1 0,-3 1-17,2-1 1,-2 1-3,2 0 1,-1 1-43,1 1 0,-2 0 0,2 0 22,-2-1 1,3 1 8,-3-2 0,1 1-26,-1 1 24,-1 3 0,2-5 14,-1 2-61,-1 1 50,2 0-201,-3 0 188,3-1-69,-3 1 51,3-3 0,-3 5 1,2-2 15,1 1-25,-1 1 26,-2-5-12,2 6 1,-1-4 29,1 2-25,-1 1 0,-1-2-31,0 1 26,0 1-32,0-2 0,2 2 4,0-1 21,0 1 1,-2-2 90,0 1-98,0 1 1215,0-2-1329,0 9 1,0-4 110,-2 4 1,1-3-106,-1 2 1,-2-2 65,0 1 1,0 2-155,0-2 0,2 2 24,-2 0 1,2-1 121,-3-1 0,2 0 0,-2 3 143,0-1 0,3 0-87,-2-2 0,2 2 101,-2-2 55,2-1-92,-1 3-56,3-6-24,-3 6 69,3-5-150,-3 2 317,3-3-35,3-3 1,0-1-63,1-2 1,2-1 61,-2 1 1,-1 0 0,2-1 123,0 1-55,0-1-85,-1 1 1,2-1-70,-2 1 1,0 0 43,0-1 0,-1 1-243,2-1 80,0 1-1,-1 0 157,-1 2-352,3-2 155,-2 3 0,0-4 3,0 1 1,-2 2 102,3-1-8,-1 1-25,2-2 1,-1 0-3,-1 2 0,-2-1-1,2 3 0,-2-3 25,3 0 0,-4 2-216,1-2 201,-1 4-6,2-5 0,-2 5-40,1-3 36,-2 2 113,3-3 1,-2 3-73,1-2 76,-1 0 1,1-1-98,0 1 0,0 2 213,-2-2-265,0 2 160,3-4-255,-2 3 1,4-4 48,-3 1-54,0 2-20,-2-1 155,3 1 24,-2 1 0,2-3-48,-3 2 0,0 0 0,2 0 186,0-1-31,0-1 7,1 0 1,-3-1-115,3 1 1,-2 2 1,1-1 1,-1 3-25,1-2 1,1 2-76,-1-2 99,3-1-10,-4 2 1,2-1 80,-3 2-91,2 1 1,0-4 0,2 3-6,-2 0 6,0-1 1,-1 2-16,1-4 38,-1 4-141,5-5 1,-6 5 116,3-3 0,-2 1-148,1-1 1,-1 2-6,1-2 127,2 2-20,-4-3 1,3 3 43,-3-2 0,1 3 105,1-2-136,-1 0 1,1 1-40,-2-2 158,0 3-93,3-5 0,-2 5 22,1-4 10,2 4-32,-4-5 1,4 5 182,-2-4-179,-1 4 1,2-4 62,0 3-46,-3-3-211,3 4 186,0-4 0,-2 2-164,4-2 1,-4 2-142,1 1 268,-1 1 0,1-3-122,0 2-70,0 2 13,1-6 2,-2 5 72,2-5 178,-3 6-101,3-3 201,-3 3 1104,3 0-1136,-6 3-95,3-3 34,-6 6-29,5-5-3,-4 5 1,4-5-128,-1 3 58,-2-2 1,3 3 67,-4-3-143,4 0 133,-2 1 0,1-2-7,0 4 0,-1-3-11,1 2 1,1-2 228,-1 2-254,-2-2 162,4 3-203,-6-1 101,5 2 0,-2 0-139,1-2-14,1 2 50,-2-5 78,3 5 1,0-5-18,0 3 0,-1-2-74,-1 0 138,2 1 0,-3-1-86,3 2 0,-1-3 5,-1 2 0,1-2-305,-1 1 206,1-1 114,1 5 1,0-6-18,-3 2-7,3-1 108,-3 2-156,3-2-25,0 2 517,0-1-269,0-1 1,-1 2 242,-1-3-105,1 0-1212,-2 0 950,1 3-28,1-2 51,-2 1 1,3-1-44,0 1 1,-1-1 87,-1 1 0,1 0 4,-1 0 1,2-1-63,0 3 8,0-2 5,-3 4 1,1-3-111,-2 3 0,3-1-33,-2-1 1,2 0 109,-1 3 0,1-3-140,-1 0 65,-2 1 0,3 1 30,-3 0 171,2 4-149,0-3 0,-1 2 115,1-3 1,-2 1-69,2-1 1,-1 1 59,1-1 0,1 3-66,-1-1 0,-1-1 10,1 0 0,0-4 0,1 5-45,-1 0 1,1 0 43,-4-2 1,4 1 89,-1-1-98,-2 0 0,3 3 229,-1 0-225,-1-1 0,2-1 1,-2-1 3,0 0 0,3 1 13,-2-1 1,-1 1-163,1-1 0,-3 1 54,3 2 1,-2-1 39,2 2 1,-3-1-56,0 2 0,0-3 1,0 3 13,1 0 1,0-1 39,-3 1 0,1-3 168,2 1-178,-1 0 5,1-2 3,-2 3-61,-1-1 77,4-2 0,-3 3-2,2-2 0,-2 0-72,0 3 1,1-2-81,1 1 0,0 1 76,-2 2 1,-1 0 94,1-1 0,0 2-36,2 1 1,-2-2 0,2 2 80,-2-1 0,2-2-124,2-1 35,-1 1 20,2-5 0,-4 4-159,3-2 105,-3 2 0,4-3 20,-4 0-176,4 2 108,-5-3 0,5 2 181,-4-2 0,3-1-151,-2 1 261,3-1-206,-5 1-17,5-4 1,-2-1 106,3-4-54,0-1 0,0-5 36,0 0-37,0 1-3,0-5 222,0 4 0,3-4-219,-2 2 225,2-2-98,0-4 1,-3 2-83,2-3 0,1 2 127,-1 0 0,3 0-119,-3 0 1,1 0-16,-1 2 1,-1 2 77,4 0 1,-4 4-19,1-2 1,-1 3 460,2 1-184,-3 3-128,3 2-84,-3 2 0,0 2-121,0 2 4,0 4 1,-1-3 98,-1 1 1,-1 2-273,-1 1 1,-1 1-271,0 1 0,0 0 221,-2 2 0,1-1-29,-1 1 1,3-2 61,0 0 1,-1 2-1,-1 0-122,0-1 0,-1-1 286,1-2 0,2 1-85,-1-1 1,3-2 173,-2 0-33,2-5-108,0 2 81,2-6-64,-3 3 0,2-6 123,-1-1 1,1-2-55,1 0 0,3-3 283,1-2 0,0-1-132,0-1 1,0 0 98,3 0 0,-1-2-83,-2 0 1,1 0 0,0 2-8,0-2 0,2 1-177,-1-1-72,1 2 152,-4 0 0,3 3-52,-2 2-78,-1 0-66,3 2 49,-5 0 0,1 1 134,-2 1-202,0 3 399,0-2-314,0 8 0,-2 0 27,0 3 1,-3 0 0,1 1-152,-2 1 0,0 3 88,-1-1 1,1 1-72,-1 0 1,3 0-285,0 0 236,0-1 1,-2 1-15,2 0 41,-2-3 70,2 2 0,0-3 158,0 2 0,2-2-44,0-2-99,-1-1-52,2-2 82,-2-1 0,3-4 0,0-2 155,0-3 1,1-1-29,1-4 1,1 0 240,1-2-154,2 1-74,-3-1 0,3-2 311,-2 0-183,2-3-11,-2 4-75,2-1 1,0 2-19,1 0 1,-3 0-92,0 0 1,1 3 60,1 2 0,-2 1-63,1 0-230,-4 1 165,5 2-166,-5 2 330,1 2-115,-2 2-160,0-1 152,0 5 1,-2-3-1,-1 4-80,0-1 0,-1 1 26,0-1 0,-1 1-116,3 2 1,-2-2 0,1 1 1,-1 2 89,2-2 0,-2 1 0,1-3 41,-1 1-9,3 2 0,-4-2 123,3 2-240,0-2 93,2-1 4,0-2 115,0-2-112,0-2 238,0-5 0,0 0-66,2-6 0,0 0 50,2-1 1,-2-1-45,3 3 0,-3-2 17,2 1 1,-2 0-137,2 0 1,-1-1 0,0 4 91,0 0 1,1-1-227,-2 0 216,3 1-40,-4 1 1,4 3-181,-3 0-31,3-1 43,-4 2 127,5 0 1,-5 1-4,3 0 1,-2-2 28,3 1 1,-4 1-58,1-1 87,2 3-49,-3-3 25,4 3 1,-4 0-54,2 0 26,-6 3 20,2-3 1,-2 4-22,3-2-1,-2-1 0,0 4 0,-2-3 0,2 2 1,-3-2 1,3 3-7,-2-3 0,3 3 1,-2-2-15,0 1 1,2 2 18,-4-2 0,3 2-143,-2 0 137,2 0 0,-3 1-8,3-1-211,-3 1 209,5-1 0,-5 0-11,2 1 1,1-1-8,-1 1 1,3-3-23,-2 0 0,-1 1 16,1 1 1,-1 0-62,1 1 1,1-3 26,-1 0 0,-1 1 1,1 1-44,0 0-22,-1 1 85,2-1 11,-2 1 0,3-3-26,0 0-1,-3-2 187,3 0-199,-3 1-20,3-2 183,0 2 1,-1-1-69,-1 0 0,1 1 164,-1-1-121,1-1 0,1 5-43,-2-2 1,1-1-8,-1 2 0,1-3-62,1 2 67,0-2 3,-3 3-134,2-4 117,-1 5-15,2-6 8,-3 6 0,2-5 79,-1 4-79,-2-4-34,4 5 1,-4-5 37,2 4 0,1-3-55,-1 2 1,-1-2-50,1 2 1,-1 0 3,1 0-3,1 2 79,-4-2 1,4 0-53,-1 0 213,-2 0-161,4 0 1,-4 1 169,2-3-167,1 3 0,-4-1 42,3 2 0,0-2-27,2 1 1,-2-3-78,0 2 1,-1-2 43,3 2 0,-2-1-97,0 1 0,0-2 133,2 2 0,-1-2-80,-1 0 158,1 1-114,-1-2 149,2 2-115,2-9 1,1 1 13,2-5 1,0 1 34,0-2 0,0 3 72,-1-3 1,2 1-67,-2-1 1,1-1 44,-1 2 0,2 0-58,-2-1 0,1 1-44,-1-1 0,2 0 42,-2 2 1,0-1 0,0 1 23,1 1 0,-2 1-108,-1 1 85,2-1-9,-4 1 1,4 0-70,-2 2 72,-1 1-2,2 0 141,-3 2 451,0-1-669,0 7 0,-1 0-75,-1 3 1,1 0 133,-1 1 0,-2-2 0,1 3-224,-1 0 0,-1-1 52,3-1 0,-2 0-158,2 0 144,-3 2-40,4-3 144,-5 2-41,6 1 27,-6-3 104,2 2 1,0-2-104,0 2 1,2-2 4,-3 1 1,3-1-371,-2-3 332,3-1 0,-3-3 81,2 0 64,1 0 1,-2-4-1,4-1 80,1-3 0,0-3 173,2 3-136,0-4-70,0 2 0,1-3 96,0 1-54,0-1 1,0 0 175,-1 0-169,0 0 0,0 1 1,1 1 15,0 0 0,-2 3-24,2-3 0,-2 1-25,1-1 0,0 2 38,-2 3 1,-1 0 13,4 2 0,-4-2-70,1 2 0,0-1 26,0 0 0,-1 2-69,1 1 61,-2 1-713,0-2 735,0 9 0,-2-4-6,0 4-133,0-1 0,0 2 118,0-1-185,-3 3 0,2 1 38,-1 0 0,0 0 25,2-4 0,1 1-28,-4 2 1,2-2 0,-2 1 10,0-1 1,3 1-152,-2 0 18,3-1 105,-5 3 25,5-4 5,-5-2-19,6 1 138,-6-1-147,5 2 21,-4 1 0,3-2 185,-2 0 25,3 0-138,-2-4 0,2 4 69,-1-3-59,1 0 12,-2-2-15,3-3-40,3 3-14,-2-3 91,2 3-34,-3-3 1,0 2-2,3-1 91,-3-1-100,6-1 1,-5-2-12,4 2-28,-4-2 4,5 3 0,-5-4 1,3 1 0,-1 2 27,1-1-20,0 1 0,0-2 3,1-1 150,-4 4 1,2 0-135,0 0 176,-2 2 22,1-2-112,1 1 195,-2 1-282,2-2 30,-3 3 0,-1 4 25,-1 1 1,1 2-112,-4-3 1,3 2-168,-2 0 105,0 3 38,-3-1 0,3 1-156,0-3 102,-1 1 1,0-1 46,0 0 0,0 2-105,0 0 0,0-1 43,-2 2 0,3-2 54,0-1 1,2 1-8,-3-1 1,3-2-1,-2 1 0,2-2 97,-3 2 0,4-2 150,-1-1-156,1-1 497,1 2-495,3-6 13,-2-1 1,4-2 37,-3 0 0,2-3 78,-2 0 1,3 0-113,-3 1 1,3 1 117,-1-2 0,1 0-97,-1 0 1,2 0 48,-2 0 0,0 2-63,0-1 0,0 1 1,3 0 37,-1 1 0,-2-1-143,1 1 1,-2-1 62,2 1-71,0 0 117,-1-1 128,-1 1-72,0-1 0,-1 3 156,0 0-177,1 2 81,-3 0-290,-3 7 38,-1 0-17,-2 4 87,2-3 30,-1 1 1,2-1-16,-2 0 28,0 1 1,3-1-1,-2 1-9,-1-1 0,0 1-8,1-1 1,-2 0-86,2 1 0,-2 1 91,0 1 0,-1 0-106,1 0 0,2-2 68,-1 1 1,1 0-1,-2 0-34,2 1 37,-2-1 4,3-1-45,-1-1 91,-1 0-39,4 1 1,-3-4 66,2 0 44,1 0 62,-1-2 6,2 2-136,2-9 0,0 2 1,1-5 19,0 2 0,2 1-17,-1-1 1,0 1 86,0-1 0,1 1-81,1 0 0,-2-1 333,1 1-148,-1-1 133,-1 1-184,3-1 1,-4 3 56,2 0 105,-3 2 95,2 0-113,-3-1-703,0 2 108,-3 4 1,0 3 193,-4 5 0,1 1-555,-1-1 1,-1 1 375,-1 1 1,1 0 0,1-1-810,1 1 0,0-3-756,-1-1 1,1-2 107,2-1-1230,1-2 1509,3-4 1460,0-4 0,3-5 0,1-1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33.0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180 655 8529,'0'-4'2921,"0"2"-716,0 2-2020,0 5-109,0-3 1,0 4-324,0-4-182,0-1 194,0 5 149,0-3 0,1 3 17,1-2 32,-1 2 0,2-3 26,-3 4 1,0-3-21,2 0 8,-1 1 10,2 1 7,-3 0 0,0-1-190,0-1 186,0 0 0,0 0 0,1 1 201,1-3-203,-1 0-11,1 1 173,-2-2 312,0 2 0,0-8-438,0-2 0,-2-1-1,0 2 0,-2-3-12,2 1 0,-3-3-149,3 3 1,-2-4 120,2 1-295,-3 2 183,4-3 1,-4 3 11,0-2 1,2 0 103,-2 2 0,3 0-12,-2 0 0,2 2 49,-2-1 0,1 1 139,-1 3 0,2-2-16,-2 2-12,2 1-125,-3-3 0,3 5 69,-2-3-7,3 2-4,-2-1 1,2 3 191,-1-2-221,1 1 392,-2-2 870,3 3-676,3 3-398,-2-2 1,2 4-36,0-3 0,-3 1-223,2-1 1,-1-1 54,-1 3 0,2-1-106,0 1 148,0 0 0,1 3-219,-1-1 1,2 0 77,-2 1 0,2 0-108,-1 1 1,1 0 81,-2 0 1,3 1 26,-1 0 1,0 0-27,0 0 1,-2-2 61,3 1 0,-3-1-382,2-3 109,-3 2 185,2-5 1,-3 1 33,0-4 1,-2-5 46,0-4 0,-3-1-55,1 0 1,-1-2-72,0-1 0,0 1 57,0-3 0,0 2 13,-2 0 0,3 2 115,0 0 0,-1 2-86,-1 1 1,2 2 271,0-1 0,2 2 8,0 1 385,-2-1-414,4 1 0,-4 2 409,2 2-177,1-1-236,-2 2-146,3-2 114,-2 3-62,1 0 0,-2 1 61,3 1 249,0-1-161,0 4-15,3-1 1,0 2-119,1 1 1,1-1 21,-3 1 0,2-1-128,-1 0 0,2 2 81,-1 0 0,-1 0-115,2 3 0,-2-3 70,1 3 1,2-3-128,-2 3 1,0-3-63,0 0-585,-2 0 464,1-5 1,-3-1 148,0-4 0,0-2 155,0-5 1,-3-1-113,-2-2 0,0-1-43,-2 0 0,1-1 29,-1-1 0,1 2 108,0-2 0,1 3-63,1 2 1,0 0 154,-3-1 1,2 0 456,0 2-401,0 1 1,2 1 74,-1 1 0,-1 2-49,2-1 0,1 4 231,0-1-88,1 1 1565,-2 1-1551,3 3-274,0 0 1,1 3 62,1-2 0,-1 2-167,3-2 0,-1 2 78,1 0 1,0 2-55,3 0 0,-3-1 76,0 2-252,0 1 133,3-3 1,-1 4-206,1-2 164,-1-1 44,0-1 0,-1-1-799,-1-2 264,-3-1 341,5-3 1,-5-3-63,1-1 1,-1-5 37,-1-2 145,-3-1 1,0-1 29,-1 1 27,-2-1 0,2 0-125,-2 0 1,0 3 393,2 1 1,-2 2-142,2 1 0,-1 2 1009,1-1 106,-2 4-551,3-2-294,-4 3 1,1 3-70,2 1 1,1 2 8,3 0 0,0 1-48,0-1 0,0 1-195,0-1 1,2 0 112,1 1 0,2 0 0,-1 1 57,2 0 0,-1 1-190,1-3 0,-1-1 92,4-1 0,-2-1-257,-1 2 0,0-2 120,1-3 1,-1 0-115,1 0 0,-3-4-155,0-2 0,-2-2 133,0-2 1,-1-1-193,-1-2 83,0 3 192,0 1 1,-1 0 124,-1 1-142,-2-1 28,-2 3 0,-1 2 9,-2-1-13,2 4-49,-2-5 33,2 6 34,-2-3 60,2 3 0,-2 0-15,2 0 1,1 0-100,-1 0 507,1 0-249,2 3 1,-1-2 337,3 3-321,0 1 1,2-1 189,0 0 1,0 0-164,0 3 1,0-1-1,1 1 78,1-1 1,-1 0-99,4 1 0,-1 1 30,2 1 0,1 0-145,-1-3 0,1 0 62,-1 1 1,0-2-426,1 0 0,-1-2 184,1-3 1,-1 0-341,0 0 0,-1-3 242,-1-2 0,-3-2-107,2-2 1,-3-2 64,0 3 0,0-3 88,-3 3 0,2-3 130,-3 2 1,-1 1-74,-1 1 0,0 1 107,-1 0 1,1 0-57,-1 2 1,1 0 151,0 2 0,-1 1-90,1-1 289,-1 1-174,1 1 1,2 1 207,-1 1 1,4 0-125,-1 2 0,1 0 135,1 3-139,0-1 111,0 0 221,0 1-318,0 2 1,1-4-31,1 1 0,-1-1 76,4 2-315,-4-1 1,4 1 130,-3-1 1,3 1-241,-1-1 1,0 0 52,0-2 0,-2 2-11,3-2 0,-3-1 9,2 2 1,0-3 32,0 2 1,1-2 214,-3 3-174,3-1 1,-3 0 60,2 0-402,-3-2 127,2 1 217,-3-3-26,0-6 0,-1 2 112,-1-2 0,1 0-164,-3 1 1,1 0 95,-1-2 0,2 3-200,-2 0 189,2-1-12,-3-1 57,1 0-37,-2-1 1,1 1 61,1 2-74,3-2-19,-2 3 331,0-4-92,2 4-134,-4-3 231,4 3-43,-5-4-76,5 4 190,-4-3-326,4 5 129,-2-4-141,3 4 134,-3-2-215,3 3 150,-3 0 124,3-3 11,0 2 17,0-1-327,0-1 58,0 2 54,-3-2-92,2 3 96,-2-3 0,3 3 14,0-3 120,-3 3 15,3 0-148,-3-3-31,3 2 8,0-2-19,-3 3 7,2 0 1,-2 0 42,3-3 156,0 3 341,0-3-534,-2 3 100,1 0-136,-2-3 153,3 2-421,0-2 309,0 1-19,0 1 117,-3-2-101,2 3 59,-1 0-44,2-3 28,0 2 115,0-1 5,0-1-107,0 2-11,0-2 18,0 0 278,0 3-79,0-3-150,0 0 1,0 2 288,0-4-308,2 4 1,0-4 45,2 3 1,-2-1 8,0 1 0,1 0-256,-1-2 76,3 0 1,-2-1-91,1 1 1,-1 2 39,0-2 0,-3 2 49,2-3 14,2 4 37,-3-5-69,2 6 238,-1-6-83,-1 5 0,2-2 55,-3 0 25,0 3-1094,0-3 780,-3 6 0,2-2 78,-1 3 0,-1-1 50,1 1 1,-1-2-55,1 2 0,1-2 92,-3 3 1,2-3-69,0 2 1,1-2 134,-2 2 0,3-1-88,-2 1-16,-2 0 1,3 2 40,-4-2 1,4 2-33,-1-2 1,1 0 100,1 0-22,-3-3 168,2 5-77,-1-5 656,2 2-605,2-9-94,2 2 1,0-5-22,1 5-153,-4-2 117,5 3 0,-6-2 73,3 1-253,0 0 81,-2 0 0,4-2 2,-3 2 1,2 1 47,-2-2 0,3 1-110,-3-2 0,2 1 50,-2 1 1,2 0 131,-1-3-103,2 1 0,-4 0 175,3 2 1,-2-2 7,3 2 0,-4 0-118,1 0 0,1 0-45,-1-2 1,1 1 54,-1 1 0,-1 2-33,1-2 1,-1 1 57,-1-1 99,3 3-124,-3-5 101,3 5-117,0-2 30,-2 1-165,2 1 161,-3-2 24,3 0-216,-3 2 177,3-4 7,-3 4 3,3-5 248,-2 3-240,1-4 1,1 3 90,-1 0 0,0 2-204,-2-3 1,2 3 157,0-2-503,0 3 287,1-5 0,-1 2 20,2-2 0,-3 2 29,1-1 1,-1 3-54,-1-2 245,3 3-1,-2-5-113,2 2 0,-1 0 260,0 0-159,0-1-42,-2-1-284,0 0 270,0 2 34,3-2-476,-2 3 120,1-4-373,-2 1 63,0 0 1,0 1-123,0 1-1798,0 3 202,0-2 0,0 8 0,0 3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3:00.31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20 39 9160,'0'3'1421,"0"0"-474,0-3-676,0 3 0,1-2-152,1 1 57,-1-1 1,1-1 9,-2 2 277,0-1-698,0 5 41,0-5 26,0 4 118,0-4 0,3 3 12,-1-2 484,0-2-270,-2 6 1,0-4-37,0 2 0,1-2 131,1 2-677,-2-2 328,3 3 0,-3-3-147,0 2 290,0-3-1310,0 2 951,0-8 94,0 0 0,0-4-264,0 3 339,-3-1 1,2 1 60,-3-1 1,2 1 346,0 0-100,-1-1 0,1 1-114,-2-1 0,2 2 737,-3 0-552,4 0 0,-2 3 433,3-2-169,-3 3 1,3-3 199,-3 2-412,3 1 622,0-2-758,0 9 1,2-4 226,0 5-334,0-2 1,0 1 52,0 0 1,1 0-166,-1-2 0,-1 2-323,1-2 0,1 2 225,-1 0 0,1-1-64,-1-1 1,0 0-12,2 3-282,-3-1 207,5 0 174,-5 1-43,2-4 217,0 0 1,-3-3 14,3 0 1,-3-3-142,0-1 1,0-2 55,0 0 0,0 0-116,0-1 0,-2 1 109,0-1 0,-2 1-96,1 0 1,1 0 0,0 1 203,0 1 0,-1-1-100,1-1 0,1 2 566,-1-1-201,1 4-110,1-5 451,-2 6-167,1-6 398,-2 5 447,3-2-1181,3 9 0,-2-2-84,4 5 1,-4-2-1,2-1-128,0 1 0,-2-1 34,3 1 0,-2 0-290,0 1 144,2-3-152,-4 3 180,6-4-38,-5 2 140,4 0 1,-4 1-29,1-1 1,1 1-161,-1-1 0,2 1 108,-1-1 1,1-2-90,-2 1 1,2-1 133,-2 2 1,3-2-1,-2 1-368,0 0 436,-1 0-96,3 2-2,-4-1 1,4-1 83,-3-1-71,0 0 1,0 0 20,0 1 1,1-2 172,-1 1-48,-1 2 1,3-3-53,-2 1 38,-1 2-70,1-2 1,1 0-100,-1 0 107,0-2-16,-2 3 0,1-3 16,1 2-15,-2-3-13,3 2 198,-3 0-182,0-2-104,0 2 109,3 0 1,-2-3-253,2 3 246,-3 0 1,0-2-10,3 1 6,-3 1-2,3-2-40,-3 5-142,3-3 150,-2 1 1,2 2-150,-3-2 253,2-1 1,-1 0-123,1-1 283,-1-1-254,-1 5-1,0-5 68,3 1-38,-2 1-262,1-2-2,-2 2 247,0 0-642,0-3 175,0 3-251,0 0-59,0-2 393,-2-4 1,0-1 365,-2-5 0,2 1-106,-3 0 0,3 1 91,-2-2 181,0-1 0,-1 3 90,1-2 0,3 2-81,-1 1 467,-2-1-212,3 1-105,-2 0 879,1-1-94,1 4-334,-2 0-375,3 3-123,3 3 0,-2 0-201,1 4 0,1-3-97,-1 0 0,0 0 74,-2 3 1,2-3-133,0 0 145,0 1 0,0 1-105,1 0 20,-1-2 1,-2 2 95,0-2-289,3-1 120,-3 3-66,3-6 89,-3 6 0,0-5 87,0 4-474,3-4-47,-2 5 253,2-5 1,-3 1-267,2-2 163,-1 0 207,2 0 0,-4-2 1,0-3 5,-1 0 0,-1-2 43,1 1 1,0-3 180,-2 1 1,0-3-52,0 2 1,-1 1 400,3 1-195,-3 1-150,4 0 1,-4-1 624,3 1-339,0-1-180,2 4 0,-1-2 760,-1 3-202,1 0 70,-1 2-309,2 2-358,2 2 54,-1 2 1,4 1-17,-3-1 0,3 1-98,-3 2 0,2-2 167,-2 2 1,2 0-297,-1-1 1,1 1-284,-2-3 1,1 1 229,-1 2 0,-1-3-220,4 1 0,-4-1 147,1-1 0,0-2-317,0 1-188,-1-2-262,1 1-753,-2-3 1251,0-6 1,0 4 118,0-5 0,0 2-738,-2-1 0,1 0 189,-1-1 0,-1 1 893,1-1 0,-3-2 0,1-1 0</inkml:trace>
  <inkml:trace contextRef="#ctx0" brushRef="#br0" timeOffset="1037">398 661 8424,'0'3'1254,"0"3"0,1-5-456,1 1-294,-1 2-452,2-1 1,-3 1 99,0 1 0,0-3-215,0 2 0,1-2 122,1 3 104,-2-1 0,3 2 74,-3 1 1,0-3 0,1 0-57,1 1 0,-1 1 182,1 0-215,-1 1-214,-1-1 213,3 1 0,-3 1 57,2 1 1,1-1-267,-1-1 0,1 0-80,-1 1 0,0-1 126,2 2 1,-2-2-1,2 0-34,-1-1 1,-1 0 52,1 1 0,-3-3-190,2 0 194,2 1 1,-3-1-219,1 0 225,-1-2-309,1 3 161,-1-4 0,4 3 77,-3-2 21,0-2 1,-1 3 101,1-3 50,-1 0 80,2 3-9,-3-2-207,3 2 72,-3 0 1,5-2 9,-2 3 30,-1-2-159,-2 3 0,0-4 1,2 2 76,0 0-1005,0-3-5093,-2 3 6088,-3-3 0,0-3 0,-4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10:59.196"/>
    </inkml:context>
    <inkml:brush xml:id="br0">
      <inkml:brushProperty name="width" value="0.025" units="cm"/>
      <inkml:brushProperty name="height" value="0.025" units="cm"/>
      <inkml:brushProperty name="color" value="#2D31FA"/>
    </inkml:brush>
  </inkml:definitions>
  <inkml:trace contextRef="#ctx0" brushRef="#br0">482 321 20028,'5'-6'-693,"1"1"1,-1-1 2160,-2 1-120,0 2-624,-3-2 0,0 3 0,-1-1 153,-1 1-574,-1 0 1,-3 3-25,-1 1 1,-2 1 0,-2 4 294,0 0-334,-2 3 1,-1-1-52,-1 4 1,1 0-1,2 1 227,-1 2-241,0 0 1,3 0-32,0 1 0,2-3 1,3-1 256,-1-1-179,3-4 0,1 0-24,2-2 0,3-3 1,2-3 24,4-3-48,4-3 1,3-8-143,2-3 1,4-2 133,0-5-131,0 1 39,5-4 1,-2 2-31,0-3 1,-1 3 83,-3 1 13,-5 4 25,-5 1 1,-3 5 149,-5 1 0,0 5-93,-3 3-224,-3 3 0,0-1 0,-3 3 0,-1 0 0,-2 6 0,-4 3 0,0 3 0,-4 4 0,1 2 0,-4 2 0,2 1 0,-3-1 0,3 5 0,-2 3 0,2 0 0,-1 1 0,3-1 0,1 0 0,4-5 0,4-3 0,3-8 0,4-4 0,3-7 0,7-9 0,1-5 0,5-3 0,2-3 0,1-3 0,3-3 0,2-3 0,4-1 0,-3 0 0,2-1 0,-2 0 0,1 2 0,-2-4 0,4 1 0,-4 2 0,4-5 0,-4 7 0,-1-1 0,-4 6 0,-4 2 0,-6 7 0,-3 5 0,-4 6 0,-4 4 0,-1 4 0,-3 3 0,-2 4 0,-3 4 0,-4 3 0,-5 4 0,-1 4 0,-4 4 0,0 1 0,2 1 0,2-4 0,0 0 0,1 2 0,-3 2 0,1-1 0,1-3 0,5-7 0,1-4 0,4-6 0,8-12 0,5-8 0,7-10 0,3 0 0,4-6 0,1 3 0,1-5 0,1 3 0,-1 0 0,-1 1 0,-1-1 0,2 3 0,0-1 0,0 0 0,2-1 0,2 0 0,2-1 0,0 2 0,-4-1 0,-2 3 0,-5 0 0,-1 1 0,-8 5 0,0 3 0,-5 5 0,-4 3 0,-1 4 0,-3 3 0,-3 6 0,-1 1 0,-1 2 0,-2 3 0,-2 2 0,0 4 0,1 0 0,-2 1 0,2-1 0,-2 2 0,2 2 0,-2 4 0,3-2 0,1-1 0,2 0 0,2-4 0,1-2 0,2-4 0,3-8 0,5-9 0,7-12 0,2-7 0,3-1 0,-1-3 0,3-1 0,-2-2 0,3-1 0,0 0 0,1 2 0,1 0 0,0 1 0,1-2 0,1-1 0,2-1 0,0 2 0,-6 4 0,0 2 0,-6 5 0,-3 3 0,-4 8 0,-4 4 0,-2 4 0,-3 7 0,-4 1 0,-1 5 0,-4 1 0,-1 2 0,0 0 0,-2 1 0,0 1 0,2-2 0,-3 4 0,2-2 0,0 1 0,-2 5 0,1 1 0,-1 2 0,2-2 0,-3-2 0,3-4 0,-2-3 0,5-5 0,2-6 0,6-5 0,5-6 0,2-5 0,5-5 0,2-2 0,6-3 0,4-4 0,2 2 0,3-7 0,-2 2 0,0-4 0,-2-1 0,1 4 0,-2-4 0,2 2 0,-3 0 0,1 1 0,-3 2 0,-3 2 0,-2 1 0,-2 4 0,-4 8 0,-5 5 0,-1 8 0,-10 9 0,2 5 0,-3 3 0,-1 1 0,1 5 0,-2-3 0,2 7 0,-2 0 0,-1 0 0,0 4 0,-2-2 0,-1 2 0,-2-1 0,-1 0 0,-1 0 0,2-6 0,3-4 0,3-8 0,3-3 0,2-5 0,6-5 0,-2-2 0,6-3 0,-1-3 0,2-3 0,1 0 0,0-3 0,2-1 0,5-1 0,2 0 0,0-2 0,1-1 0,1-3 0,1 0 0,-1 1 0,2 0 0,0 1 0,-1-1 0,-2 4 0,0 1 0,-3 3 0,0 3 0,-2 2 0,-3 1 0,-1 4 0,-2 2 0,-2 3 0,-2 0 0,-3 4 0,-2 0 0,-2 4 0,-2 0 0,0 1 0,-2 0 0,1 3 0,0-1 0,-2 1 0,3 0 0,-1-1 0,1 2 0,-2 0 0,2 0 0,-2 1 0,3-3 0,-1 0 0,2-1 0,0-1 0,1-2 0,2-3 0,3-2 0,5-6 0,0-1 0,2-3 0,1-2 0,4-4 0,6-4 0,1-2 0,3-2 0,-1-3 0,1-3 0,-2 2 0,-1-2 0,-1 4 0,1-2 0,0 0 0,-1 1 0,-5 2 0,-3 3 0,-2 4 0,-3 1 0,-1 5 0,-3 3 0,-2 5 0,-5 4 0,0 4 0,-2 4 0,0 2 0,1 1 0,0 1 0,-1-3 0,1 3 0,-1 1 0,0 1 0,0 1 0,-2-1 0,-1 1 0,-3 0 0,-1 0 0,1-3 0,2 0 0,-1-3 0,2-1 0,2-1 0,3-1 0,3-4 0,2-4 0,3 0 0,1-4 0,2-1 0,2-4 0,2-2 0,1-1 0,3-3 0,1-1 0,1-2 0,1 0 0,2 0 0,0 0 0,0 0 0,-2 1 0,0 0 0,-2 2 0,-2 3 0,-1-1 0,-3 4 0,-3 2 0,-5 5 0,-4 6 0,-4 4 0,0 3 0,-1 1 0,1 1 0,0 2 0,2-2 0,0 2 0,0 0 0,0-2 0,0 0 0,2-2 0,-1-1 0,2-4 0,0-2 0,0-2 0,3-1 0,3-5 0,2-1 0,0-4 0,2-4 0,1 0 0,5-2 0,1 0 0,2 0 0,0-3 0,0 0 0,0 0 0,0 1 0,0 1 0,0 0 0,-2 0 0,-2 0 0,-1 1 0,0 1 0,0 4 0,-3 0 0,-2 4 0,-2 1 0,-5 1 0,-3 5 0,-1 2 0,1 3 0,-2 1 0,2-1 0,-1 1 0,1 0 0,0 1 0,1-2 0,-1 0 0,1-3 0,2 0 0,2-2 0,1-3 0,1-2 0,2 0 0,0-3 0,2-3 0,4 0 0,1-5 0,1-1 0,2-2 0,-4 3 0,2-2 0,0 3 0,-3-1 0,1 3 0,-1 2 0,-4 0 0,1 4 0,-2 1 0,-2 1 0,-4 5 0,-3 1 0,-4 4 0,0-1 0,-2 0 0,-1-2 0,4-2 0,-1-3 0,2-2 0,2-1 0,2-4 0,3-3-822,2-6 1,7-6-8560,2-3 9153,5-4 52,0-1 1,4-7 175,-1-1 0,-2-4 0,1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24.07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315 1 7745,'3'0'-1,"0"0"408,-3 0 262,3 0-368,-2 0 1,2 0 193,0 0 445,-3 0 1751,3 0-2597,-9 0 0,4 0-236,-7 0 0,3 0 0,-3 0 202,0 0 0,1 0-519,-3 0 1,1 0 138,0 0 0,-3 0 37,3 0 0,0 0-46,-1 0 236,3 0 1,-1 0-143,3 0 657,2 0-234,-2 0 787,6 0-507,-3 0-63,8 0 0,0 0-138,3 0 0,2 0-100,1 0 1,1 0 0,1 0-10,0 0 0,0 0 49,-1 0 1,2 0-178,1 0-113,-4 0 173,4 0 0,-6 0-47,2 0-33,1 2 1,-5-1 232,1 1-161,-1-1 14,-3-1 144,-1 0 81,0 0-20,-3 3 202,3-2-390,-6 1 1,-1-2-5,-4 0 0,0 0-202,0 0 0,-2 0 95,-1 0 0,-1 0-416,-1 0 0,0 0 230,1 0 1,1-2-304,0 0 1,1 0 253,-3 2 0,2 0 0,1 0-56,1 0 1,0 0 237,3 0 0,-1 0-105,1 0 1,2 0 422,-1 0-164,4 0 215,-2 0 61,9 0-217,-2 0 0,8 0 16,-4 0 6,4 0-155,0 0 1,3 0 64,2 0-62,-3 0 8,2 0 0,-4 0-39,1 0 0,0 0 55,0 0 0,-1 0-118,-1 0 1,-2 2 99,-3 0 1,1 0 71,-1-2 135,-2 0 86,-1 0 1,-4 3-233,-1-1-43,-2 0 0,-4-2 0,-1 0-48,1 0 0,-2 0 98,0 0 1,0 0-724,-1 0 281,0 0-469,-2 0 523,1 0 0,-1 0 40,0 0 0,2 0-52,1 0 1,-1 0 140,-2 0 0,1 1 137,1 1 0,0-2-44,2 3 0,1-1-188,1 1 308,4-1-61,0-2 0,4 0 129,4 0 1,-1 0 138,4 0-132,2 0-67,0 0 1,3 0 95,0 0-154,0-3 1,0 2-37,0-1 1,-1 1 50,1 1 1,0-2-98,0 0 1,-2 0 108,-1 2 0,-2 0-126,1 0 0,-2 0-5,-1 0 430,-2 0 277,-1 0-238,-3 0-330,-6 0 0,0 0 0,-6 0 62,1 0 0,1 0-92,-3 0 1,0 1-49,0 1 0,0-2-214,1 3 0,-1-3-446,0 0 445,0 0 0,1 1-32,1 1 1,0-1 98,2 1 0,-1-1 174,1-1-19,-2 0 0,4 0 0,-1 0-48,3 3-155,-1-3 171,2 3-76,1-3 203,0 0 76,9 0 0,-4-1-120,4-1 1,-1 2 115,2-3 1,1 3-48,1 0 0,2-2-23,-3-1 1,3 1 0,-3 2 21,0-3 0,1 3-25,0-2 0,-3 1 162,-1 1 0,-1 0 134,2 0 342,-2 0-439,-1 0 0,-5 0 184,-2 0-349,0 0 54,-8 0-492,2 0 278,0 0 1,-3 0 168,0 0 1,2 2-260,-1 0 1,1 0 58,0-2 0,-1 0-381,1 0 0,2 2 140,1 1 0,0-1 86,2-2 0,0 0 283,-1 0 0,1 0-164,-1 0 339,1 0-90,-1 0-138,4 0 0,1 0 96,4 0-69,1 0 0,6-2 107,0-1 1,0 1-118,-1 2 1,0-2 193,0 0-33,2 0 0,-3 1-70,2-1 1,-2 1-34,-1-1 238,1 1-193,-1 1-45,1 0 1,-3 0 359,0 0-196,-2 0-129,0 0-55,-7 0 0,0 0-134,-3 0 1,1 0 48,0 0 0,1 0-195,-1 0 0,0 1-137,-1 1 0,1-1 206,-2 1 1,2-1 0,1-1 2,-1 0 0,1 0-142,-1 0 348,1 3 61,-1-3-210,4 3 308,-3-3-82,6 0-4,-6 0-175,5 0 81,-2 0 1,8 0-11,2 0 1,0-2-9,0 0 0,-1 0 144,1 2 1,1-2-98,1 0 1,-1-1 68,-1 3 1,-1-2 18,1 0 185,-1 0 118,0 2 253,1 0-544,-4 0-7,0 0 1,-3 0-156,-3 0 0,0 0 1,-4 0 24,1 0 0,-1 0-173,-2 0 1,2 0 49,-1 0 0,1 2-162,0 0 0,0 0-54,-2-2 149,5 0-68,-4 3 320,4-2-140,-2 2 1,1-3-142,1 0 50,3 0 641,-2 0-278,3 3 0,3-3 18,1 3 1,0-3-122,0 0 0,0 0-47,2 0 0,1 0-2,-1 0 1,1 0-45,-1 0 1,-2 0 160,1 0-294,-1 0 92,2 0 304,1 3-240,-4-2 52,0 2-127,-3-3 0,-5 0-171,-1 0 102,-2 0-9,2 0-7,-1 0 54,1 0 1,-1 0-214,1 0 136,-1 0 1,1 0-38,0 0 138,2 0-15,-2 0 1,5 0-90,-3 0 306,2 0-269,-3 0 446,4 0-133,-2 3-57,3-3 1,1 3-91,1-3 1,1 0 138,4 0 0,-1 0-4,1 0 1,-1 0-149,0 0 0,-1 0-90,-1 0 0,0 0 81,3 0 1,-1 0-144,1 0 0,-1 0 103,0 0 1,-1 0 45,-1 0 1,-3-1 76,2-1-119,-3 2 28,0-3 0,-3 3-28,-1 0 23,1 0 1,-2 0 18,0 0-152,0 0 137,-2 0-176,4 0 1,-3 0 39,2 0 113,-2 0-197,2 0 148,-1 0-34,1 0 9,-2 0 126,-1 0 1,3 0-74,0 0 181,2 0-127,-1 0 291,3 3-79,0-3 8,0 3 0,1-1 193,1 0-348,2 1 0,2-3 10,1 0 1,-3 0 3,0 2 0,-2-1-174,3 1-25,-1-1 187,-1-1-360,3 0 94,-5 0-56,5 0 55,-6 0 240,6 0 99,-5 0-270,2 0 142,-9 0-56,4 0 0,-4 0 68,4 0-45,1 0 27,-5 0-74,6 0 0,-4 0 58,2 0-143,1 0 586,-2 0-484,9 0 265,-4 0-108,3 0-54,-5 0-1156,0 0 818,-3 0 171,3 0 97,-3 0 121,0 0-48,2 0 1,-2 0-164,1 0 96,1 0-63,-2 0 63,0 0-53,3 0 40,-3 0 18,0 0-27,2 0 101,-5 0-130,6 0 188,-3 0-99,0 0 0,2-1 83,-1-1 57,1 1 656,1-1-921,-2 2 110,1 0 478,-2 0-719,0 0 150,2 0 864,-1 0-820,7 0 0,-3 0 97,5 0 1,-4 0-70,1 0 1,-2 0 40,2 0 35,-2 0-23,4 0-95,-3 0 1,1 0 99,1 0-163,-4 0 1,3 0 216,-2 0 11,-2 0 75,3 0-196,0 0 14,-2 0 68,2 0-49,0 0-211,-3 0 25,3 0 84,0 0 10,-2 0 225,2 0-52,-1 0-45,-1 0 17,2 0-17,0 0-108,-2 0 81,1 0-63,1 0-96,-2 0 118,2 0-159,0 0 135,-3 0 227,3 0-55,0 0-119,-2 0 74,2 0-190,-1 0 95,-1 0 251,2 0-161,0 0-105,-2 0-756,1 0 908,1 0-230,-2 0 57,2 0 183,0 0-201,-3 0-36,3 0 333,0 0-173,-2 0-159,2 0 106,0 0 19,-3 0-266,3 0 327,0 0-139,-2 0 199,2 0-348,-1 0 136,-1 0 367,2 0-412,0 0 79,-2 0-416,1 0 344,1 0 317,-2 0 147,2 0-527,0 0 208,-3 0-503,3 0 530,0 0-133,-2 0 987,2 0-743,-1 0-19,-1 0-992,2 0 449,0 0 492,-2 0-144,1 0 320,1 0-160,-2 0-225,2 0-36,0 0 111,-3 0 77,3 0 194,0 0-279,-2 0 284,2 0-576,0 0 144,-3 0 500,3 0-277,0 0 339,-2 0 10,2 0-410,-1 0-335,-1 0 51,2 0 248,0 0-95,-3 0 133,3 0-41,0 0 97,-2 0-93,2 0-3,0 0 20,-3 0-78,3 0-26,0 0 72,-2 0 458,2 0-320,-1 0-113,-1 0-127,2 0 88,0 0 42,-2 0 109,1 0-110,1 0 2,-2 0-255,2 0 213,0 0 35,-3 0 114,3 0-128,0 0-3,-2 0-118,2 0 144,-1 0 10,-1 0 192,2 0-86,0 0-65,-2 0-22,1 0-8,1 0 1,-2-1-98,1-1 145,-1 1-75,-1-2 5,3 3 199,-3 0 131,3 0-254,0 0 100,-2 0 540,2 0-623,0 0-168,-3 0-858,3 0 932,0 0-402,-2 0-321,2 0 850,-1 0-147,-1 0 490,2 0-303,0 0-322,-2 0-688,1 0 751,1 0 234,-2 0 319,2 0-392,0 0-262,-3 0 253,3 0 8,-3-3-295,0 3-188,0-3 381,3 3-78,-2 0 788,2 0-617,-1 0-253,-1 0 221,2 0-36,0 0-2,-2 0-209,1 0 211,1 0-72,-2 0 366,2 0-163,0 0 8,-3 0-95,3 0-192,0 0 121,-2 0-108,2 0 247,0 0-120,-3 0-182,3 0 325,0 0-134,-2 0 49,2 0-21,-1 0 32,-1 0-58,2 0 5,0 3-2,-3-3 9,3 3 464,-3-3-597,3 0 183,-2 0-312,2 0 220,0 0 259,-3 0 53,3 0-398,0 0 28,-2 0-43,2 0 287,-3 3-177,2-2 25,-1 2-194,2-3 156,0 0-28,-2 0-19,1 0 178,1 0-138,-2 0 342,2 0-98,0 0-6,-3 0-521,3 0 377,0 0-183,-2 0-39,2 0 123,0 0 275,-3 0-209,3 0 174,0 0-218,-2 0-46,1 0-112,1 0 198,-2 0-35,5 0-30,-6 0 248,3 0 6,0 0-127,-2 0-34,2 0-319,0 0 106,-3 0 51,3 0 306,0 0-159,-2 0 136,2 0-105,-1 0 7,-1 0 0,3 0-208,-2 0 5,-1 0-13,1 0 136,1 0 236,-2 0-56,2 0-203,0 0 316,-3 0-31,3 0-12,0 0-412,-2 0 68,2 0-21,-1 0-38,-1 0 110,2 0 72,0 0-33,-2 0-59,1 0 250,1 0-45,-2 0-386,2 0 199,0 0 126,-3 0 142,3 0-240,0 0 187,-2 0-360,2 0-30,0 0 178,-3 0 119,3 0 46,0 0 356,-2 0-46,2 0-667,-1 0 0,-1 0 151,2 0 42,0 0 50,-2 0-61,1 0-11,1 0 62,-2 0 186,2 0-200,0 0 235,-3 0-259,3 0 59,0 0-362,-2 0 79,2 0 419,-1 0-219,-1 0 14,2 0 59,0 0-7,-2 0-67,1 0 263,1 0 24,-2 0-34,2 0-172,0 0 86,-3 0-706,3 0 974,0 0-323,-2 0 353,2 0-353,0 0 24,-3 0-404,3 0 280,0 0 36,-2 0 170,1 0-81,1 0-47,-2 0-174,2 0 265,0 0 196,-3 0 325,3 0-602,0 0 83,-2 0-1179,2 0 1045,0 0 377,-3 0 391,3 0-689,0 0 1,-2 0-30,1 2-210,-1-1 327,1 2-342,-1-3 156,2 0 104,0 0 29,-2 0 22,1 0-61,1 0-183,-2 0-320,2 0 331,0 0 285,-3 0 234,3 0-354,0 0 66,-2 0-87,2 0-118,-1 0 124,-1 0-21,2 0 209,0 0-163,-2 0 202,1 0-349,1 0 151,-2 0-189,2 0-254,0 0 245,-3 0 427,3 0-240,0 0 327,-2 0 299,2 0-533,0 0-630,-3 0 30,3 0 263,0 0 91,-2 0-61,2 0 333,-1 0 19,-1 0-109,2 0-147,0 0-74,-2 0 82,1 0 38,1 0 234,-2 0-136,2 0-82,0 0 0,-3 0-344,3 0 295,0 0 52,-2 0 121,2 0 25,-1 0 43,-1 0-170,2 0 56,0 0-108,-2 0-12,1 0 47,1 0 10,-2 0 0,3 0 29,-2 0-49,-2 0 44,3 0-112,0 0 98,-2 0-9,2 0 4,0 0-10,-3 0 255,3 0-245,0 0-2,-2 0 505,2 0-362,-1 0 32,-1 0-395,2 0 129,0 0 187,-3 0-290,3 0-11,0 0 147,-2 0 7,2 0-6,0 0-44,-3 0 264,3 0 58,0 0-206,-2 0 11,2 0-37,-1 0 38,-1 0-34,2 0-1,0 0-7,-2 0-1,1 0 14,1 0-247,-2 0 64,2 0 200,0 0 29,-3 0 196,3 0-91,0 0-132,-2 0-46,2 0 44,-1 0-188,-1 0-63,2 0 218,0 0-38,-2 0 269,1 0-154,1 0 103,-2 0 53,2 0-120,0 0-216,-3 0 128,3 0 47,0 0-50,-2 0 63,2 0-73,0 0 27,-3 0-37,3 0 18,0 0 16,-2 0 142,2 0 17,-1 0-111,-1 0-16,2 0-159,0 0 66,-2 0 37,1 0-13,1 0 29,-2 0-60,2 0 49,0 0-9,-3 0-5,3 0 152,-3-3-60,3 2-46,-2-1 1,2 2 175,-1 0-175,-1 0 149,2 0-96,0 0-3,-2 0-92,1 0 8,1 0 30,-2 0-129,2 0 123,0 0-20,-3 0-8,3 0 231,0 0-205,-2 0 282,2 0-277,0 0 14,-3 0-39,3 0-75,0 0-22,-2 0 133,2 0-3,-1 0-6,-1 0 263,2 0-122,0 0-129,-3 0-72,3 0-11,0 0-188,-2 0 177,2-3 65,-3 2-46,3-2 12,-3 3 378,3 0-437,0 0-166,-2 0 66,2 0 97,-1 0 287,-1 0-79,2 0-186,0 0 168,-2 0 0,2 0-65,-1 0 0,-1 0-391,2 0 64,0 0 92,-3 0 68,3 0 192,0 0 42,-2 0-45,2 0-73,0 0-12,-3 0-604,3 0 547,0 0 205,-2 0 0,2 0 17,-1 0-45,-1 0-25,2 0-154,0 0 149,-3 0-285,3 0 162,0 0 25,-2 0-17,2 0-34,0 0 357,-3 0-115,3 0-105,0 0-349,-2 0-8,2 0 286,-1 0-3,-1 0-66,2 0 63,0 0 56,-2 0-264,1 0 52,1 0 111,-2 0 97,2 0 81,0 0-130,-3 0-374,3 0 512,0 0-53,-2 0-439,2 0 534,-1 0 9,-1 0-451,2 0 181,0 0 404,-2 0-507,1 0 260,1 0-147,-2 0-297,2 0 337,0 0-198,-3 0-9581,3 0 8652,-6-3 1,0 3-1,-4-3 1</inkml:trace>
  <inkml:trace contextRef="#ctx0" brushRef="#br0" timeOffset="1894">398 7 5933,'4'0'194,"-1"0"614,0 0 426,-3 0-430,6 0-324,-5 0 119,2 0-24,-1 0-173,-1 0 2498,2 0-2498,-3 3-376,0-2-425,0 1 364,-3-2-181,0 0 130,-1 0-3,-2 0 0,5 0-345,-3 0 164,2 0 93,-4 0-83,6 0 67,-6 0 307,2 0 0,0 0 0,0 0 0,2 0 395,-3 0 8,4 0-129,-5 0-26,6 0-178,-6 0-223,5 0 703,-2 0-391,3 3 5,0-2 0,3 2-77,2-3 1,-2 0-78,1 0 0,1 0-2,1 0 1,0 1-1,-1 0-107,-1 1 35,0 0 1,3-2-168,-1 0 61,-2 0 0,1 0 88,-4 3-104,5-2-33,-6 2 139,3-3-30,0 0 141,-2 0-114,2 3 381,-3-3 227,0 3-566,-3-3-270,2 0 128,-5 0 10,6 0-49,-6 0 20,5 0 102,-4 0 1,3 0-133,-2 0 0,2 0 7,-2 0 67,2 0 71,-4 0 1,5 0-79,-3 0-114,2 0 112,-3 0 7,4 0 104,-5 0-13,5 0-151,-1 0 273,-1 0 409,2 0-545,-2 0-34,9 0 1,-4 0-161,4 0 150,-3 0 69,2 0-75,-1 0 235,2 0-133,1 0 0,-3 0 34,0 0-27,-2 0 3,3 0-20,-1 0-38,-1 3 2,0-2 18,-3 2-26,-3-1-14,3-1 1,-6 2-10,2-3 1,0 0-89,0 0 88,3 0-151,-5 0-2,5 0 141,-5 0-152,6 0 144,-6 0-11,5 0-8,-2 0-36,1 0 175,1 0-170,-2 0 337,0 0-213,2 0 47,-1 0 1,7 0-94,1 0-63,-1 0 124,1 0-164,-3 0 0,2 0-79,-1 0 164,-3 0 0,3 0 112,-2 0-9,-1 0 286,2 0-298,-3-3-40,0 2 348,0-1-383,-3 2 37,-1 0-157,1 0 15,0 0-65,0 0 164,2 0-23,-5 0 149,6 0-14,-3 0-11,0 0 0,2 0-85,-4 0 9,4 0 1,-3 0 31,2 0-97,1 0 213,-1 0-60,-1 0 72,2 0-8,-5 0-125,6 0 9,-3 0-121,0 0 107,2 0 1,-2 0-256,1 0 170,1 0-231,-2 0 95,0 0 1,2 0-349,-4 0-106,4 0 0,-3 0 200,2 0 1,1 0-2351,-3 0 817,2 0-8,-1-3 1963,3 2 0,-3-5 0,0 3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36.56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58 7654,'0'4'-1861,"0"1"1861,0-4 339,0 2-49,0 0-158,0-2 1,0 2 227,0-1-290,0-1 34,0 2-235,0 0 213,0-3 9,0 3 115,-2-3-132,1 0 2020,-2 0-1687,3 3-196,0-2 1029,0 2-1245,0-9 140,0 4-121,0-6 0,0 7 40,0-4 71,0 4-76,0-5 0,0 5 53,0-4 0,1 4 32,1-1 316,-1-2-205,1 1-152,1-1 46,-2 1-190,2 0 26,-3 3 0,0-4 110,0 2-234,0 1 214,3-2 1,-3 3 13,2-2 114,-1 1 50,-1-2 54,3 0-140,-2 2-77,2-1 56,-3 2-253,0-3 237,0 2-173,2-2 5,-1 3 84,2 0-36,-3-3 51,0 3-73,0-3 74,3 3-27,-2 0 126,1-3 0,-2 2-2531,0-2 1,0 3-1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51.79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238 186 7740,'4'4'1704,"1"-1"-1309,-4-3 623,2 0-214,0 0-288,-2 0 275,1 0-793,-7 0 19,0 0 1,-2 0-169,3 0 94,0 0 1,-3 0 15,1 0 0,2 0 71,-1 0 0,1 0 118,-2 0 1,1 2-121,1 0 0,2 0 142,-2-2 1,2 0-1,-2 1-9,1 1-73,1-1 453,2 1-428,3-2-35,-2 0 0,5 0 34,0-2 0,1-1-174,1-2 0,2 0 14,-2 0 1,2 0-23,-2-2 1,-1 3 0,2 0-96,-2-1 202,-4 2 129,3-3 144,-2 3-153,-1-1-36,0 1 1,-6 3-84,-1 0 0,-2 0 41,0 0 1,-1 1-1,1 1 1,-3 0-92,1 2 0,-3-1 0,2 2-30,-1 0 0,2-2 51,0 1 1,-2 2-159,2-2 156,-1 2 1,3-2 147,-1 1-14,1-1-133,0 2 0,1-1 86,1-1 0,3-2-39,-2 2 91,3-2 0,0 3-159,3-3 1,0 0 73,4-2 0,1 0 151,1 0-171,2 0 0,-1-2-193,3 0 182,-3-3 0,2 2 0,-2-2-96,0 1 1,1-1 52,-2-1 1,-1 0-136,-1-1 0,-3 3 0,0 0-177,-1-1 293,-1 2 1,-2-1 78,0 2 175,-3 1-99,-4-1-66,0 2 1,-3 0-65,2 0 1,0 0 41,-3 0 1,1 0-9,0 2 1,-3 2 42,3 2 1,0 1 0,0-2 125,1 0 1,0 0-98,3 0 0,-2 0 157,1 2-23,-1-1 152,8 1-205,-6-1 0,5 0-111,-1 1 18,4-4 1,3 2-106,3-2 1,-1-1-74,2-2 1,1 0 0,1 0 94,1 0 1,0-2-113,-2-1 32,3-2 0,-3 2-141,2-4 1,-1 1 54,0 0 1,-3-1-5,0 1 0,-1-1 62,-3 1 1,-1 0 138,0-1 1,-3 3 0,2 0 18,-4-1 0,-1 2-92,-4 1 1,0-1 139,-1 1 28,0 0-127,-4 2 86,5 0 0,-5 0-37,1 0 0,1 2 73,0 3 1,1-2-86,-1 1 0,1 1 202,-2 1 1,3 1-9,0-1 1,3 0 2,1 1 290,2-1-316,-1 1 0,4-2 84,1 0-156,2 0-6,2-4 1,1 4-250,2-3 0,0 0 119,2-2 0,2 0-270,-2 0 1,3 0-82,-4 0 0,2 0 0,1-3 93,0-1 0,-2 1-128,-1-2 120,-2 1 63,-1-2 0,-2-1-302,0 1 195,-2-1 315,-1 1-109,-2 0-107,0-1 1,0 1 371,-2-1 0,-3 4 184,-3 1 0,1 1-257,-2 1 0,-1 0 1,0 0 66,0 0 1,-2 1 4,1 1 1,1 1 212,0 4-157,-1-1 11,1 1-152,1-1 1,2 0 49,1-2 1,-1 2 125,1-2-119,2 2-161,2 0 1,4 0-11,3-2 0,1-1 1,3-3 89,1 0 0,2-1-217,1-1 31,0-2 0,0-2-226,0 0 174,0-1 151,-1 1 1,1-3-342,-3 1 1,2-2-60,-4 2 1,1 0 217,-3-3 1,0 3-1,-2-2 180,-2 1 1,-1 0-110,-1 3 274,0-1-134,0 4-25,-3-3 579,0 5-409,-4-2 1,1 1-80,-1 0 0,1 0 163,0 2 0,-1 0-31,1 0 0,1 1 15,1 1 0,0-1 32,-3 1 1,3 1 0,0 1-10,-1 2 0,0 1 119,1-1-309,-2 0 0,3 1 40,-1-1 1,-2 1 149,2-1-420,1 1 165,-3-1 1,6 0-64,-3 1 0,3-1-487,0 1 133,0-1 1,3-2 235,1-2 0,2-2 0,0 0-65,0 0 1,3 0-8,-1-2 135,1-2 1,-3-2-116,1-1 245,-1 1-31,1 2 0,-3-2-14,0 2 0,-2 1 189,0-2 1,-1 3 64,-1-2 0,-1 2 1,-1-2-110,-3 1 1,0 1 145,-2 2-105,1 0 32,-3 0-118,-1 0 1,-1 3 53,0 1-208,1-1 69,-3 3 1,0-2-80,0 2 1,-2 0 34,0 1 1,1 1-38,3 1 1,-1-1 79,1-1 0,-1-1 0,0 1 21,1-1 0,0 0-51,3 1 37,-1-1 0,3 0 1,-1-2 1,3 0-23,0-2 116,2-1-108,-4 4 55,6-4-51,-3 2 576,3-3-341,3-3 1,0 2-96,1-4 1,2 4 126,-2-1 0,0-2-33,3 0 1,-2 0 9,3 0 0,0 0-307,0-3 0,0 3 0,1 0 239,0-1 0,-2 0-179,2 1-51,-5-2 163,2 5 1,-5-4-195,3 3-42,-2-3 20,1 4 70,-3-1 0,-3 2 58,-1 0 0,-2 0-203,0 0 1,-2 2 55,0 3 0,1-2 73,-2 2 1,2-2 0,1 2 218,-1-1 0,1 0-69,-1 0 0,2 2 94,0-2 9,0-1-217,4 3 384,-2-6-12,3 6-59,0-5 1,1 2-111,1-3 0,2 0-72,2 0 1,0 0-20,1 0 0,1 0-86,1 0 1,2-1 0,-1 0 8,0-2 0,2-2 29,-4 1 1,3 1-203,-3-2 98,1 1 1,-3 0-185,1 0 250,-1-1 0,-1 0 75,-1 0-77,-3 0 0,-1 4 198,-4-1 1,-2 1-77,-3 1 0,2 0 1,-2 1-60,-1 1 0,1-1-15,-2 4 49,-1-1-32,5 2-118,-2-2 118,2 1-4,4-1 1,-2 0-112,3 1 92,-3-1 1,4 0 7,-1 0 0,4-2 54,2 0 0,4-1-58,1-1 1,3 0 0,0-1 95,2-1 0,1-1-72,-2-1 166,3-2-168,-3 0 30,3-2-256,-3-1 224,0 3 1,-3-1 12,1-2 1,-3 2-237,0-2 1,-1 0-63,0 1 0,-3-3 139,0 2 0,-1 0 1,0 1 116,0 0 0,-1-1-96,-2 3 227,0 2-187,0-1 1,0 3 361,0-2-53,0 2-167,0 0 398,-3 2-292,3 0 1,-4 0-29,2 0-187,1 0 1,-2 0 150,3 2 48,0-1 49,0 5-53,0-3-96,0 1-136,0 2 105,0-3 1,2 1-123,1 1-303,-1-1 160,1 2 1,-2 0 93,3-2 1,-2-1 24,3-3 0,-3 2 0,2 1-84,1-2 0,-1 0-44,0-1 1,-1-1-93,2-1 233,0 1 0,-3-5-94,2 2-8,-2 1 97,0-2 0,1 1-147,-1-2 0,0-1-20,-2 1 302,0-1 1,0 1-33,0 0 0,0 1 235,0 1 407,0 3-358,0-5-27,0 5 363,0-2-187,-3 3 59,2 0-335,-2 3 1,1-1-345,0 2 167,0-3 0,2 3-117,0-2-392,0-1 294,0 2 211,3-3 4,-2 0-42,4 0 0,-2-1 174,1-1-58,2-2 0,-2-2-110,2-1 1,-2 1 49,1-1 1,-2 3 117,1 0 0,1 0 15,-2-3 1,-1 3-1,-2 0 11,3 2 84,-3-3 26,3 4-165,-3-5-200,3 5 52,-2-4-147,2 4 777,-3-2 1,-3 7-633,-2 1 113,3 2 1,-2-4 0,3 2-34,-2-1 1,-1 0 14,2 3 0,-2-1-86,2 0 1,-3 1-1,0 0-100,0 2 0,0-2 66,1 4 1,0-2-64,-3 1 108,1-2-197,2 4 101,-1-5 1,3 3 30,-2-4-539,3 1 332,-2-1 0,3-3-26,3 0 0,-2-3 304,3 0 24,1-3 0,1 0-109,0-3 1,1-1 71,-1 1 1,0-1 117,-2 1 0,2-1-41,-2 1 0,0 2 53,0-1 1,-3 3 0,2-1 54,0 0 0,-2 0 398,1 1-229,-1 1-169,-1-2 0,-2 4-25,-1 1 43,-2 2-85,2-1 0,-1 3 58,-1-2 0,1 2-20,-2 0 1,1 2-107,1 0 1,1-1 11,-2 2 0,0-2 1,1-1-142,0 1 1,-1-1-160,3 1 171,-3-1 50,5-2 1,-3 1-201,3 0 109,-3-3 1,2 4-61,-2-5 63,3 2 397,0-1-250,0-1 251,0 2-156,3-3-305,-2 0-91,2 0 7,0 0 121,-3 0 78,3 0 198,-3-3-282,3 2 431,-2-1 0,2 2 372,-1 0-368,-1 0-791,2 0 692,-3 2-186,0-1 220,0 5 37,0-5-180,0 1 25,0 1-99,-3-2 1,2 3 28,-1-2-189,2-2 216,0 3-73,0 0 173,0-2-138,-3 2 18,2-3 2,-2 0-184,3 3 121,0-3-234,0 3 197,0 0 227,-3-2-165,3 2 452,-3-3-375,3 2-131,0-1-391,0 2 574,0 0 3,0-2-274,0 1-62,0 1 96,0-2 342,0 2-249,0 0 99,0-3-275,0 3 411,0 0-168,0-2-279,0 2 106,-3-3-246,2 0 356,-2 0 148,3 2-25,0-1-77,0 2-175,0-9 162,0 5-8,0-5 3,0 3 1,0 2 133,0-3 1,1 2 1,1 0-68,-1-1 24,2 2-22,-3-5-209,0 5 172,0-4-231,3 4 218,-3-2 1,3 2 3,-3-1-96,0 2 48,3-6 233,-2 5-111,2-5 0,-3 5-91,0-3 13,2 2 22,-1-1-1,2 3 5,-3-2-103,0 1 105,0-2-86,3 3 75,-2-3 251,1 2-159,-2-1 0,1 0 5,1-1-56,-1 1-302,2 2-29,-3-3 157,3 3 113,-3-3 287,3 3-305,0 0 24,-2 0 154,2 0-95,-3-3 42,0 2-209,0-2 77,3 3-144,-3 0 166,3 0 0,-1 0-168,0-2 156,0 1-106,-2-2 49,0 0 232,0 2 43,0-1-183,3 2-174,-2 0 116,2-3-172,-3 2-81,0-2 463,0 0-162,0 3 412,0-3-561,0 0 171,0 2 16,0-2-4,0 0-182,0 3 155,0-3-4,0 0-78,0 2 104,0-1-256,3 2 132,-3 0 54,3 0-158,-3-3 87,0 2 9,0-2 91,0 0-80,0 3-38,0-3 75,3 3-8,-2 0 0,2-1 2,-3-1 65,0 1 109,0-2-66,3 3-74,-3 0-155,3 0 166,-3-3-124,0 3 312,0-3-85,3 3-225,-2 0 176,2 0 117,-3 3-176,0-3 213,0 3-166,0 0-19,0-2 1,0 2-266,0 0 186,0-3-156,-3 3 250,2 0-64,-2-2-15,3 2 237,0-1-209,0-1 1,-1 2-18,-1-3 90,2 0 43,-3 3-48,3-3-59,0 3-211,-3 0 135,2-2-63,-2 2 39,3-3 183,0 3 77,0-3-135,-3 3 163,3-3-432,-3 0 38,0 3 206,2-2-246,-2 2 286,3-3 248,-2 0-118,1 0-138,-2 2 9,3-1-166,0 2 100,-3-3 36,3 0-74,-3 0 43,3 3-2,0-2-48,0 1 63,-3-2-29,2 0 90,-2 0-67,3 3 46,0-2-5,0 2-169,-3-3 138,3 0 321,-3 0-382,3 3 77,0-3-55,0 3 49,0 0 27,0-2 131,0 2-157,0-1-28,0-1-65,0 2 84,0 0-94,-3-2 83,2 1-204,-2-2 108,3 3 50,0-2 435,0 2-221,0 0-121,0-3 264,0 3-276,3-8-171,-2 3 159,2-4 0,-3 6-3,0-2 2,0 1-3,3-5-4,-3 5 1,4-2 115,-2 1 1,-1 0 118,1-2-205,-1 3 1,-1-4-29,3 3 45,-3-1 17,3 1-177,-3 1 157,0-2-238,0 0 226,0 2-2,3-1-78,-2-1 256,1 2-134,-2-5 62,0 6-108,3-6 45,-2 5-42,2-2-49,-3 3-17,0-3-188,0 3 122,0-3 67,0 0 199,0 2-183,3-1 127,-3 2-125,3 0 1,-3-3 207,0 2-245,0-2-33,0 0 85,0 3 24,0-3-45,3 3 223,-2-3-205,2 2 328,-3-2-113,0 0-143,0 3 0,0-3-125,3 3-52,-3-3 180,3 2 41,-3-2-306,0 1 7,3 1 137,-2-2 412,2 0 67,-3 2-128,0-1-410,2-1-174,-1 2 148,2-2 126,-3 0-111,3 3 127,-2-3 0,1 2-54,-2-1 98,0 1 1,1-2 91,1 3 0,-1 0-57,1-2 24,-1 1 0,-1-3-145,0 2 96,3 1 3,-3-1-137,3 2 152,-3-3-324,0 2 41,3-5 1,-2 5 132,1-3 1,1 1-195,-1-1 11,0 3-469,-2-5 198,3 5 291,-2-4 0,2 2-2178,-1-2 1463,-1 0 1,2 3-90,-3-2 1,2 2 1038,0-2 0,3-1 0,-1-1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42.2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7 975 5951,'0'-4'-114,"0"2"3259,0 2-3116,-3 2 97,3-1 0,-3 3 100,3-2 48,0-1 377,0 1-544,0 1 177,0-2 961,0 2-1215,3-3 43,-3 0 0,3-1 411,-3-1-117,0 1-161,0-2 1,1 1-83,1 0-106,-1 0 98,2 2-198,-3-3 127,0 2 1,0-2-208,0 1 144,2 1 0,-1-3 64,1 2-20,-1 2 0,-1-4 11,0 2 0,1 1 51,1-1 1,-1 1 115,1-2-12,-2 3 150,0-3-292,0 0 1,1 2-19,1-1-15,-1 1 1,2 1-102,-3-2 116,0 1-177,0-2 103,3 0 263,-3 2-210,3-1 76,-3 2-72,0-3-49,0 2 89,0-2-8,3 3-45,-2 0 522,2 0-435,-3-3-171,0 3 145,0-3 7,0 0 186,0 2-148,0-2-82,3 3-33,-3 0 0,3 0 1,-3-2 53,0 1 393,0-2-387,0 0-92,0 2 126,3-1-96,-2 2 245,1 0-162,-2-3-7,0 2 55,0-2-376,0 0 206,3 3-164,-2-3 205,2 3 164,-3-3-190,0 2 110,0-2-84,0 0 51,0 3 88,3-3-94,-3 3 232,3 0-207,-3-3 26,0 2-183,0-1 29,0-1 126,0 2 203,0-2-231,0 0 28,3 3-174,-2-3 140,2 3-21,-3-3 5,0 2 41,0-2 0,0 1 66,3 0-125,-3 0 26,3 2-95,-3-3 93,0 2 7,0-2 166,3 3-85,-2 0 17,2 0-81,-3-2-79,0 1 26,2-2-137,-1 3 92,2-3 63,0 2 63,-2-1-95,1 2 13,-2-3 52,0 2-28,3-2 174,-2 3 95,2 0-223,-3-3 1,1 3-93,1-3 64,-2 3-193,3 0-32,-3-3 190,0 2-16,0-2 248,3 3-161,-2 0 104,2-2-109,-3 1-174,2-2 55,-1 3 3,2-3 91,-3 2-69,0-1 1,2 1 114,0-1 47,0 1-66,-2-2-43,0 0-2,0 3-2,0-3-21,3 3-4,-2 0 1,2-1-15,-3-1 26,0 1-10,0-2 7,0 0 0,0 3 1,0-3 1,3 3 143,-3 0 114,3 0-220,-3-3-33,0 2-93,0-2 9,0 1 102,0 1-109,0-2 76,3 3 54,-2 0 1,2-1-71,-3-1 175,0 1-320,0-1 89,0-1 0,0 2 87,3-1 49,-3 1 302,3 1-367,-3-3 144,0 3-219,0-3 1,1 1-64,1 0 93,-1-1 36,2 3-13,-3-2 131,0 1-173,0-2-33,2 0-4,-1 2 133,2-1-49,-3-1 52,0 2 284,0-2-310,0 0 1,1 3-2,1-3 43,-1 3-198,1 0 135,-2-3 27,0 2 1,1-2-74,1 3 36,-1-3-1,2 3 37,-3-3-10,0 0 0,0 2 96,3-1-59,-3 1 9,3 1 98,-3-2-125,0 1 1,1-2 106,1 3-91,-1-3-13,2 3-38,-3-3 1,0 1-15,2-1-178,-1 1 17,2 2 141,-3-3 52,0 3 42,0-3-92,0 0-11,3 2 112,-2-2 0,1 3-71,-2-2 40,0 1 0,1-2-1,1 3 1,-1-1-14,1-1 113,-1 1-105,-1-1-9,0-1 0,1 2 12,1-1 0,-2 0 29,3 0 21,-3 2 98,0-3-66,0 0 1,1 2 10,1-1-626,-1 1 180,2 1 44,-3-2 251,0 1-117,0-2 389,0 0-71,3 2 0,-3-1 17,3 2-189,-3-3 53,0 2-4,0-2-111,0 0 0,1 3 107,1-3-95,-1 3 66,2 0-39,-3-3 159,0 2-52,0-2 48,2 0 202,-1 3-231,2-3 0,-3 2 45,0-1-50,0 1-744,0-2 536,3 3 0,-3 0 25,3-2-116,-3 1 587,0-2-298,0 0 107,0 2-184,0-1 41,3 2 1,-2 0 13,2 0-13,-3-3 33,0 2 1,0-2-257,0 0 197,0 3-196,3-3 186,-3 3-5,3 0 4,-3-3-26,0 2 230,0-2-194,0 1 1,0 1-61,3-2 64,-2 3 4,2-3-44,-3 2 46,0-1-135,0-1 107,0 2-112,0-2 1,2 2 77,0-1 55,0 2 164,-2-3-157,0 0 97,0 2-97,0-2 65,3 3-30,-2-3-25,1 3-22,-2-3 14,0 0 7,0 2-297,0-2 244,3 3 18,-2-2-19,2 1-30,-3-2 17,0 0 15,0 3-43,0-3 98,3 0-57,-3 2 2,3-2 20,-3 0 0,1 3 40,1-2 1,-1 0-46,1 0 31,-1 1-18,-1-2-141,0 1 109,0 1 22,2-2 0,-1 2 260,1-1-196,-1 1-43,-1-1-195,0-1-6,0 2 196,3-2-187,-2 3 443,1-3-200,-2 3 114,0-3 0,1 1-76,1-1-27,-1 1-214,2 2 217,-3-3-269,0 3 98,3-3 1,-3 2 23,3-1 28,-3 1 267,0-1-234,0-1 1,1 2-26,1-1-187,-1 1 259,2 1-225,-3-3 163,0 3-10,3-3 1,-3 2 279,2-1-231,-1 1 421,-1-2-399,0 0 21,3 3 67,-2-3-231,2 3-207,-3-3 213,0 2 26,2-2 69,-1 1 87,2 1-145,-3-2 56,0 0 20,3 2-15,-2-1-1,1 2-6,-2-3 248,0 2-194,0-2 0,1 1 108,1 0-133,-1 0-55,2 2-87,-3-3-21,0 2 1,1-2 83,1 3 1,-2 0 155,2-2 230,-1 1 134,-1-2-416,3 3-94,-2-3 187,2 2-533,-3-1 259,0-1 1,0 2 9,2-1 264,-1 1-75,2 1 52,-3-3-129,0 3 0,1-3 39,1 3-9,-1 0 1,1-1-187,-2-1 84,0 1 66,0-2 214,3 3-12,-2-3-130,2 3 71,-3-3-77,0 0 1,1 2-103,1-1 106,-2 1-123,3 1 98,-3-2 190,0 1-102,0-2 1,2 2-45,1-1-135,-1 1 159,-2-1-220,0-1 169,3 2-355,-3-2 183,3 3 124,-3-3-33,0 3 338,0-3-301,3 0 373,-2 2-193,2-2-53,-3 3-251,0-2 190,0 1-120,2-2 1,-1 2 110,1-1 12,-1 1 69,-1-1-53,3-1-58,-3 2 1,3-3-65,-3 2 77,0 2-169,0-3 149,3 3 0,-2-1-182,1-1 158,-1 1-34,-1-2 25,0 0-20,0 3 105,0-3 1,2 2-82,0-1 185,0 1-162,-2-1 24,0-1-117,0 2 1,1-2 23,1 3 1,-1-1 53,1-1-157,-1 2 96,-1-3 88,0 0-63,0 2 127,0-2 110,0 0-192,0 3 1,0-3 25,2 3-45,-1-3 35,2 2-53,-3-2 45,0 1-149,0 1 131,0-2-28,3 3 17,-2-3-10,1 2 165,-2-4 3,0 4 21,0-2-253,0 0 1,1 3 75,1-3 1,-1 2-138,1-1 322,-1 1-14,-1-2-28,0 1-3,0 1 30,0-2 1,1 1-349,1 0 221,-2 0-233,3 2 128,-3-3 51,0 2 53,0-2-49,0 0-28,0 3 159,0-3-117,3 3-44,-2 0 0,2-1 80,-3-1-232,0 1 171,0-2-20,0 0 106,0 3-13,0-3 1,3 3-69,-3 0 372,3-3-175,-3 2 57,0-2-271,0 1 103,0 1 0,1-2-258,1 3 121,-1 0 0,1-1-39,-2-1 117,0 1 1,0-1 63,0-1 284,0 2-156,0-2-163,3 3 0,-2 0-212,1-3 230,-1 3-311,-1-3 224,0 0-33,0 2 136,0-2 37,0 1-124,0 1 205,0-2-392,3 3 239,-3 0-182,3-3 40,-3 2 73,0-1 57,0-1-40,0 2 524,0-2-457,0 0-265,0 3 71,0-3 164,3 3-1,-2-3-121,2 2 602,-3-2-372,0 0-355,0 3-287,0-3 349,0 0 1,0 2-45,3-1 53,-3 1 743,3 1-391,-3-2-90,0 1-472,0-2 332,0 0-123,0 3-25,0-3 234,3 3-103,-2 0 0,2-1 254,-3-1-70,0 1-181,0-2-9,0 0-223,0 3 139,0-3-11,2 3 0,-1-1-303,1-1-543,-1 1-5067,-1-2 4325,0 1 1743,0 1 0,3-2 0,0 3 0</inkml:trace>
  <inkml:trace contextRef="#ctx0" brushRef="#br0" timeOffset="2359">540 64 11930,'-4'0'615,"1"0"252,3 0-685,0-3-216,0 3 614,0-3-604,0 0 1,1 2-78,1-1 0,-1 1-45,1-2 6,-1 3-41,-1-3 158,2 3 11,-1-3 391,2 2-168,-3-4 1,1 4-46,1-1-277,-1 1-161,1-2-63,-2 3 621,0-3 219,0 0-324,0 2 1907,0-2-1885,0 9-463,0-5 124,0 5-365,0-3 177,0-2-823,0 1 949,3-2 0,-2 0 145,1-2 135,-1 1 142,-1-2-151,0 0-110,0 3 1,0-4 323,0 2-152,0 1 0,0-2-50,0 0-63,0 3 44,0-3 177,0 0 28,0 2 198,0-2-245,-3 3-5,2 0 25,-2 0-310,3 3 158,0-2-37,-2 2 0,1-2-257,-1 1 21,1-2 1,1 4-152,0-2 156,0-1-58,0 2 400,3-3-9,-2 0 308,1 0-424,-2-3 20,0 2 59,0-2 58,0 0-108,0 3 0,0-4 36,0 2-261,0 1 89,0-2 112,0 1-2,0 1 926,0-2 1,-2 6-1246,0 1 127,0-1 227,2 3 1,-1-5-374,-1 3 192,1-2 1,-1 1-148,2 0 182,0-3 0,-1 5-246,-1-3 208,1 0 1,-2-1-169,3 1-30,0-1 62,0 2 182,3-3 160,-2 0 1,2-2-128,-1 0 238,-1-1-68,2 1 45,0 1 16,-2-5-182,1 6 125,-2-3 47,0 0 219,3 2-170,-2-2-91,2 3 1,-4 2 0,0 1-125,-1 1 1,-1-2-115,1 2-115,1-2 0,-4 3 119,3 0 1,-1-3-187,1 1 123,1-3-614,-2 0 678,6-3 1,0 2 4,1-3 84,-1 2 188,0-1-245,-2 1 0,4 0 319,-3-2-181,0 3 1,-1-2 108,1 3 17,-2 0 140,3 0 1,-6 2-357,-1 0 0,1 3-184,1-1 77,-1-1 1,2 0 134,-2 0-436,3-3 79,0 3 122,-3 0 75,2-2 127,-1 2 241,2-3-168,2-3 1,0 2 9,2-1-62,-2-2 0,1 4-26,-1-2 11,-1-2 214,2 3 405,-3-2-557,-3 9-265,2-4 1,-2 3-24,1-5 1,1 1 57,-1 1 223,1-1-84,1 2 87,3-6-61,-2 2 0,1-2-9,-2 0 200,0 3 1542,0-3-1868,-2 3-183,1 0 125,-5 3 214,5-3 1,-2 4-496,1-2 222,1-1-640,-2 2 0,3-3-17,0 3-454,-3-3-2128,3 3 2854,-3-3 0,3 0 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12.63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270 1 13143,'0'3'304,"0"0"-186,0-3 18,0 3-25,0-2 301,0 2-210,3-1 416,-2-1-35,2 2-294,-3 0-219,0-3-14,0 3 102,0 0 0,0-2-102,3 1-76,-3-1 116,3 2-175,-3-3-12,0 3 83,0 0 0,1-2 97,1 1-58,-1-1 27,2-1 133,-3 2 8,0-1 70,0 2-344,0 0 199,0-2-193,2 1-76,-1-2 188,2 3-88,-3-2 175,0 2-129,3-3 1,-2 1 106,1 1-69,-2-2-157,0 3 222,0 0-34,0-2 205,0 2-330,0-1 60,0-1 413,0 2 1,1-1-369,1 0-124,-1 0 168,2-2-62,-3 3-23,0-2 0,1 2 4,1-3 0,-2 1 27,3 1 131,-3-2-97,0 3-113,3-3 108,-2 3-47,2-2 1,-3 2 91,0 0 208,0-3-230,3 3 34,-3 0-93,3-2 1,-2 2 37,1-3-100,-1 2-20,1-1 140,-2 2-55,3 0 39,-2-2 1,2 2-42,-3-1 1,1-1 39,1 1-31,-2-1-104,3-1-104,-3 3 120,0-3 39,3 3 108,-2 0-105,2-2-16,-3 2 17,0-1-108,0-1 122,0 2-104,3-3 1,-3 1 78,2 1-255,-1-1 34,-1 1 136,3 1 17,-2-2 8,2 2 106,-3-3 348,0 3-21,0-3-146,0 3-395,0 0 187,2-2-257,-1 2 762,2-3-704,-3 3 175,0-3-309,0 3 442,0 0-170,0-2 68,0 2 92,0-1 189,0-1-15,0 2-340,0 0 0,1-3 66,1 3-1,-1-3-112,1 0 24,-2 3-61,0-2 173,0 2 0,1-1-56,1 0 212,-1 0 234,2-2-360,-3 3 43,0-2-400,0 2 138,3-3-299,-3 2 231,3-1 420,-3 2-86,0 0-63,0-2 0,1 1-162,1-2 439,-1 0-41,2 3-161,-3-2-374,0 2 271,2 0-136,-1-3 54,2 3 0,-3-2 23,0 1 17,0-1-5,3 2 0,-2-3 18,1 3 144,-2-3-97,0 3 303,3 0-215,-2-2 0,2 2 1,-2-1 387,1 0-456,-2 0 121,3-2-99,-3 3-136,0-3 51,0 3 4,3-3-370,-2 3 76,2-2 258,-3 2 0,0-1 34,3 0 174,-3 0-1,3-2-190,-3 3 64,0-2 0,1 2-38,1-3 62,-1 2-164,2-1 129,-3 2 1,0-1-128,2 0 109,-1 0-63,2-2 167,-3 3-103,0-2 0,1 3-3,1-2-48,-1-2 19,1 3 0,-2-2-37,0 1 51,0-1 1,3 2-10,-2-3 143,2 2 31,-3-1-148,0 2 4,0 0 0,0-2 5,3 1-12,-3-2 1,3 1-65,-3 1 80,0-1 104,0 2 114,0 0-137,0-3 15,0 3-68,3-3 0,-2 1-57,1 1 64,-1-1-621,-1 2 375,0 0 161,0-3 1,0 3-3,2-3 54,-1 0-119,2 0 287,-3 3-126,0-2 168,0 2-278,0-1 84,0-1-220,0 2 74,0 0 95,3-2-49,-2 1 1,1-1-125,-2 1 149,0-1-13,0 2 47,0 0-48,0-3 9,0 3 1,3-2-9,-1 1 38,0-1-229,-2 2 160,0-1-38,0-1 37,0 2 164,0 0 2,0-2-134,0 1 145,0 1-107,0-2 0,1 2 29,1-3 8,-2 3-14,3-3-6,-3 3 166,0 0-111,0-2-48,0 2 1,1-1-19,1 0-27,-1 0 46,2 1 4,-3-2-210,0 1 187,0 1-169,0-2 1,0 3-113,0-2 192,3-2 81,-3 3 0,3-2 14,-3 1-38,0-1 0,0 2-36,0 0 147,0-3 7,0 3-49,3-3 22,-2 3-46,2-2-7,-3 4-15,0-4 0,0 3 0,0-3 57,2 1-51,-1 0 62,2 1-57,-3-2-1,0 2-19,0 0 26,0-3-185,3 3 112,-3 0-16,3-2 1,-2 4 66,1-3-31,-1 0 48,2 1-24,-3-2-30,3 4 195,-3-4 14,3 2-17,-3-3-131,0 3 24,3-3-27,-2 6-34,2-5 1,-3 4-238,2-3 105,-1 0 137,2 1 0,-2-2 51,1 1 5,-1 1 220,1-2-279,-2 2 132,0 0 1,3-2-77,-1 4-48,0-4 1,-1 2 11,1 0-98,-2-3 1,3 4 75,-3-2 14,0-1 0,2 2 134,1-1-150,-1-1 383,-2 2-346,0 0 0,0-2 226,2 1-142,-1-2-58,2 3-63,-3-2 1,1 3 132,1-2-109,-1-2 1,1 4-9,-2-2-137,0-1 144,0 2-189,3-3 185,-2 3-17,2-3 11,-3 3 0,1-1 224,1 0-179,-2 1 0,3-3 44,-3 2-64,0-1 1,1 2 22,1-3 7,-1 3-163,2-3 48,-3 3 0,0-1-148,3 1 59,-3-1 96,3-2 14,-3 3-19,0-3 1,1 3-93,1-3 78,-1 0-233,2 0 275,-3-3 0,-3 0 55,1-4 1,-1 3-51,1 0 1,1 0 79,-3-3 0,1 3 0,0 0 43,0-1-96,-2-1 1,2-1 152,-1 1-138,-2 0 1,5 1 1,-3 1 225,2 0-106,-4-3 1,5 3-13,-3 0 0,2 2-65,0-3 1,1 3-18,-1-2-27,1 3 0,-4-3 7,3 2 1,0 0 0,1-1-118,-1 0 130,1 1 1,-2 1 12,3-1 227,0 1-6,0-2-184,-3 3 1,3 0 51,-3-2-414,3 1-262,0-2 247,0 0 13,0 2 314,0-1-140,0-1 207,0 2-15,0-2 78,0 0-80,0 3 16,-3-3 3,2 0-34,-2 2-77,3-2-12,0 1 41,0 1 1,0-2-15,-3 3 1,3-1 12,-2-1-118,1 1 1,1-2-82,0 1 153,0 1-19,0-2 116,-3 0-120,2 3-17,-1-3 35,2 3-62,0-3 103,0 2 0,-1-2-42,-1 3 132,1-3-102,-2 3 605,3-3-476,0 0 341,0 2 164,0-2 0,1 8-567,1-1 1,-1 3-22,1-3 1,1 0-130,-1 0-20,0-2 213,1 3-274,-3-1 7,6 0 107,-5 1 1,2-2 31,0 1 0,-2 1-18,3-3 75,-2 3 1,1-3 7,-3 2 1,2-2 110,0 3-58,0-4 0,0 3-52,0-2 143,0-2-162,1 6 1,-2-4 87,1 2-237,2-3-45,-4 5 190,3-5 6,0 2-27,-2-3 132,2 0-127,-3 2 67,0-1-144,0 2 98,0 0-158,2-2 160,-1 1-309,2-2 263,-3 3-103,0-2 81,0 2-44,3-3-2,-2 3-54,1-3 1,-2 4 27,0-2 28,3-1 242,-2 2-213,2-1-13,-3-1 184,0 2 1,2-2-58,0 1-84,0-1-325,-2 1 189,0 1 154,0-2-97,0 2-23,3-3 323,-2 0 149,2 3-261,-3-3-242,0 3 186,0 0 1,0-2-22,3 1 0,-3-1 125,3-1 172,-3 3-177,0-3 135,0 3-213,0 0-154,3-2 26,-2 2-52,2-3-129,-3 2 329,0-1-143,0 2 215,2-3 8,-1 3 18,2-3-128,-3 3 1,1-1 43,1 1-40,-1-1 0,1-2-50,-2 3 44,0-3 94,0 3-119,3 0 40,-2-2-158,2 4 139,-3-4-5,0 2-75,3-3 67,-3 0 1,3 1 28,-3 1-12,0-1 238,0 1-150,3 1-43,-2-2-46,2 2-41,-3-3 1,0 2 103,2 0-118,-1 0 0,2-1 211,-3 1-156,0-1 148,0 2 7,0-1 101,3-1-179,-2 2-162,1 0 22,-2-2 0,3 2-142,-1-1 91,0-1 106,-2 2-68,0 0-55,0-3 80,3 3 1,-3-2-112,3 1 87,-3-1 1,0 2 16,0 0 85,0-3 167,3 3-135,-2-3-51,2 3 4,-3-2-33,0 2 0,0-1 48,3 0-91,-3 0-6,3-2 212,-3 3-134,0-2-17,0 1 0,1 1 82,1-1-45,-1 0 178,2-2-201,-3 3 206,0-3-133,0 3-34,2-3-148,-1 3 168,2-2-170,-3 2 107,0-1-144,0-1-10,0 2 119,3-3-86,-3 0 0,3 1 125,-3 1-94,0-1 98,0 1-97,0 1 50,0-2 0,1 2-12,1-3-88,-1 0-85,2 0 165,-3 3-5,0-3-17,0 3 91,0 0 0,0-2-98,3 1 141,-3-1-110,3-1 44,-3 3-18,0-3 9,0 3-196,3 0-85,-2-2 222,2 2 1,-3-3-1,0 2-43,0-1-37,0 2 370,2 0-245,-1-3 256,2 3-152,-3 0-60,0-2 33,0 2-249,3-3 1,-2 3-60,1-3-10,-2 3 204,0 0 19,0-2 1,0 2-1,1-1 129,1 0-89,-1 0 164,2-2-186,-3 3-63,0-2 78,0 1-91,0 1 102,0-2-42,3 2 172,-3 0-148,3-3-45,-3 3 50,0 0 0,1-2 8,1 1 28,-1-1 0,2-1 24,-3 3 0,0-3 131,0 3-176,0 0-108,0-2 128,3 1-62,-3-2 1,3 1 60,-3 1 30,0-1-65,0 2-14,0 0 19,0-3 7,0 3-109,3-3 102,-2 3-102,1-2 77,-2 2-9,0 0-36,0-3 59,0 3-13,0 0 1,1-2 81,1 1-71,-1-1 11,2 1 78,-3-1-1,0 2-69,0 0 125,0-2-83,0 1-182,0 1 1,1-2 32,1 1-31,-2-1-31,3-1 195,-3 3-80,0-3 116,0 3-91,0 0 18,0-2 90,0 2-59,0-1-166,0-1 143,3 2-97,-2-3 80,2 0-13,-3 3 28,0-2-24,0 1 25,0 1-25,0-2 166,0 2 15,0 0 33,0-3-168,0 3 1,0-1-162,3 1 187,-3-1-68,3-2 36,-3 3-42,0-3 109,0 3 58,0 0-126,0-2 76,0 2-31,0-1-239,0-1-270,0 2 408,0 0-55,0-2-6,0 1 145,3-2-145,-2 3 133,2-2-95,-3 2 29,0 0 1,0-3 243,0 3 0,0-1 8,2 0-16,-1 1-119,2-3-10,-3 2-183,0-1 25,0 2 156,3-3-286,-2 0-7,1 3 76,-2-2 82,0 1 284,3-2-231,-2 0 190,2 0-153,0 0-7,-3 0 80,3 0-145,0 0 81,-2 0-148,2 0 108,-1 0-160,-1 0-63,2 0 272,0 0 247,-2-2-66,1 1-90,-2-2-120,0 0-156,0 2-36,0-1 96,0-1-5,0 2-42,0-2 209,0 0-151,0 3 19,0-3 35,0 0-23,0 2 30,0-2 1,-2 3-19,1 0 4,-2 0 318,3-2-114,0 1-85,0-2 1,-2 2-111,0-1-149,0 1 115,2-1 239,0-1-10,-3 2-191,2-2 305,-2 3-354,3-3-56,0 3 1,0-3 125,-3 3-78,3 0 60,-3 0-53,3-3 166,0 2 138,0-2-278,0 0 92,0 3-78,0-3-101,-3 0 125,2 2 5,-2-2-53,3 3 16,0-2-62,0 1-161,0-2 133,0 0 81,0 2 0,0-1-13,-2 2-3,1 0 139,-2-3 7,3 2 91,0-2-249,0 0 1,-1 3 68,-1-2 0,1 0-12,-1 0 36,2 1-99,0-2 62,-3 3 1,2 0-94,-1-2-181,1 1 205,1-2 361,-3 0-158,3 2 1,-3-2 95,3 1-60,-3 1 34,2-2-135,-2 0 1,3 3-65,-3-3 0,3 2-36,-2-1 0,0 1 78,0-1 80,1 1 0,-2-1 54,1 0 126,1 0-270,-2-1 301,0 2-15,3-2-178,-3 3 43,0 0-676,2 0 307,-5 3-276,6 1 329,-3 2 0,2 1 0,0-1-112,-1 1 1,-1 0 78,3 1 1,0-1-76,0 2 0,0 0 141,0 0 0,0 0 1,-2-1-79,0 0 0,0 1 263,2-3-64,0 1 60,0-1 1,0 1 0,0-1-106,0 0 370,0-2-147,0 2 1,1-6-73,1 3 203,-1-3-32,1 0-126,1-3 56,-2 0-77,2-6 1,-1-1-84,0-3 1,0 0 41,-2 0 0,0 0-24,0 0 0,0-2 40,0 1 1,0-1 0,-2 2 28,0 3 1,-3-2 448,1 4-359,-2-1 1,-1 3 57,-2-1 1,2 4 144,-1 1 1,-2 1-242,2 1 1,-1 5-53,3 1 0,0 6 0,1 0-89,1 2 1,0 3-499,0-2 291,1 3 128,3-4-25,0 4 1,0-4-15,0 3 1,0-3-207,0-1 0,2-1 89,0-3 0,1 1-850,-1-1 739,-1-1 0,3-2-360,-2-2 176,-1-1 99,4-3 250,-1 0 126,2-6-208,-2 2 26,-1-5 527,0 0-234,-3-1 410,6-6-263,-5 2-186,2-7 0,-3 4 56,2-4 265,-1 1-255,2-2 0,-3 4 445,0-2-393,-3 6 1,2 1 0,-3 3 195,1 1-286,-2 5 0,4-2 64,-3 6 0,-1 4 31,-1 2 0,2 3-227,-1 4 1,3 4 72,-2 2 0,2 2 0,0 3-332,2 0 1,0-1-766,0 0 560,0-1 240,0 1 36,0-4-531,2 4 437,-1-7 0,3 0-140,-2-4 1,-1-2-293,1-1 295,1-2 256,1-3 1,2-4 509,-2-5 0,2-1-243,-2-3 0,2-1 579,0-5 0,0-2 91,1-2 1,-2-2-463,0-1 0,0-1 0,-2 1 138,0-1 0,-1 2 335,0-3-482,-2 6 1,0 0 183,-2 8-84,-2 0 1,-2 8-93,-1 4 0,1 6-151,-1 9 0,1 1-232,0 6 1,0-1 0,1 2 166,1-1 1,1 1-984,-1-2 0,3 1 469,-1 0 1,0-2-860,0-3 250,1 1 0,-2-4-495,3-1 1,1-5 668,1-4-389,-1 1 778,5-7 0,-5 3-83,3-6 943,1-3-337,1-4 0,1-6-128,-1-4 1,0-2-105,1-3 0,-1-3 11,1 0 1,-3-3-12,0 1 0,-2-2 0,0-2 0,-2 6 11,-2 2 1,-3 7 1135,-3 8 0,0 5 359,-3 6 1,3 10 178,-3 7-1617,3 7 1,1 9-338,3 5 0,2 3 465,0 2 0,1-5 5388,1-3-2694,0-3-2642,0-3-63,0-3 0,-2-10-71,0-5-3355,-3-6 1,2-8 1754,-1-5 0,1-7-2452,3-2 2186,0-1 1948,0-1 0,0-4 0,0 1 0</inkml:trace>
  <inkml:trace contextRef="#ctx0" brushRef="#br0" timeOffset="1952">251 315 7578,'7'0'0,"-1"0"1048,0 0 0,-1 0-279,-1 0 0,0 0-80,3 0 0,-3 0-426,0 0 14,-2 0-110,0-3 0,-2-3-23,0-2 0,0-1-126,0 0 0,0 1 89,-2-2 1,0 1-128,-2-2 34,0 3 0,-3 0 201,1 4-122,-1-2 11,4 2-19,-3 1 994,3 0-218,-4 3 0,1 1-397,2 1 0,1 2 933,3 5-923,0-2 1,3 4 572,1-2 1,2 2-494,1 0 0,-1 1-20,0 1 1,1-3 0,-1-2-260,1-3-253,-1 0 0,0-4 193,1 1-543,-4-4 306,0-2 1,-3-5 20,0-2 1,-3-3 70,-1-1 0,-2-2 0,-2 1-717,-1 0 167,-2 2-60,4-2 177,-5 3 150,5 3 48,-3 1 1,4 3 797,-1-1 0,1 4 805,0 1 0,2 2-1011,2 2 1,0 3 0,1 5-372,-1 0-56,0 3 0,4 1 0,0 1 0,3 1 0,-1-2 0,2 1 0,0-5 0,1 2 0,-1-4 0,1-2 0,-1-4 0,1-2 0,-1-2 0,0-5 0,-2-3 0,1-8 0,-3-3 0,0-4 0,-2 0 0,0 2 0,0 2 0,-3 3 0,-1 3 0,-2 5 0,-3 1 0,2 2 0,-2 3 0,2 2 0,-2 7 0,2 0 0,0 7 0,2 0 0,3 3 0,-1 5 0,1-1 0,2 2 0,-2-3 0,4-1 0,-1 1 0,3-3 0,3 0 0,1-2 0,1-6 0,0 2 0,-2-9 0,5 2 0,-1-4 0,-2-4 0,0-5 0,-3-4 0,-1-2 0,-3-1 0,-2-2 0,-2 1 0,-5 3 0,-4 1 0,-1 2 0,-1 2 0,-2 3 0,-2 1 0,-2 3 0,0 1 0,0 3 0,-1 5 0,1 2 0,-3 0 0,5 2-3467,0-1 532,3 1 1,2-5-5205,1-2 8139,-1-2 0,2-5 0,-3-2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36.48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1082 365 8618,'10'-2'-436,"-3"-5"291,-5 5 217,-2-7-162,0 9 1,0-2-62,0-4 5,0 4 90,0-7 0,-2 9 4,-5 0 1,3 0 31,-9 0 0,7-6-21,-7 0 267,9-1-115,-13 7 0,13 0-119,-9 0 1,6 0 351,-5 0 1,5 0 241,-5 0-332,7 0 21,-3 0-65,-1 0 195,7 0-332,-6 0 0,8 2 246,0 5-518,0-5 160,8 6 36,3-8 1,8 0-109,0 0 0,0 0-36,0 0 0,1 0-13,-1 0 191,0-8-68,9 6-10,-16-7 37,14 9 1,-22-6 29,9-1-46,-9 1-83,5-3 103,-9 7 0,-9-6 1,-6 8-108,-8 0 0,-5 0 1,-6 0-144,2 0 224,0 0 1,-8 0-22,-5 0 0,7 0 184,-1 0 0,1 0 66,6 0 1,-2 2-116,2 4-106,5-4 509,7 16-337,1-16 1,2 8 0,2-5 490,3 1-468,7 0 58,5-6-108,11 0 50,17 0-256,-7 0 175,15-8 0,-6 4-100,8-9 0,7 6 52,0-5 0,1 1-138,-1-2 129,-4-4 1,8 7-1,-9-7-148,-2 4 0,3-2 38,-16 8 0,-6-5 0,-8 3 26,-2-1 58,-3 5 130,-15-3-68,-1 8 1,-18 0-61,-4 0 1,-6 0-1,-5 0-4,-1 0 1,-7 0 9,6 0 9,-8 0 1,6 6-98,-4 1 0,-2 5 144,8-5 1,0 5-53,7-5-22,-9 8-254,7-13 584,-7 15-195,17-15 1,-4 13 239,8-9 179,-8 1-436,13-7-115,2 0 96,10 0-183,9 0 200,9 0 0,4-7 3,12 1 1,-1-3-43,8 3 1,-1 2-26,8-9-148,-1 9 6,-8-13-91,6 15 211,-6-15 1,0 12 1,-5-7 0,-4 5 0,-1-3-220,-1 1-40,0-6 238,-8 13-10,-3-7-16,-8 9 0,-11 0-14,-8 0 0,-2 0-13,-11 0 117,0 0-87,-6 9 1,-7-5 121,0 9 1,-1-7-111,1 7 1,4-6 113,-3 5 1,1-1-17,-1 2-24,12-5-50,-13 1 0,24-7 16,-5 4 0,5-4 187,2-2-263,8 9 105,-6-7-3,15 7-19,2-9 55,2-9-71,15 7 0,-6-7 94,8 9 1,6-6-107,1 0 1,6-7-11,-7 6 42,9-7-35,-4 11 0,6-14 10,-4 5 1,2 1-117,-8-2 1,-1 7 81,-5-7 0,-1 9 57,0-3-36,-8-3 8,-3 8 33,-8-7 0,-2 9 1,-4 0-47,-7 0 0,-11 0 0,-3 2 4,-3 5 0,-4-5-21,-11 4 28,13 5 1,-12-9-11,12 4 0,2 3 2,-2-3 1,8 3-1,-1-5 282,4 2-268,1 1-67,1-7 79,9 0 21,-7 0-97,15 0 1,-5 0 121,14 0 0,3 0-42,9 0-13,0 0-1,1-9 61,7 7-66,-5-6 1,12-1-24,-9-4 1,7 3-1,-4-1-17,2 3 1,-7-5-232,3 6 263,-5 1 0,-8 0 341,-1-1-146,-7 1 0,1 6-79,-12 0-103,-5 0 1,-15 0 77,1 0-56,-9 0 0,6 2-34,-4 4 1,-2-4 64,9 5 1,-7 1-61,6-1 1,1 1 52,5-1 1,1-5-96,0 4 1,9-2-3,3 3 95,-3-5 161,16 6-201,-4-8 1,24 0 27,-1 0-114,9 0 92,-4 0 0,8-6-89,1 0 0,-3-7 81,-4 7 0,2-7-130,-9 6 1,1-5 135,-7 5 1,-2-1-1,-2 3-34,-2-1 132,-9 0-65,-4 6 0,-6 0-54,-14 0 1,5 0 11,-10 0 0,-3 0-28,3 0 1,-7 0 39,6 0 0,-6 6-47,7 0 0,-3 1 0,7-5 52,2 4 1,-5-4-24,12 5 242,-6-5-236,-1-2 105,9 9-63,1-7 268,9 6-273,9-8 0,1 0-25,9 0 1,3 0-91,3 0 0,-3 0 1,5 0 82,1 0 1,-7 0-210,5 0 74,-5-8 0,-2 6 233,0-5 0,-6 5-99,0 2 0,-7 0 86,7 0-135,-9-9 19,-4 7 0,-12-6 0,-12 8-128,-1 0 152,-1 0-9,-2 0 34,7 0-179,-7 8 9,9-6 28,-8 7 1,5-3 34,-3 1-144,3-1 255,12 3 0,1-5 17,9 9 1,9-9 293,4 2-210,12 5 0,-1-9-22,7 4 1,1-3 65,7-3 1,-1 6-159,0 0 0,1 1 47,-1-7 0,7 0 1,1 0-65,3 0 0,-6 0-191,2 0 110,4 0-65,-9 0 176,7 0-272,-17 0 103,-3 0 0,-7 0-8,-1 0 1,-7 0 61,1 0-247,-9 0 1,5 2-44,-9 4 41,0-4 33,0 7 233,0-9-151,-9 0-68,7 0 584,-6 8 63,16-5 1,3 11-209,8-7 0,-6 1 57,0-1 0,-1 1 45,8 5-195,-1 4-21,0-6 0,0 6 45,0-5 1,7 6-92,-1-6 1,1-1-9,-7 2 0,0-3-173,0 3 1,-6-4 143,0-9-538,0 0 180,6 0 91,0 0-66,0 0 181,-8 0 1,4-2-9,-9-5 0,0 3 43,-6-9 0,3 0 66,3-6 0,-4 6 0,4 1-25,-3-3 0,-3 4-26,0-2 1,0 7 158,0-7 118,0 9 1,0-7 260,0 5-316,0 4 612,0-7-132,0 9-30,0 0-378,0 9 1,6-5 160,0 9-198,1 0 0,-1-1-8,0 1 1,3 0-138,-3 6-39,-3 0 0,11 0 62,-7 0 1,-1-6-694,-6 0-26,9-9 298,-7 13 144,6-15 28,-8 7-96,0-18 98,0-1 1,0-9-139,0-1 265,0 1 0,0 0-144,0 0 337,0 0-212,-8 8-59,6-6 337,-7 7 0,7-7 287,-4 4 577,4-4-164,-7 15-590,9-7 0,2 11 601,5 5-323,-5-5-199,6 15-182,1-7 1,-5 10 73,9-1 0,-7-2-263,7-5 1,-7 6-248,7-6 1,-7-1 249,7 2 0,-6-3-205,5 3-9,-7-4-494,3-9 510,-8 0 0,0-2-83,0-5 1,0 3-5,0-9 1,0 0-181,0-6 377,-8 0 1,3 0-309,-7 0 272,7 0 1,-5 6 77,3 0 1,3 2 178,-9-1 0,9 1 223,-2 5 60,3 3 764,-5-5-165,6 8-645,-7 0 0,9 8-22,0 5 1,2-2-60,5 2 0,-5-1-243,4 8 0,3-1 84,-3 0 0,1-6-7,-7-1 5,8 1-752,-6 6 282,7-8 233,-1 6-472,-6-15 152,7 7-317,-9-9 517,0-9 1,0-2 0,0-8 1,0 0 0,0 0-56,0 0 0,-2 0 98,-5 0-17,5-1 511,-6 1-192,-1 9-181,7-7 0,-13 12 1310,9-7-241,-1 7 0,7-1-498,0 12 1,0-1 43,0 7 105,0 1-210,0 6-309,0 0 1,3 7 198,3-1-152,-4 1 0,9 0-90,-5-1 0,-2 3 102,9-3 0,-9-3-411,3 3 1,1-4-591,-1-1 484,8-1 199,-13 0 0,8-8-532,-3-5 439,-5-4 0,9 4-276,-5 1 341,-4-1 0,7-8 107,-9-4 0,0 1-170,0-7 40,-9-1 113,-2-6 0,-1 0-227,-1-1 229,9 1 1,-7 2 140,5 4 0,1-1-170,-7 7 495,7-8 0,-5 7 262,3-5 469,5 4-485,-6 9-398,8 0 0,0 9 114,0 4 1,2 6 17,4 6 1,-2-3-299,9 3 1,-6-1 85,5 1 1,-5-3 0,3 3-291,-1-4 65,6-2-655,-13 1 554,15-1 0,-13 0 50,9 0 1,-9-6-324,3 0-245,3-9-205,-8 13 4,15-15 543,-14 7 0,5-12 271,-8-3 95,0-5-29,0 1 1,-2-7 0,-2 4-342,-3-4 342,-8-2 0,7 0-60,-5-1 1,-2 1-154,9 0 522,-9 9 200,13-7 250,-7 14-399,1-5 185,6 8 0,-7 8-177,9 5 1,2 4-1,2 2 18,3 0 1,6 1-150,-7-1-132,0 0 1,1 0-29,-1 0 1,3 0-181,-3 1 0,-2-3-813,9-5 649,-9 5 1,7-12-635,-5 7 451,-3-7 99,5 3 163,-8-8 0,0-8-109,0-5 246,0-4 0,0-2-80,0 0 1,-2-1 104,-4 1 1,3-2 0,-5 0-221,-1 2 351,7-13-63,-15 27 0,15-20 485,-4 12-358,4 5 1,-5-3 383,1 5 291,-1 3-486,7-5 1,0 10-85,0 4 0,3 5 190,3 8-111,-4 0-49,15 0-351,-15-8 113,15 6 0,-13-6 316,9 8-622,-8 0-243,12 0 1,-13-2 101,9-4 73,-9-4 102,4-1-260,-8-6 168,0 7 0,0-9 188,0-9 1,0 5-346,0-9 329,0 0 1,-6-6-44,0 0 1,-3 0 120,3 0 64,-5 0 1,0-1-96,3 10 670,-1 1-241,7 1 301,-6 6-296,-1-7 291,7 9 1,-6 2 58,8 5-251,0 3-271,0 9 144,8 1-506,-6-1 210,15 0 0,-15 0-206,5 0 0,-3-2 124,2-4-93,-3 4 1,7-8 44,-3 3-441,-5 5 225,6-14 159,-8 5-7,0-8-12,0 0 37,9 0 0,-7-2 41,4-4 1,-4 1-88,-2-8 106,0 1 1,0-7 0,0-1-36,0 1 1,-6 6-52,0 1 89,-1-1-52,-1 2 74,6-6 0,-7 13-29,9-9 0,-6 7 491,-1-7 828,1 9-715,6-5 219,0 9-336,0 9-158,0 1 1,0 3 0,2 0 105,4 2 0,-1 2-179,7 2 0,-5 0-262,6 0 1,-9-6 95,2 0 1,3-7-765,-3 7 544,0-9 1,-3 5-768,3-9 457,-4 0 182,7 0 0,-9-2 132,0-5 1,0 3-1,0-9-31,0-2 1,0-2 115,0-2 94,0 9 0,-2-7-293,-5 4 422,5-4 0,-9 4 344,5 0 0,4 7-100,-5-7 266,5 9-191,2-5-64,-8 9 1,6 2-137,-5 5 1,5-3 0,2 9 189,0 2-357,0 2 1,7 2 0,-1 0 146,-2 0 0,0-2-343,3-4 101,-5 4-559,6-15 341,-8 15 153,0-15-34,0 15-428,0-14 34,0 5 183,0-8 17,0 0 239,0-8-101,0-3 87,0 0 152,0-6-45,0 7 1,-2-3 102,-4 0-60,4 0 201,-15-6 0,15 6 351,-5 1-234,-3 7-55,8-3 197,-7 8 50,9 0-339,0 8 1,0 3 0,0 8 19,0 0-457,9 0 197,-7 1 1,6-8 181,-8 1-801,9 0 383,-7-2 1,8 3-111,-3-7 32,-5-1 85,15-6 196,-15 0 126,7 0-153,-9 0 0,0-2 95,0-4 0,0 1 22,0-7 1,0 5-20,0-6 1,0 7 31,0-7-74,0 9 310,0-4-33,0 8 416,-9 0-433,7 0 0,-9 0 0,7 2 302,-2 4 0,-1-2-6,7 9-25,0-9-51,0 13-712,0-6-475,0 8 513,0 0-1048,0-8 541,0-2-1901,-8-9 1735,6-9 1,-9-2 347,5-8 1,-5 0-2022,-8 0 2595,8-9 0,-14-2 0,3-8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18.79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289 135 7699,'0'7'0,"0"-3"-198,0 0 0,0-2 295,0 3-441,0-4 120,0 5 281,0-5-45,0 4 0,1-4 121,1 1 136,-1-1 1,2-2 122,-1-1 347,-1 1-393,5-4 0,-5 3-106,1-2 0,1 2-203,-1-3 252,0 4-153,-2-5 232,0 6-395,0-3 0,-3 4-58,-1 1 1,0 1 13,0 1 0,0 1-83,-3 0 1,1 1 72,-1 3 0,1-2-83,-1 1 0,1 0-77,0-2 197,-1 3 0,2-2-95,0 2 170,0-5-29,4 2 1,-2-6 117,3 0 0,1-3-100,1-3 1,1-3 132,4 1 0,-1-2-135,1 2 0,-1-2 15,0 0 1,1-2 1,-1 4 0,1-1-1,-1 3 1,1-1 104,-1 1 1,-2 0-105,1-1 0,-2 3 473,1 0 13,2 2 61,-5-1-432,2 3 1,-4 3-7,-1 1 1,0 2 56,-2 1 1,0-1-32,-3 0 1,1 2 1,0-1 0,-1 2-67,1-5 0,-1 3-73,1-2 0,2 0-1,-1 2-200,1-1 0,-2 1 27,-1-1-278,4 0-136,-3 1 149,5-4 349,-2 0 0,3-4-28,0-1 0,4-2 1,2-4 1,1 0 21,1-3 1,-1 2 15,0-1 1,1 1 30,1-2 0,0 4 131,-3-2 1,0 2 9,1 1 1,-3-1-44,0 1 1,-2 2 150,3 2-122,-4 1-53,2 1-57,-6 3 1,0 1-79,-4 5 1,0-1 72,-1 3 0,0-3-25,0 3 1,0-3 1,-1 3 1,2-2 17,-1 1 1,1-1 4,0 2 1,1-4-9,-1 2 1,3-1 16,0 0 1,2-3-5,-3 2 1,4-4-79,-1 1 19,1-3 0,1 1-11,0-4 1,1-1 143,1-4 1,2 0-97,2-1 1,0 0 117,1-3 1,-1 1-104,1-1 1,-1 0 112,0 2 1,1 1-56,-1 1 1,-1 1 80,-1 0 1,-2 0 342,2 2-98,-2-2 14,1 5-274,-3-2-137,-6 9 0,2-2-94,-5 5 0,2-2 66,0-1 1,1 3 7,0 0 1,-1-1-58,1-1 0,-1 0 25,1 1 1,2-1 57,-1 2 1,2-4-51,-1-1 64,-2 0 1,4 2-38,-2-2-73,3-1 1,-1-3 111,4-3 1,1-1-5,4-4 1,-1 0 0,1-3 1,1 1-26,1-1 0,-1 0 105,-1 2 1,-1-1-94,0 1 1,0 1 140,-2 1-116,2-2 0,-3 2 207,1-2 9,-1 5 197,-3 1-378,0 3 0,-3 3 18,-1 1 1,-2 4-33,0 1 0,-1 0 40,1-1 0,0 0-110,-1 3 1,1-1 97,-1 1 1,1 1-113,0-2 1,-1 0 6,1 1 0,-1-2 23,1 1 1,0-2-75,-1 1 0,1-2 33,-1-1-195,4-2 131,0 2 37,3-9 0,3 1 24,1-7 0,2-2 193,0 0 0,3-1-43,-1-1 0,1 0-43,-3 0 1,3 1-4,-1-1 0,0 1-25,-4 1 0,2 1 28,-2 1 1,0 3 33,0 0 51,-2-1-87,0 6 246,-2-1-235,-2 7 0,-1 0-27,-1 6 0,-2-3-33,2 3 0,-2-2 54,-1 1 1,0 1-128,-1 2 1,1-2 105,-2-1 1,2-1-96,1 2 1,-1-3 62,1 3 0,-1-3-24,1 0 0,-1-1-36,1 0 0,2-2-84,-1 0-35,4-2-32,-2-3 0,4-3 200,1-2 0,2-2-44,5-2 1,-2-2 59,2 0 0,-2-1-72,2-1 0,-2 2 191,2 1 1,-2 1 24,-1-2 0,0 4 40,-2-2 1,2 3-52,-2 1 0,-1 0-77,-1 0 0,0 2 76,0 1-23,-2 2 238,3 0-281,-6 2 0,2 1-133,-3 2 0,0 2 60,0 0 0,-2 1-7,2 1 0,-2-1-85,0 3 1,-1-3 80,1 3 0,0-3-88,-1 0 1,3-1 54,0 0 0,-1 1 15,-1-2 1,2 2-38,-1-4-13,1 2-94,0 0-26,2-2 0,2-2 269,0-4 0,2-3-113,3-3 0,0-1 131,2-2 1,1-1-78,1 1 0,0-1 147,-3-1 1,0 0-96,1 1 1,-1 1 53,1 0 1,-3 3 14,0 0 0,0 1-39,0 0 1,-1 3-41,-3 0 78,0 2-7,0-1 0,-1 8-179,-1 2 0,1 1 97,-4-2 1,2 3-91,-2-1 0,0 1-14,0 0 1,0-1 83,-2 3 0,1-4-148,0 2 1,1 0 63,-2 0 0,2 0 19,-3 0 0,0-2 16,2 4 1,0-3 65,-1 0 1,2 0-187,0-2-171,0-2 268,4-2 0,-2-2 5,3-2 0,3-2 35,1-2 0,3-4-37,1 0 0,-1-2 109,2-1 1,0 0-108,0 0 0,-1 0 170,-1 0 0,-1 3-35,0-1 0,1 3 65,-1 0 1,-2 0-82,1 2 0,-4 0-4,1-1-5,2 4 39,-3 0 44,1 3 1,-4 4-179,-3 0 1,2 3 27,-2-2 1,2 0-4,-1 2 1,-2 0-67,2 2 0,-2-2 57,0 1 1,0-1-50,2 0 1,-2 0 65,2 1 0,-2 0-38,-1 0 0,-1 1 10,-1 0 1,1 2 59,1-3 1,1 1-79,0-3 9,2 1-349,-2-1 305,6-2 0,0-4 13,4-5 1,2-3 19,3-3 1,-1-1 30,2-1 1,0 0-53,1 0 0,-2 1 115,-2-1 1,-1 1 27,1 1 1,-1 2 114,0 2 1,-1 1-104,-1-1 0,-3 3 45,1 0-187,-1 2 1,-1-1 124,0 1-110,0 1 507,0-2-431,-3 9 0,3-4-63,-3 4 72,0-1 0,0 2-77,-1-1 0,-2 1 69,2-1 0,0 1-47,0-1 0,2 0 13,-2 1 0,1-1-20,-1 1 0,1-1 35,-2 0 0,0 1 3,3-1 1,-2 1-36,2-1 29,-3 1-354,4-4 272,-2 0 0,4-4 55,1-1 1,2-4-17,2-2 0,0-4 28,1 2 1,-1-2-3,1-1 1,-1 2 3,1 0 1,-2 4 33,-1-2 1,1 0-44,-2 0 0,1 3 84,-2 1-77,3 1 98,-4-2-92,2-1 185,-3 4-164,0 0 21,0 3-115,-3 6 0,1-4 79,-2 4 1,2-1-26,-2 2 0,1-1 13,-1 0 1,2-1-5,-2-1 0,2 0 14,-3 3 1,3-1 3,-2 1 1,2-1-68,-2 0 1,1 1 53,-1-1 0,2 1 42,-2-1 1,0 0-44,0 1 1,0-1 159,2-2-152,1 2 1,-4-5-126,3 3 91,0-2 0,2 0-7,0-4 1,3-2-44,1-2 0,0-1 66,0-2 1,0-1-79,3-3 0,-1 3 54,1-1 1,-2 1 88,0-1 0,0 2-82,-3 2 0,3 0 144,-1-1 1,-1 3-56,-1-2 0,1 5-23,-1-3 10,0 4 110,-2-2-150,-3 9 1,0-2 0,-3 5 3,2-2 1,-1-1 1,3 0 1,-3 0 1,0-2 1,2 2-23,-1-2 1,1 2 15,-1 1 1,1-1-12,-2 0 1,0 1 44,3 2 1,-3-2 3,1 2 0,0-2-15,0-1 0,3-1 40,-1-1-67,-2 0 41,3 3-389,-2-4 229,3 0 3,0-3 75,3-6 1,-1 2 13,2-5 0,-1 2-1,2-2 1,0 0 3,0-2 0,0 0 5,2 2 1,-3-2-10,0 3 1,0-1 83,0 3 0,1-1-70,-3 1 1,3 2 103,-3-1 0,1 3-96,-1-2 125,-2 3-74,3-2 98,-3 3 0,0 4-208,-3 0 101,3 3-64,-6-3 1,3 2 19,-1 1 1,-1-3-6,3 0 0,-2 1 111,1 1-95,-2 1 1,4-1 19,-3 0 1,0 1-14,0-1 0,-1 1 10,3-1 1,-3 0-5,0 1 1,2-1-29,-1 1 0,2-3-7,0 0 1,-1-2-30,1 3-154,0-4 114,-1 2 121,2-3-33,-1 0-3,7-3 1,-3 0 18,5-4 0,-3 1 8,0-1 0,2 1-3,-2-1 1,2 0-20,0-1 0,0 1-36,-2-2 0,2 2 42,-2 1 1,0-1-11,0 1 0,-2 0 58,3 2-29,-4-2 0,3 5 49,-2-1 17,-2 1-29,3 1-86,-6 3 1,1 1 9,-3 2 0,0 1-4,3-1 0,-3 1-17,1-1 1,0 0 6,0 1 1,0 0 17,-3 1 1,1 0-3,0 0 0,1 1-40,1 0 0,0 0 34,-3-3 1,1 2-37,0 1 0,1-3 14,1-1 6,0-1-93,0 2-10,1-2 147,3-1 1,1-4-44,1-1 1,2-2 70,2-2 0,-1-3-65,2 1 1,-3-1 40,2 0 1,1 2-20,-3-2 1,2 2 0,0-2 0,0 2-2,1-2 0,-3 2 5,0 1 0,0-1-3,0 1 1,1 0-1,-3-1 1,3 1 18,-3-1-27,3 4 37,-2-3-28,1 5 241,-1-2 80,-3 3-398,-3 6 1,1-4 108,-2 5 0,2-2-150,-2 1 1,2 1 73,-3-1 0,3-2-26,-2 1 0,0-1 58,0 2 0,-1 1 4,3-1 1,-3 0 11,1 1 0,0-1-26,0 1 1,2-2 59,-3 0 1,2 0-60,-1 0-16,-2 0 0,3 0 38,-1-1 1,0-3-268,2 1 262,1-1-7,-1-1 1,4-3 36,0-1 1,3-2-49,-1 0 1,2-1 26,0-2 0,1 1-21,-1-2 1,0 1 85,-2-2 0,2 3-64,-2-3 0,2 3 28,0 0 1,0-1-30,-2 0 0,1 0-3,-3 3 1,2 0-54,-1-1 21,2 1 1,-4 0 23,3 2 0,-2 0-8,0 2 15,-1 1 170,-1-1 0,-3 4-147,1 3 0,-1 0-38,1-1 1,1 2 35,-3-2 1,1 2-28,-1 0 0,2 0 17,-2 1 1,2-1-27,-3 1 1,2-1 46,-1 1 0,-1-1-26,2 0 1,-1 1 14,2-1 1,-2 1 3,2-1 0,-3 0-1,3 1 0,-2-1-9,2 1 1,-3-3 3,3 0 1,-1-2 19,1 0-230,2 1 177,-3-2 1,3 1-29,0-4 37,0-1 1,1-6-5,1 0 1,0 0 14,3 1 0,0 0-16,0-3 1,0 1 11,2-1 1,-1 0-7,1 2 0,-2 0 40,0 1 1,0 0-3,-3 0 0,2 3 36,-2 1-56,3-1 5,-4-1-50,2 2 51,-3 2-7,0 2 1,-1 4 18,-1 0 1,0 3-27,-2-2 1,2-2 0,-2 1 1,0 1-55,-3 1 0,3 0 54,0 1 1,-1-1-55,-1 1 0,0-1 45,2 1 0,-2 0 7,2 1 0,-2-1-18,0 2 1,0-2 20,2-1 1,-2 1-8,2-1 0,0 1 7,0-1 1,3-2 47,-2 1-49,3-4 1,0 3-72,0-2 69,0-2-25,3 0 1,-2-3 16,3-3 1,1-2 2,1 0 0,0 1-3,1-2 1,-1 0-2,1 0 1,-3 0 27,0 1 0,0 0-28,0 0 1,2 1 116,-2 0 0,0 3-100,0 0 1,-2-1 0,2-1 0,-2 2 8,0-1 0,1 3 16,-1-2 9,0 3-57,-2-2 1,-3 7 8,-1 0 0,0 3 34,0-2 0,2 0-23,-2-1 0,1 2 43,-1-2 0,2 2-30,-2 0 1,2 1 0,-3-1 0,3 0 1,-2 1 0,2-3-13,-3 0-12,4 1 1,-4 1-7,3 0 0,-1-1-7,1-1 35,1-3-61,-2 5 46,3-5-349,0 2 296,3-9 0,0 2 24,1-5 0,2 0 4,-2 0 0,2 0 17,0 1 1,0 0-26,-2 0 1,2-1 16,-2 0 0,0 0 0,0 3 1,0 0 9,0-1-14,2 1 0,-3-1-4,1 1 0,-1 0-26,0 2 1,-2-2-45,3 2 109,-2 1-65,1-3 48,-1 3-44,-1-1 217,2 1-35,-3 3 1,0 5-49,0 2 0,-2-1-64,0-2 0,-1 0 30,1 3 0,0-1-24,-2 0 0,2 1-35,-2-1 0,0 3 34,0-1 0,-2 2-92,2-2 0,-2 0 33,0 3 1,-1-1-15,1 3 0,-1-1 9,1-1 0,-1 2 24,-2 0 1,2-3-8,-1 3 1,0-2 1,-1 0 1,2 0 8,-1-2 1,1-1-6,3-2 0,-1-1-48,3-1-8,0-3 0,2 2-7,0-6 1,2 0 82,3-4 1,0-1-37,2-1 0,1-2 46,1 0 0,2 1-46,-3 0 1,3-1 42,-3-2 1,1 2-35,-3 1 0,1 2 129,-1-1 0,1 0 8,-1 1 250,-2 2-286,-1 3 0,-3 4-31,0 1 0,-3 2-95,-2 5 0,0-2 92,-2 4 1,1 0-114,-1 2 1,-1 0 91,-1-1 0,-1 1-51,1 0 0,-2 0-128,3 0 0,-3-3 78,3 1 1,-3 0-18,2 2 0,-1-1 58,1-2 0,1 2 75,1-4 1,1 3-84,-1-2 1,2-1 162,0-1-161,3-4-68,2 0 0,0-4 118,2-4 1,2 0-8,2-5 1,3-1 52,-1-2 0,3 0-69,-2 0 1,1 1 67,-1-1 0,2 1-63,-3 1 0,1 0 127,-3 2 0,1-2-102,-1 3 1,0 0 8,1 4 0,-3-1 0,0 2-5,-2 1 260,1 2-255,-6 6 0,-1-4-53,-2 5 0,-1-2 46,1 1 0,0 0-65,-1 1 1,1 1 33,-1 1 1,1-1-7,-1-1 0,1 1-65,0 1 1,-1 0 64,1 0 1,2-2 12,-1 1 1,2 0-23,-2-2-178,0 0 183,4-2 0,-1-1-29,4-3 0,0-5 7,5-2 0,-2-3-4,3-1 1,2-3 21,1-1 0,-1 0-13,0 2 0,-1 0 119,2 0 1,-3 1-74,0-1 0,-1 2 190,0 0 0,-1 4-34,0-2 0,0 2-8,-2 0 0,1 3-147,-2 0 0,-1 2 9,1 0 0,-3 1-36,2-1 137,-1 1-136,-1-2-52,-3 9 0,0-2 66,-1 5 0,-2-2-118,2-1 1,-2 1 16,0-1 0,-1 3 25,-2-1 1,2 1-4,-1 0 1,1-2 41,0 2 0,1-2-36,-1-1 0,1 1 13,-1 2 1,1-2 72,0 2 1,0-2-61,2-1 0,-1-2 171,3 1-197,-3-4 36,4 2 0,-1-4 92,4-1 0,-1-2-73,4-5 1,-1 1 66,2-2 0,3-1-57,-1-2 0,1 3 97,-3-1 0,1 2-83,-1-1 0,-2 2 80,1-1 0,-2 2-21,2 1 0,0 1 93,-3 1 85,0 3-126,-2-2 0,-1 7-65,-1 0 1,1 4-126,-4-4 1,3 2 49,-2 0 1,0 0-12,0 1 1,-2-1-58,2 1 1,-2-1 85,0 0 0,2 1-90,-1-1 1,2 1 75,-2-1 1,0-2 3,1 1 1,-1-1-16,0 2 0,0 1-31,3-1 0,-2-2-27,2 1 23,-3-4-193,4 5 217,-2-5 0,3 1 74,0-4 1,2-2-74,0-2 0,3-1 66,0 1 1,0-1-65,2-2 1,-1 2 104,-2-2 0,1 2-62,0 1 1,-2 2 21,2-1 1,-2 1 41,1-2 1,1 1-65,-2 1 0,1 2 267,-2-2-148,3 2 127,-4-1-124,4 3-54,-4 0-357,2 0 206,-3 3 0,-2-1-116,0 2 128,-3 0 1,1 3 22,-2-1 1,1-2 14,1 1 0,1-1 7,-2 2 0,0 1 13,0-1 0,2 0 14,-1-2 0,0 2 30,0-2 0,0 1-46,2-1 0,1 2 25,-4-2 1,4 0-23,-1 0 1,-1 0-14,1 3 1,-3-3 12,3 0 1,-2 1-8,2 1 9,0 0 0,0 1-3,-1-1-230,1-2 203,2 2-62,0-6 318,0 3-223,0 0 4,0-2 0,0 2-5,0-1 1,0-1-1,-3 1-114,3-1 109,-3 2-70,3-3 1,-1 3 46,-1-3-28,1 3-16,-1-2-10,2 2 93,0-9-24,2 2 1,2-8 41,2 4 0,-1-1-38,-1 3 0,-1-1 30,2 1 1,0-3-13,0 1 1,0-1 0,2 0 0,-1 2 53,1-2 0,-1 0-57,0 1 1,1-2 13,-1 2 1,1 1-7,-1-2 0,1 2 85,-1 1 1,-2-1-74,1 1 0,-2-1-41,1 1 1,2 0 4,-2 2 1,-1-2-7,-1 2 1,1 0-7,-1 0 1,1 2-12,-1-2 0,-1 2 32,1-3 1,1 3-6,-1-2 0,1 0 69,-1 0 1,-1 0-67,1 2 0,1 1 229,-1-3-170,0 2 1,0-1-2,0 1-82,1 1 1,-3-2 86,2 3-128,-1-3 105,2 2-76,-3-1 16,3 2-3,-3 0 17,3 0 11,-3 2 0,0 0-1,-3 2 0,2 0 0,-3 0 0,2 2-1,-3-2 0,3 2 0,-2 3 0,0-2-142,-3 2 0,1-2-153,-1 2 260,1-2 1,0 4-104,-1-2 94,1 2 0,-3-1 87,1 3 1,-1-2-109,3 0 1,-3-1 50,1 3 1,0-2-30,3 0 1,0-4 19,1 2-23,1-2-1,0-3 0,3-2-60,0-4 1,3-3 60,1-3 1,4-2 118,0-3 1,4 0-74,-2 0 0,3-2 82,-1 0 0,1-2-62,0-1 1,0 2 146,0-1 1,0 0 14,-1-2 1,1-1-68,0 1 1,1 0 42,-1 0 1,1 2-46,-6 2 1,3 4 50,-3 0 0,3 3-65,-2 0 0,-1 1 6,-1 3 51,-1 1-184,0 0 88,-2 3-31,-1-3 1,-3 4-147,0 1 0,-3-1 47,-1 3 0,-2 1-18,0 1 1,-1 0 36,1 1 1,-3-1-69,1 1 0,-2-1 82,2 1 1,1 1-14,-2 1 1,2-1 47,1-1 0,-1-1 2,1 0 1,-1 2 11,1-1 1,0 1-27,2-4 0,-1 2 120,3 0-121,0-2 39,2-2 0,3-2-23,1 0 1,2-2 175,3-3 0,-1 0-14,2-2 0,-1-1-21,2-1 1,-1 0-27,3 3 0,-1 0-42,-1-1 1,1 1 44,-1-1 1,1 1-26,1 0 0,-3-1-108,1 1 1,-3 1 167,0 1-225,0 3 1,-4-2-34,0 3 6,-2 0 0,-7 0 107,-6 0 1,-1 2-74,2 0 1,0 2 54,-1-1 0,0 1-110,2-2 0,0 3 97,0-1 1,2 0-3,-1 0 0,1-2 29,0 3 1,3-4 1,0 1 0,1 1 104,-1-1-135,3 0 66,-2-2 0,9 0 108,2 0 1,1 0-77,2-3 1,-2 2-2,1-3 0,1 0-14,2 0 1,0-1 6,0 3 0,-1-3-78,-2 3 0,2-2 60,-4 2 1,1-2-15,-3 1 33,1 1-179,-4 2 159,0 0-189,-9 0 0,1 0 11,-5 0 1,0 0 78,-1 0 1,-1 2-14,1 1 0,2-1 26,0-2 0,0 0 54,1 0 1,-1 0-52,3 3 1,1-3 34,1 2-34,0-1 9,0-1 146,1 0 0,4 0-81,1 0 1,2-2 86,2 0 0,3-1-106,-1 1 0,4 0 107,-2-2 0,3 3-54,-1-1 1,-1-1-8,0 1 1,-1-3-57,0 3 1,0-1-4,-4 1 0,0 2-192,1-3 151,-4 3-64,0 0 1,-3 0 91,-3 0 1,0 0-57,-4 0 1,-1 0 40,-1 0 0,-2 0-78,0 0 1,0 0 53,0 0 1,0 2-1,2 0 0,-1 0 23,1-2 1,0 0-44,3 0 130,0 0 0,-1 0-127,1 0 372,2 0-198,-1 0 68,4 0-70,-2 0-39,9 0 0,-2 0-31,4 0 0,0 0 73,1 0 0,-1-1-71,2-1 1,0 1-11,1-3 1,0 2 12,-2 0 0,0-1-2,-3 1 1,0 0 37,1 2 1,-1-3-175,-2 2 92,-1-2 0,-4 3-89,-1 0 1,-2 1 99,-2 1 1,-3 0-67,1 2 1,-4-3 49,2 2 0,0-1-31,-1 1 0,1-1-11,-1 1 0,0-3 1,2 2 0,-1 1 13,1-1 0,1 1 6,1-1-24,1-1 25,-1 2 0,2-2 78,0 1-101,2-2 334,3 3-179,3-3 10,1-3 0,2 2-21,1-3 1,1 2-33,1 0 1,-1-1-53,-1 1 1,1-1 46,1 1 0,-1 1-121,-1-3 0,1 2 66,1 0 0,0-1-80,-3 1 0,-2 0 79,0 2 1,-1-2-50,1 0 47,-3-1 37,2 3 1,-10 0-36,-1 0 0,-3 0-80,2 0 1,1 0 85,-2 0 0,2 1-128,-1 1 1,0-1 34,1 1 1,-1-1 15,3-1 1,-1 0 42,1 0-7,-1 3 63,1-3-104,-1 3 327,4-3-62,0 0-38,3 3 0,1-2-68,1 1 1,-1-1 5,4-1 1,-1 0-56,2 0 1,1 0-1,-1 0 1,1 0-84,-1 0 0,0-1 51,1-1 1,-1 1-52,1-1 0,-1-1 79,0 1-82,1-3 1,-3 4 40,0-1-27,-2-1-3,1 2 0,-4-2-1,-1 3 1,0 0-50,-5 0 0,2 0 73,-3 0 1,1 0-70,0 0 1,0 0 50,-1 0 1,0 2-45,0 0 0,1 1 25,3-1 1,-2 0 106,2 2 0,1-3 39,-2 2 162,1 0-140,1 1 1,-2 0-3,2 0-48,1-2 0,2 1-20,0-1 0,1-1-39,1 1 1,0-1 40,2-1 1,-2 0-107,2 0 0,0-1 8,0-1 1,2 1 18,-2-4 1,1 3-25,-1-2 0,2 0 47,-2 0 0,0-1 6,0 3-8,-2-3 0,3 4 13,-3-4 1,0 3-19,-2-2 49,0 2-78,0 0-86,-3 2 113,-1 0 28,-2 0-26,0 0 1,0 0 14,2 2 0,-1 0-13,2 2 1,-1-2-5,2 3 1,-2-3-19,2 2 0,-3-2-5,3 2 0,-1-1 52,1 1 1,1 0-28,-3 2 1,2-1 48,0-1-64,-2 0 46,4 3-24,-3-1 1,1-2-69,0 1-14,-1-4-10,3 2 77,6-9 1,-4 2 1,5-5 1,-4 3-3,1 2 0,-3-2 53,1 2 0,1 0 51,-1 0 241,0 3-258,-2-5-22,0 5 157,0-2-268,-2 6 1,0-1 25,-2 2-26,3 0 7,-5 2 54,2 1 1,0-1-26,0-2 1,2 2 19,0-2 0,-1-1 17,1 2 0,-1-2-33,1 2 50,1 0 0,-4-1-28,3 2 0,-1-2-4,1-2-43,2 1 43,-3 1 69,0 0-68,2 1 141,-2-4-130,0 2 117,3-3-467,-3 0 297,3-3 192,0 2-135,0-4 1,2 1 8,0-2 1,1 1 0,-1 1 0,0 1-7,2-2 0,-2 0-2,2 0 1,-2 0 3,0-2 0,1 3-19,-1 0 1,3-1 9,-1-1 1,-1-1-6,-1 1 0,1 2 18,-1 0 1,2 1 1,-1-1 1,-1 2-34,1-2 0,-3 2 24,2-3-233,2 4 220,-3-5 1,4 5-2,-3-4 1,0 3-26,-2-2 149,0 3-135,3-2 1,-3 2 266,3-1-123,-3 1 148,0-2-234,-3 6 9,3-2 0,-3 2-84,3 0 0,-1-3 75,-1 2 0,1 0-58,-1 0 23,1-1-15,1 4 1,-2-3 1,0 2 0,0-2-6,-1 3 27,3-1-27,-6 2 0,4 0 22,-2-2-39,3 2 29,-5-3 0,5 3-4,-4-2 1,4 0 9,-1-2-9,-2 2-138,3 2 126,-4 1-16,1-1 1,1-2 19,0 1 1,1-3-68,-1 2 0,1-3 59,-1 2 0,3-2-34,-2 1 69,1-1 1,0 2-67,-1-3 240,1 0-125,-1 0-51,2-3 0,0 1-9,2-2 0,-1 2-17,1-2 0,1 2-53,-1-3 1,2 1-25,-1-2 0,-1 1 19,1 1 1,-2 0-15,3-3 1,-2 3 276,3 0 0,-3 0-71,2 0 0,-2-2-118,3 2 0,-3 0 0,2 0 0,-2 2 186,2-2 5,-2 2-173,1-3 1,-1 3-54,0-2 59,3 2 1,-4-3-80,4 3 81,-4-3-225,2 5 185,0-6 1,-3 5 1,3-2 36,-3 1-49,0 1 448,0-2-381,-3 6-39,3-2 22,-6 4 0,5-2-79,-4 1 78,4 2 1,-4-5-116,3 4 1,0-3 70,2 2 1,-2-2-14,-1 3 0,1-3 31,-1 2-9,3-3 1,-4 4 5,2-2-6,1 2 0,-2-4 104,1 3-95,1-2 128,-2 3-122,3-1 0,-2 0 2,0 0 1,0-1-117,2 1 1,-1-3 113,-1 1-116,1 2 87,-2-3-154,3 4 102,-3-4-4,3 2 298,-3-3-104,8-6 1,-2 2-102,3-5 0,-3 4 44,1 1 0,-2 0-21,3-3 0,-3 2 209,2 1-198,-3-2 0,4 2 53,-2-2-134,2 2 1,-4-1 118,3 3-134,-2-3 0,1 4 102,-1-4-78,-1 4 35,5-5 1,-5 5-88,3-3 122,-2 2 1,3-1 49,-3 1 168,0 1-212,1-2 109,-2 3-79,4 0-27,-4 0-4,5 0 1,-5 0 14,4 0 0,-3 0 41,2 0 1,-2 0-1,2 0 1,-2 0-7,3 0 0,-3 0-35,2 0 0,0 2-84,3 0 1,-3 0 83,0-2 1,1 0-62,1 0 1,1 0 59,2 0 0,-2 0-93,1 0 1,0 0 77,1 0 0,-2 0-13,2 0 0,-2 0-39,-1 0 0,0 0 35,1 0 1,-1 0-102,1 0 129,-1 0-191,1 0 158,-1 0-176,-2 0 50,-2 0-55,-2 0 0,-5 0 121,-1 0 1,-4 0-97,1 0 0,0 1 51,1 1 1,-2-1-90,0 1 0,-2-1 104,1-1 1,1 0 25,-1 0 1,3 0-45,-3 0 0,2 0 2,-1 0 1,2 0 11,-1 3 1,2-3-91,1 2 188,-1-1 0,2 0-74,0 1 211,3-1 264,2 2-70,2-3-221,2 0 1,2 0 75,1 0 0,0-3-60,1 1 1,0 0-54,0 2 1,1 0 6,0 0 1,0 0-127,0 0 1,-1-2 42,2 0 0,-1 0-17,2 2 1,-4 0 16,2 0 0,0 0-16,0 0 0,-1 0-50,-1 0 110,-1 0-178,3 0 0,-1 0 78,0 0 0,-1 0-83,0 0 0,-3 0 57,0 0 0,-2 0-81,3 0 152,-1 0 0,2 0 9,1 0 1,-3 0 26,0 0 0,-2 0-87,3 0 165,-4 0 1,3 0 35,-2 0-158,-1 0-105,1 0 0,-7 0 77,-1 0 0,-2 0 10,2 0 1,-1 0 4,1 0 0,-1 0-6,1 0 0,-3 0-23,1 0 0,-3 0 34,3 0 0,-3 0-178,2 0 0,-1 0 66,1 0 1,-1 0 40,1 0 0,-2 0 141,3 0 0,-1-2-121,3-1 1,-1 1 115,1 2 0,2 0-66,-1 0 310,4 0 1066,-2 0-1290,9 0 0,-4 0 8,4 0 0,-1 0-115,2 0 1,-1 0 110,1 0 1,-1 0-93,0 0 1,1 0 56,-1 0 1,1 0-77,-1 0 1,0 0 5,1 0 1,-1 0-8,1 0 1,-1 0-26,1 0 0,-1 0 63,0 0 1,1 0-46,-1 0 1,-2 0 37,1 0 0,-1 0-17,2 0 1,-1 0 2,-1 0-66,-3 0 1,4 0 18,-2-2 0,-1 1-68,1-1 146,-3 1 30,3 1-60,-3-3 1,-1 2 59,-1-1-40,2 2 1,-4 0 0,2 0 0,0 0 166,-2 0-160,3 0 138,-5 0-107,2 0-20,-2 0 26,0 0-47,-1 0-100,1 0 132,-1 0-28,1 0 0,0 0-9,-1 0 1,3 0 125,0 0 0,1 0-116,-1 0 0,2 0 52,-2 0 1,2 0-31,-3 0 1,3 0-30,-2 0 0,2 0-6,-2 0 0,1 0-13,-1 0 1,2 0-40,-2 0 1,2 0 59,-3 0 0,3 0 73,-2 0 0,2 2-71,-3 0 73,4 0-63,-5-2 0,5 0-41,-3 0 1,1 0 25,-1 0 1,2 0-2,-2 0 1,2 1-220,-3 1 220,4-1-97,-5 1 69,3-2 1,-2 0 26,1 0-39,3 0 32,-5 0-62,5 0 31,-4 0 0,4 1-153,-1 1 166,-2-1 0,3 2-15,-4-3 1,4 0 1,-3 0 46,2 0-47,2 0 1,-4 0 37,2 0 4,1 0 7,-2 0-1,1 0-29,1 0 179,-2 0-163,0 0 13,2 0-6,-1 0-16,-1 0 8,2 0 717,-2 0-571,9 0 1,-2 0-96,5 0 1,-4 0-19,-1 0 1,0 0-29,3 0 1,-1 0 60,0 0 0,2 0-64,0 0 1,0 0 28,3 0 1,-3 0-81,3 0 0,-1 0 41,1 0 0,1 0-9,-2 0 0,2 0-30,-2 0 1,2 0 58,-4 0 1,3 0-137,-2 0 1,1 0 70,-1 0 1,-1 0-43,-1 0 1,-1 0 60,1 0 0,-1 0-2,1 0 0,-1 0-15,0 0 1,3 0-2,-1 0 1,1 0 21,-3 0 1,1 0-15,-1 0 0,1 0-6,-1 0 0,1-1 13,2-1 0,-2 1 11,1-1 1,0-1-14,-2 1 1,0-1 78,1 1 0,-1 1-19,1-1 23,-4 2 102,3 0-157,-5 0 58,1 0-109,-7 2 0,3-1 49,-5 1 0,2 1-5,-1-1 0,-3 2-18,1-1 0,-2 1-9,2-2 0,0 1-123,-3-1 1,1-1 82,0 1 0,-2 1-98,1-1 0,1 1 71,-1-1 0,1-1 58,0 1 1,-2-2-28,4 0 1,-1 0 74,3 0 1,-3 0-7,1 0 0,1 0 251,3 0-28,0 0 0,-1 0 81,1 0-7,3 0 99,-2 0 0,8 0-303,1 0 0,2 0-177,-2 0 56,1-2 1,1 1-86,1-1 0,-1 1-31,-1 1 0,-1 0 41,1 0 1,-1 0-212,1 0 218,2 0 1,-2 0-12,1 0 1,0 0-24,-2 0 67,0 0 0,-1 0-64,-1 0 50,-3 0 142,2 0 1,-8 0 46,-1 0 1,-2 0-73,2 0 1,-2 0 37,0 0 0,1 0-30,-2 0 0,2 0 4,1 0 0,-1 0 7,-2 0 0,2 0-24,-2 0 0,2 0 73,1 0 1,-1 0-68,1 0 0,0 0 68,-1 0 0,1 0-58,-1 0 1,1 0 8,-1 0 1,1 0-49,0 0 1,1 0-9,1 0 1,0 0-1,-3 0 1,1 0 35,0 0 1,1 0-90,1 0 1,0 0 71,-3 0 0,3 0-176,0 0 158,0 0 1,-3 0-60,1 0 1,1 0 36,1 0 0,2 0-1,-2 0 0,2 0-8,-3 0-2,4 0 55,-5 0 1,5-1-55,-4-1 199,4 1-162,-2-1 1,2 2 172,-1 0-159,2 0 8,-3 0-52,0 0-143,2 0 125,-2 0 36,1 0-49,1-3 11,-2 2 306,3-2-236,-3 3 82,2-3-99,-1 3 29,2-3 47,0 0 282,0 2 353,0-2-652,2 3 0,0 0 5,2 0 0,-2 0-29,3 0 0,-3 0 44,2 0-98,0-2 0,3 1 112,-1-1-87,0 1 1,1 0 29,-1-1 1,1 1-141,-1-1 127,1 2 1,-1-3-61,0 1-46,1 0-9,-1 2-161,1 0 237,-1-3 0,-2 3-30,1-3 19,-4 3 0,3 0 3,-2 0-43,-2 0 121,6 0-34,-5 0 164,2 0-151,0 0-28,-3 0 0,4 0-85,-2 0 99,-1 0-98,1 0 74,1 0 1,-1 0-23,2 0 87,-3 0-22,5 0 1,-4 0 22,2 0-47,-3 0-108,5 0 0,-5 0 101,4 0 1,-3 0-80,2 0 1,-2 0 54,3 0-22,-4 0 20,5 0 0,-5 0-3,3 0 0,-2 0 119,3 0-113,-4 0 0,3 0 94,-2 0-67,-1 0-50,4 0 1,-3 0 45,2 0-127,-3 0 98,5 0-9,-5 0 33,5 0-24,-6 0 1,4 0 47,-2 0-51,-1 0 14,2 0 5,-1 0 10,-1 0 1,3 0-24,-2 0 6,-1 0 0,2 0 8,-1 0-10,-1 0 21,2 0-18,0 0 13,-3 0-9,3 0-98,0 0 86,-2 0 0,2 0-18,-1 0 28,-1 0 1,3 0-19,-2 0 91,-1 0-87,1 0 143,1 0-118,-2 0 0,3 0-54,-2 0 38,-2 0 1,4 0-24,-2 0 30,-1 0 0,2 0-3,0 0-2,-3 0-14,6 0 123,-5 0-100,4 0 0,-3 0 23,2 0-19,-3 0 0,3 0-2,-2 0 1,0 0 27,2 0-19,-3 0 19,5 0 1,-5 0-26,4 0 0,-3 0 37,2 0 1,-2 0-31,3 0 1,-3 0 2,2 0 1,-2 0-15,2 0 1,-1 0-3,1 0 0,-2 0-351,2 0 221,0 0-530,3 0 1,-1 0 293,1 0 0,-3 0-1147,0 3 554,-2-3-1979,3 3 235,-4-3 1971,2 0 1,-6-3-1,0 0 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24.97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110 103 7688,'-6'1'-389,"2"1"191,-2-2 131,3 3-600,-4-3 402,1 0 1,1-2 262,1 0 0,1-1 2,-2 1 0,2 1 106,1-1 0,-1 1-38,-1-1 27,-2 1 0,4-3 91,-2 2-134,3 2 0,-2-4 183,3 2-158,0 1 683,0-2-295,3 0 104,0 3 0,4-3-201,-1 3 1,1 0 28,-1 0 0,0 0 16,1 0 1,-1 1-149,1 1 0,1-2-28,1 3 1,2-2-30,0 1 0,2-1 101,2 1 1,-2-1-115,2-1 1,1 0 51,-1 0 1,0 0-86,-2 0 1,-3 0-13,1 0 0,-3 0 18,0 0 0,-1 0 11,0 0-223,-4 0 0,0-1 60,-3-1 1,-3 1 16,-1-1 1,-2-1 17,-3 1 1,-2-2-116,-3 2 1,-3-1-77,-2 3 0,0-2-59,2 0 0,-1 0 0,1 2 1,-1-2 130,1 0 0,1 0-139,3 2 1,0-1 5,1-1 0,-1 1 239,3-1 0,0 1-167,4 1 601,0 0-102,-1 0 143,4 0-270,0 0 1,8 0 15,1 0 1,4 0-66,-1 0 1,0 1 77,0 1 0,0-1-41,1 1 0,3 1 58,-3-1 0,5 0-82,0-2 1,0 2-150,0 0 1,-1 0 70,1-2 1,0 0-155,0 0 0,0 0-4,-2 0 0,-1 0 108,-1 0 0,-2 0-214,-2 0 119,-1 0 268,-2 0 1,-2 0-133,-4 0 1,-3 0-91,-3 0 0,-2 0 6,-3 0 0,-2 0-133,0 0 1,-4 0-14,0 0 0,2 0 107,-2 0 1,1 0-301,-1 0 1,2-2 114,2 0 0,2 0-82,0 2 1,1-2-53,1 0 262,2 0 0,3 1-36,-1-1 261,4 1 30,0-2-193,3 3 1,5 0 17,1 0 0,4 0 21,-1 0 1,2 0 10,0 0 1,1 0-21,1 0 1,2 0-33,3 0 1,0 0-48,1 0 1,1 1-21,-1 1 0,0-1 84,0 1 1,-2-1 26,-2-1 0,-5 0 415,-1 0 0,-2 0 1682,-1 0-1440,-2 0-189,-1 0-480,-9 0 0,-1 0-118,-6 0 0,0 0-114,-2 0 1,-2 0 109,-2 0 1,2 0-163,0 0 0,2 0 67,-2 0 0,3 0-4,-1 0 0,1 0-11,1 0 1,3-3-128,2 1 0,1-1 70,0 1-32,1 2 345,2-3-82,1 0 1,4 2 240,1-1 0,0 1-126,5 1 0,-2 0 110,3 0 0,2 0 67,1 0 1,1 0 101,1 0 1,3 0-82,1 0 0,-1 0 21,1 0 1,0 2-212,0 1 0,1-1 81,-1-2 0,-1 0-243,-1 0 1,-2 2 71,0 0 1,-1 0-82,-1-2 0,-4 0-84,-3 0 112,-2 0-47,1 0-5,-9 0 1,2 0 96,-5 0 1,1 0-146,0 0 1,-2-2 80,-3 0 0,-1 0-117,0 2 0,-3-1 42,-2-1 1,0 1-44,-1-1 1,1-1-74,0 1 1,2 0 30,0 2 0,2-1 50,0-1 1,3 1 26,1-1 0,2 2 223,2 0-252,1 0 322,-1-3 30,4 2-176,0-2 188,3 3-145,6 0 1,-4 0 125,4 0 1,0 0-39,3 0 0,-2 0 58,1 0 1,2 0-34,1 0 0,1 0 8,1 0 1,0 1-65,-1 1 1,2-1-35,1 1 1,-1 1-69,3-1 1,-2 1 99,0-1 0,-2-1-135,0 1 0,-3 0 147,-2 1-147,2-1 0,-2-2 71,0 0 1,-3 0-311,-1 0 6,-2 0 316,1 0 0,-8-1 3,1-1 0,-3 1-63,3-1 0,-4 1-15,-1 1 1,-1-2 39,1 0 0,-2 0-160,3 2 1,-3 0 52,3 0 1,-4-2-64,1 0 0,2 0 135,-2 2 1,1 0-46,-1 0 1,0-1 54,2-1 0,-1 1-52,1-1 1,0 1 29,0 1 0,2 0-7,-2 0 0,2 0-33,1 0 0,2 0 60,-1 0 0,3 0-20,-2 0 126,3 0 171,-2 0-204,8 0 1,-2 0-36,3 0 41,-1 0 0,1 0-2,1 0 0,-1 1 146,1 1 1,0-1-101,1 1 0,0-1-43,3-1 0,-3 0-4,3 0 1,-2 0 49,1 0 0,-1 0-20,2 0 1,-3 0-27,3 0 0,-3 0 27,3 0 0,-2 0-21,1 0 1,-2 0-27,1 0 0,0 0 28,-1 0 1,1 0-62,-3 0 0,1 0 55,-1 0 0,1 0-56,-1 0 1,0 0 45,1 0 0,-1 0-107,1 0 1,1-1 69,1-1 0,-1 1-16,-1-1 1,0 1-2,1 1 1,0 0 22,0 0 1,-1 0-46,0 0 0,-1 0 39,1 0 1,-1 0-61,0 0 1,1 0 54,-1 0 1,1 0-47,2 0 1,-2 0 25,2 0 1,0 0-9,-1 0 1,1 0 14,-3 0 1,1 0-8,-1 0 1,1 0 115,-1 0 0,-2 0-67,1 0 1,-4 1 150,1 1-79,-1-1-90,-1 2 0,-3-3 18,-1 0 1,-1 0-126,-1 0 1,1 0 108,-4 0 1,-1 0-182,0 0 0,-2 0 84,-1 0 0,0 0-127,0 0 1,0-3-18,-2 1 0,1 0 81,-1 2 1,2 0-49,0 0 1,0 0 38,0 0 0,0 0 93,0 0 0,3-1-75,-1-1 1,3 2 101,0-3 0,3 3-78,0 0 1,3 0 204,-2 0-57,3 0 107,-2 0-179,8 0 0,0 0 180,3 0 0,-1 0-96,0 3 0,1-3 132,1 2 0,0-1-35,0-1 1,-1 0 11,2 0 1,0 2-91,1 0 1,1 1-19,-1-3 1,1 2-9,1 0 0,0 0-12,-1-2 0,1 2-102,0 0 1,0 0 57,0-2 0,0 1-57,-1 1 0,1-1 42,0 1 1,-2-1 103,-1-1 0,-2 0-74,1 0 0,-2 0-25,-1 0 0,1 0-22,-1 0 0,-2 0-2,1 0 0,-3 0 15,2 0 1,-2 0 29,3 0 0,-3 0-51,2 0 24,-3 0 99,5 0-92,-5 0 1,2 2 109,-1 0 22,-1 0-12,2-2 1,-6 2-110,-1 0 1,-2 1 29,0-3 0,-3 0-95,-2 0 0,1 0 82,-1 0 1,0 0-184,-1 0 1,-1 0-17,0 0 0,0 0-9,0 0 0,1 0 3,-1 0 1,0 0 106,0 0 1,2-3 57,1 1 1,1 0-91,-2 2 1,4 0 185,-2 0 0,4 0-93,1 0 148,2 0 36,-1 0 1,11 0-108,0 0 1,4 0 63,-3 0 0,2 0-61,0 0 0,1 0 160,1 0 1,0 0-30,0 0 0,-1 0-56,1 0 1,-1 0-76,-1 0 1,1 0-85,-1 0 1,-1 0-38,0 0 0,-2 0 72,1 0 0,-1 2-42,0 0 0,-1 1 47,2-3 0,-2 0 0,-1 0 0,1 0-11,-1 0 1,1 0 22,-1 0-63,1 0 1,-1 0 0,0 0 1,-1 0-178,-1 0 205,-3 0 136,5 0-161,-5 0 93,2 0-82,-9 0 0,2 0-33,-5 0 1,0 0 0,0 0 0,-1 0-73,1 0 0,-2 0 107,3 0 1,-4 0-103,2 0 1,0 0 70,-1 0 0,1 2-44,-1 0 1,0 0 18,2-2 1,-1 0-57,1 0 1,1 0 32,1 0 1,3 0-132,0 0 265,-1 0 0,1 0-178,0 0 437,2 0-207,0-3 0,4 2 48,3-1 0,0-1-17,2 1 1,-1 0 20,1 2 0,0-2-36,1 0 0,-1 0 3,2 2 1,0 0 3,0 0 1,-1 0-36,-1 0 1,0 0-102,1 0 0,0 0 83,0 0 1,-1 0-108,0 0 0,-1 0 65,0 0 1,1 0-71,-1 0 0,1 0 20,-1 0 1,1 0-271,-1 0 180,3 0 0,-2 0 56,2 0 150,-2 0-151,-1 0 291,-2 0-189,-1 0 0,-4 0-15,-1 0 1,-2 0-16,-2 0 1,0 0 3,-1 0 1,1 0-109,-1 0 0,-1 0 66,-1 0 0,0 0-121,0 0 0,2 0 68,-1 0 1,-2-2-63,2-1 0,-1 1 85,3 2 0,0 0 62,-1 0 0,1 0-23,-1 0 1,1 0-99,-1-2 226,1 1-109,0-2-146,-1 3 108,4 0 103,0 0 0,4 0-81,1 0 1,-1 0 180,3 0 1,1 0-51,1 0 0,0 0 53,1 0 0,-1 0-82,1 0 0,-1 0-24,1 0 1,-1 0-62,0 0 1,1 0 78,-1 0 0,-2 1-164,1 1 116,-1-1-177,2 1 150,1-2 1,-3 0-3,0 0-5,-2 0 10,1 3 0,-3-2-32,3 1 40,-3-1-124,3-1 111,-9 0 0,2 0-9,-4 0 1,0 0-1,2 0 0,0 0-20,-1 0 1,1 0 21,-1 0 1,1 0-109,0 0 1,-1 0 63,1 0 1,-1 0-78,1 0 0,2-2 83,-1-1 1,3 1 28,-2 2-14,2 0 24,-3 0 139,4 0 0,-2 0-59,3-2 115,0 1-164,3-2 0,1 3 294,2 0-261,0 0 1,1 0 8,-1 0 1,1 0-16,-1 0 0,3 0-8,-1 0 0,1 0-35,-3 0 0,-2 0 41,1 0 0,-1 0-60,2 0 44,1 3 0,-1-2-86,1 1 48,-4-2 1,2 1-21,-3 1-42,1-1-180,-3 2 1,-3-3 156,-2 0 0,0 0 55,-2 0 0,1 0 6,-1 0 1,-1-2-37,-1-1 1,1 1-2,1 2 1,1 0-103,0-2 88,-1 1 0,1-2 117,-1 3 0,3-2-142,0 0 264,2 0-150,-3 2 190,4-3-120,-2 2 421,3-2-397,3 3-119,0 0 1,4 0 65,-1 0 0,1 2-156,-1 0 129,1 1 0,-1-1-69,0 0 53,1 0 0,-2-1 7,0 1 0,0-1-20,0 1 0,-2-2 14,2 0 0,-3 2-11,2 1 0,-2-1 17,2-2-22,-2 0 11,4 0 1,-5 0-4,3 0 2,-2 0-2,1 0 23,-1 0-18,-1 0 35,2 0-41,0 0 7,-3 0 1,6 0-4,-5 0 0,2 0-4,0 0 131,-3 0-115,3 0-37,0 0 36,-2 0 0,2 0-258,-1 0 182,-1 0 1,2-1-5,-3-1 204,0 1 240,0-2 0,-3 3-270,-1 0 0,-2 0-66,0 0 1,-1 0-29,1 0 1,0 0-120,-1 0 1,-1 0 16,-1 0 0,0 0 71,0 0 0,2 0-104,-1 0 1,0 1 101,2 1 1,0-1 1,-1 1-32,1-1 1,-1-1 99,1 0-41,2 0 29,-1 0 27,1 0-65,-2 0 0,1 0 37,1 0 1,2 0-33,-2 0 12,2 0 0,-3 0-233,1 3 54,0-3 105,-1 3 0,3-3 42,-2 0-14,3 0 83,-5 0 0,4 0-111,-2 0 327,3 3-59,-2-2 278,3 2-376,0-1 0,1-1-55,1 1 1,-1 1-95,3-1 1,-1 1 81,1-1 1,0 0-55,3 2 1,-1-2 51,0 2 0,2-1-105,0 1 0,-1 0 54,2 2 0,0-1-13,0-1 1,1 0-66,-1 3 1,-1-1 80,-1 1 0,-1-3 3,1 0 0,-1 0-13,0 0 15,-2 2 0,0-6-21,-2 3-33,-2 0 1,0-2-9,-4 1 1,-2-4 44,0 0 1,-3-2-106,-2 2 0,1-3 93,-1 1 0,1 0-131,-3 0 0,2 0 111,1-3 1,2 3-65,-1 0 0,1 0 41,0 0 0,3-1 120,-2 3 0,3-1 69,0 1 396,-2 1-266,5-2 0,-1 3 132,4 0-199,2 3 0,2-2-31,1 4 0,0-1-51,1 2 0,0 0 18,3-2 1,-2 2-89,1-2 0,0 1 3,1 0 1,1 0-108,-1 0 0,0-2-78,0 1 1,0-2 127,-2 3 0,1-4-181,-1 1 154,2-1 0,-4-1-71,2 0 1,-5-1 52,-2-1 39,-1-1 0,-4-4 2,-4 1 1,0-1 10,-4 1 0,1 0-124,-3-1 0,0 1 62,0-1 1,0 1-81,1-1 1,1 2 60,0 1 1,3-1 37,0 2 0,1-1-102,0 2 433,4 0-62,-3 2 42,5 0 1,1 3 0,4 0-72,2 4 0,1-1 21,2 0 1,-2 1-93,2-1 0,0 1-106,-1-1 1,4 0 67,-1-2 0,0 1-144,0-3 0,1 3-12,-2-3 1,0 0-18,-2-2 1,-1 0-26,0 0 1,-3 0-24,0 0-21,-2-3 0,1-1 66,-3-2 0,-3 0-18,-2-1 1,0 1 54,-2-1 0,1 1-13,0-1 1,-3 1-33,0 0 66,1-1 1,1 2 52,1 0 1,0 0-134,2 0 252,-2 2-124,3 1 436,-1 2-16,1 0 44,3 0-361,0 2-84,0 2 0,1 2 63,1 1 0,1-3-229,1 0 0,2-1 38,-2 1 1,0-3-6,0 1 1,0 1 97,3-1 1,-3 0 12,0-2-8,1 0 17,1 0-231,1 0 200,-1 0-116,-3-2 99,0-2-104,-3-2 0,0-1 98,-3 1 0,2 2-48,-3-1 0,2 3 97,-3-2 0,3 2 6,-2-3 1,3 3-118,-2-2 32,0 3 22,2-5 17,-2 5 552,3-2-510,0 9 0,1-5 403,1 4 1,0-2-193,2-1 1,-2 3 26,2-3 0,-2 1-77,3-1 1,-3-1 73,2 1 0,-2 1 108,2-1-148,-2 0-508,4-2 162,-6 3-1683,3-3 1362,-3 3 1,-3-3-685,-1 0 0,0 0 484,0-3 0,1 2-1324,-2-3 1,0 2 1995,3-3 0,-3 1 0,2-2 0</inkml:trace>
  <inkml:trace contextRef="#ctx0" brushRef="#br0" timeOffset="2853">706 58 5877,'0'-4'979,"0"2"1,0 1-764,0-1 139,0 1-248,0-2 220,0 0-265,0 3 139,0-3-169,0 0 159,0 2 13,0-2-21,-3 3-9,3 0-318,-3 0 198,3-2-52,0 1 111,-3-2 280,2 3-193,-1 0 286,-1 0 9,2 0 1244,-2 0-1848,9 0-44,-5 0 106,5 0 2,-6 0-5,0 0 34,0-3-130,0 2 222,0-1-65,0-1-51,0 2 1,-1-2 46,-1 3-17,1 0 0,-2 0-3,1 0 28,1 0-18,-2 0 14,0 0-4,3 0-4,-6 0 190,5 0 149,-2 0-180,0 0-165,3 0 462,-3 0-443,9 0 22,-5-3-2,8 3 14,-9-3 0,4 3-40,-2 0-9,-1 0 1,2-1-16,-1-1 42,-1 1-136,2-2-177,-3 3 271,-6 0 1,4 0-6,-4 0 0,3 0-30,-1 0-141,2 0 187,-4 0 0,5 0-1,-3 0 99,2 0 0,-1 0-127,1 0 75,1 0 1,-3 0-37,2 0 1,1 0 0,-2 0 21,1 0-16,1 0-30,-2 3 1,2-2-28,-1 1-200,2-1 214,-3-1-331,0 0 75,2 0-590,-2 0 293,1 0-433,1 0-1771,-2 0 1718,0 0 1069,2 0 0,-1 0 0,2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05.245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76 46 7599,'0'3'2260,"0"0"-2061,0-3-297,0-6 1,0 4 94,0-4 0,0 4 13,-2-1-62,1 0-9,-5 2 286,5-5-22,-4 6-6,4-6-86,-5 5 0,5-2 16,-3 3 385,2 0-211,-3 0 1,1 0 272,-2 0-298,2 0 1,-2 3 18,2-1-385,1 3 104,-3-5 1,6 6 84,-2-2 24,-2 2 0,3 1-269,-1-1 0,2-2 107,2 0 1,2 0-104,2 0 0,1-1 18,2-3 0,-1 0 106,3 0 1,-4 0 4,2 0 1,0 0 3,0 0 1,-1-1 11,-1-1 1,-1-1 12,1-1 1,-3-2-1,-1 2 78,0-1 0,-1-2-22,-2 1 0,0 1 41,0 1 1,0 1-67,-2-2 1,-2 0-265,-2 3 0,-1-2 127,1 2-456,-1 0 547,1 2 1,-1 0 64,1 0 0,0 0 306,-1 0-266,4 0 1,-2 0 91,3 2-75,-3-1 0,3 3 76,-2-2-69,2 1 1,0 4-62,2-1 0,0-1 0,0-1 1,0 0-67,2 3 0,2-3 76,2 0 1,1 0-80,-1 0 1,3 1 59,2-3 1,-1 0-53,1-2 0,-3 0-14,0 0 1,1 0-5,0 0 0,0 0-50,-3 0 1,0-1 81,1-1 0,-4 1 0,0-3-199,0 1 118,-2-2 1,1 2 34,-4-3 0,0 1-38,-2 1 0,0 3 45,-3-2 1,0 2 3,-1-1-4,1 1 0,-5-2 0,4 3 173,0 0-168,-2 0 1,3 0-10,-2 0 342,2 0-155,1 0 430,2 3-350,-2-2 1,4 5-113,-3-2 1,3 2-16,4 0 0,0-2-85,2 0 1,1 0-17,3 0 0,2 1 54,0-3 1,3 1 105,-3-1 0,2-1-102,1 1 0,-1-1 12,-1-1 1,1 0-9,-1 0 1,-2-2-118,0 0 0,-2-3 1,-1 1-62,1 1 1,-4-3 102,-1 2 0,-1 0-1251,-1 0 534,0 2 445,-3-3 0,0 4-2845,-4-1 3112,4 1 0,-6-2 0,2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1.45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418 668 7688,'0'-4'-595,"0"-1"0,0 3 1231,0-2 1,0 2-382,0-2 1,-2 1 160,0-1-174,-1 0 174,3-3-282,-2 1 0,1 2 248,-1-1 33,1 4-121,-2-2-295,2 3 0,-1 1-37,2 1 78,0 2 0,0 3-25,2 1 0,1-1 97,2 2 0,0 1 142,0 1 0,-2-1-126,1 0 1,1 0-117,1 1 1,0 0 84,1-2 0,-3 2-222,0-3 1,-1 1-73,1-3 0,-2-2-384,2-2 440,-2-1 0,1-2 7,-3-1 0,-1-3 53,-1-3 0,-2-2-83,-2-3 0,-1-2 185,1 0 0,-1-1-52,1 1 0,0 3 144,-1-1 1,1 0 22,-1 2 1,2 0 93,0 0 1,0 2 76,0 3 1,3 1 134,-1 1-93,0 3-101,2-2 128,-2 3 0,3 3-233,0 1 1,0 4-28,0 0 1,2 3-111,1-3 0,1 4-66,-2-1 1,3 0 62,-1 0 0,0 1-43,0-2 0,0 2 93,3-1 1,-3 1 73,0-2 0,0 0-95,0 1 0,1-3 33,-3 0 1,3-3-684,-3 0 466,0-4 0,-2 1 14,0-4 0,-1-4 80,-1-2 0,-2-4-112,-2-1 1,0-1 94,-1-3 1,1 2 4,-1-2 1,1 1 52,0-1 1,-1 1 150,1 3 1,1 0 253,1 1 0,1-1-172,-2 3 0,3 3 74,2 2 0,-3 3 130,1-2 87,0 2-172,2 0 1,0 7-238,0 1 1,2 2-121,0-2 1,1 1-81,-1-1 0,-1 1 69,1 2 1,1 0 66,-1 2 1,3 1 20,-1-1 1,0 0 58,0 0 0,0 1-70,0-2 0,2 1 12,-2 2 1,1-4-9,-1 4 0,2-4 20,-2 2 0,0-3-288,0 0 212,-2 0-684,0-5 488,-2 0 0,0-4 175,0-1 1,-2-4-46,-3-2 0,0-4 105,-2 2 1,1-2 3,-1-1 0,1 2-102,0 0 1,-1 1 113,1-3 1,1 2-32,1 1 1,1 1 147,-2-2 1,0 3 105,3 0 118,-3 1-187,5 0 279,-3 4-86,3 0-351,0 9 1,0-2 6,0 4 0,2 0-156,0 1 0,2 0 19,-2 2 0,3 1 88,0-1 0,-2-1-62,1 0 0,0-1 34,0 2 0,2-3-20,-2 3 1,1-3 29,0 3 0,0-3-68,0 0-38,0 2 1,0-3 102,-1-1-690,-3-2 485,2-4 0,-3-3 241,0-1 0,-3-4-87,-1-1 0,-1-1 163,1 1 1,-2-2-71,2 3 0,-1-2 47,0 2 1,0 1-54,0-2 1,2 2-14,-1 1 0,0-1-4,0 1 0,-1-1 23,3 1 49,-3 0 1,3 0-97,-2 2 591,3-2-376,-2 5 1,3-1 230,0 4-348,0 2 0,2 3 43,0 1 1,2 0-186,-2 3 0,3-2 65,0 1 0,-2-1-87,1 2 1,0-3 75,0 3 0,2-3-56,-2 0 1,1 1 8,0 0 1,0 0 43,0-3 0,-2 0 17,1 1 1,-1-2 5,1 0 0,-2 0 5,2 0-7,-2-2-457,0-1-49,-2-2 380,0-5 128,-2 0 1,-1-4 15,-1 3 1,-1-1-83,2 1 1,-2 0 31,1-1 1,1 1-14,-2-1 1,3 1 122,-2-1 0,2 1-83,-3 0 1,2 1 99,-1 1 0,0 2-99,2-2 1,1 2 321,-1-3 235,1 4-187,-2-2-272,3 3-17,-3 0 1,4 2-111,1 0 1,-2 3 225,3 0-158,0 0 1,-1 2 24,2-1 1,-2 0-125,2 1 0,-2-1-10,3-2 1,-4 2-238,1-2 167,2 2 1,-1 0 92,1 0 1,0-1 25,-2-1 1,-2-2-28,3 2 1,-2-2 25,1 3-28,-1-4 0,2 3-109,-3-2-8,0-1-207,0 1 1,-2-7 235,-1-1 1,-1-2 40,2 2 0,-2 1-14,2 1 0,-3 0 49,3-2 0,-2-1 113,2 1 0,-3 1-32,3 1 1,-1 2 146,1-2 1,2 2 512,-3-3-317,3 4 53,-3-2-237,2 3-95,-2 0-17,6 3 0,-1 0-182,2 4 70,-3-1 0,4 1 102,-3-1 0,3 1-141,-3-1 0,2-2 99,-2 0 1,1 0-51,-1 0 1,0 2 51,2-2-28,-3-1 21,5 3 0,-5-5-68,1 4 1,-1-4 36,2 1 7,-3-1-669,3-1 601,-6-3 0,2 0-51,-3-1 0,1-1 2,-1 3 230,3-3-163,-5 1 0,5-2 321,-4 2 0,4 1 79,-1 0-40,1 3-246,1-3 1,2 8-58,0 1 1,1 0-75,-1-2 1,-1-2 54,1 3 0,1-3 2,-1 2 0,1-2 11,-1 3 0,-1-3 0,1 2-1,2-3 12,-4 5 1,4-3-14,-2 1 1,-1 0 7,1-2 1,-2-1 25,0 4-26,3-4 0,-2 3-146,1-2 44,-1-2-12,-1 3 88,0 0-22,0-2 159,0 2-5,-3-6-80,2-1-137,-4-2 0,3-1-37,-2 1 1,2 0 98,-2 2 1,1-2-145,-1 2 1,2-1 26,-2 1 0,2-2 166,0 2 0,-1 0-87,1 0 1,0 2 429,2-2-79,-3 2-173,2-4 1,-1 5-40,2-3-12,-3 2 1,2-1-132,-1 1 0,0 1 79,0-1-135,2-2 0,-3 3 71,3-3 1,-2 1 13,-1-1 108,1 3 92,2-5 0,-2 5 247,0-4-141,0 4-139,2-5 0,-1 5 85,-1-4-109,1 4 92,-1-5-189,2 6 1,0-4-2,0 2-111,0 1-27,0-2 109,-3 1-19,2 1 50,-2-5-2,3 5 9,-3-4 0,3 3 38,-3-2-48,3 3-118,0-5 62,0 2 1,-1-1 43,-1 0-10,1 0 13,-2 1 1,3-2 185,-3-1 0,3 3-56,-2 0 0,1 2 58,1-3 1,-1 2 40,-1-2-49,1 0-150,-2 1 113,1-2-227,1-1 153,-2 1 1,1 0-85,0-1 0,0 3 57,2 0 0,-3 1 13,1-1 48,0 0 0,1 0 136,-1-1 1,2 3-103,-2-2-57,1 0 0,0-1-171,-1 1 139,1 0 0,-2-2-110,1 2 134,1-2 0,-3 3-228,2-1 245,1-2-17,-1 3 75,-1-4 1,2 3-13,-1 0-42,1 2 0,0-3 16,-1 3-123,2 0 135,-3 2-99,3-3 5,-3 2-177,2-1 362,-2 2-58,0 0 416,3 0-113,-3 0-77,3 2-279,0-1 0,0 3 7,0-2 0,1-1-155,1 4 1,-2-3 115,3 2 0,-2 0-122,1 3 1,0-1 9,2 1 1,-3-1 3,1 0 1,1 1 27,-1-1 0,3 1 0,-3-1 0,3 0 25,-1 1 0,0 0 3,0 2 1,-1-2 39,2 1 0,0-1-32,-3 0 1,2-1-101,-2 1 0,3-1 94,-3 0 1,0-1-399,-2-1 203,0-3-63,0 2 0,-1-8 325,-1-1 1,1-3-89,-4 1 1,3 1 118,-2-2 1,0 0-62,0 0 0,-2 1 55,2 1 0,1 0-55,-2-1 1,2 0-8,-2 0 1,0 1-42,0 0 1,2 1-35,-1 0-9,-1-1 1,0 1 56,0-1 0,0 3 253,3 0-205,-3-1 1,4 0 11,-3 0 1,2 2-36,0 1 0,1 1 123,-2-1 2,3 1 710,-3 1-719,3 3-42,0-2 1,2 2 87,0-1-224,0-1 0,-1 4 218,1-3-90,-1 3 0,2-2 93,-1 1-119,-1 2 0,3-3-84,-2 1 85,-1 2 0,4-2-244,-3 2 1,1-2-38,-1 1 92,-2-1 1,5 2 21,-2 1 0,-1-2 35,1 0 1,-2 0 58,3 0 1,-2 0-67,3 2 0,-3-1 211,2 1 1,-2-1-96,3 0 1,-3 1 79,2-1 1,-2 0-77,2-2-208,-2 2 0,1-3-33,-1 1 88,-1 2 152,2-6-160,-3 3 1,-1-7 179,-1 0 1,1-3-39,-4 2 1,3-3-1,-2 0 1,0-1-44,-3 0 0,3 2 21,0-2 1,0 0-10,0 1 1,-2-1 16,2 3 0,0-1-18,0 1 0,1-1 8,-2 1 0,0 0-19,3-1 0,-2 1-27,2-1 26,-3 1 0,3 0 43,-2 2 1,3 0-46,-1 2 39,-2 1-34,3-1 917,-2 2-865,3-3-92,0 2 91,0-2 202,0 0-201,0 3 300,0-3 1,1 7-380,1 0 1,0 3 31,2-2 1,-2 0 95,2 2 0,0-1-65,0 1 1,2-1-18,-2 1 1,0-1-198,0 0 0,0 3 78,3-1 1,-3 2-141,0-2 1,1 0 47,1 3 1,0-1 195,1 0 1,-3 3-100,0-3 1,0 0 121,0-2 0,1 1 72,-3 0 0,1-1-89,-1-4 0,-1 2-145,1-2 110,2-1 32,-4 3-42,3-6 275,0 6-192,-2-5 119,2 4-80,-3-4 44,0 2-334,0 0 195,0-2 10,0 1 0,0-7 135,0-1 1,-2-2-133,-1 2 1,-2-3 125,1 1 1,1-4-47,-2 2 0,1-2-20,-2 1 1,-1-1 162,1 2 1,-1-5-74,1 0 0,0 1-155,-1 3 0,1-1 99,-1 2 0,1-2 43,-1-1 0,2 2-60,0 0 0,0 3 69,1 0 1,-1-1-60,0 0 1,0 1 0,0 1 1,2 0 96,-2-2 1,1 2-83,-2-1 1,1 1 99,1 3 0,2-2 29,-2 2-15,2-2 1,-3 0-128,3 0 0,-1 1 75,1 1-227,2 0 1,-5-3 119,2 1 1,1 2-57,-1-1 1,2 2 65,-3-1-116,2-2 0,-1 4 39,1-2 1,1 2 67,-1-2 1,0 2-44,0 0 0,1 1-71,-1-1 1,1 0-139,-1-2 176,1 2 1,-3-3 8,2 3 1,2-1 17,-3 1 0,2 2 208,-1-2-259,1-2 292,-2 3-126,1-2 249,1 3-168,-2 0-136,3 3 1,1-1-274,1 2 188,-1-3 0,4 5-31,-3-2 1,0 0 48,1 0 1,-2 0 2,3 3 0,-2-1-75,3 1 0,-2-1 71,2 1 1,0-1-141,0 0 1,0 3 83,-1-1 0,2 2-57,-2-2 1,4 2 74,0 3 0,1-2-97,-3-1 0,1 0 30,-1 1 0,0 1-1,1-4 0,-3 1 118,0-3 1,-1 0-191,1 1 5,-3-4 116,2 0 1,-3-3 79,0-3 0,-1 0-70,-1-4 1,-1 1 131,-1 0 0,-2-3-75,2 1 0,-2-4 66,0 1 1,0 1-43,-1 0 0,1 1 6,-1-1 1,1 0 95,0-1 0,-1-1-110,1 4 0,0-3 93,2 3 0,-2-3-87,2 2 0,0 1 112,0 1 1,2 1-52,0 0 1,-1-1 273,1 1-410,0-1 200,-1 1-122,3 2 91,-3 2-601,3 2 133,3 2 335,-3-1-59,3 2 307,-3-3-186,0 3 144,0-2-96,0 1-14,0 1 70,0-2-691,0 2 523,0 0-10,0-3 335,0 3-257,0-8 1,0 2 6,0-3 1,-2 3-332,0-1 247,0 0 1,0-3-127,0 1 1,-1 1 42,1 1 1,1 2 71,-1-2 0,-1-1 28,1-1 0,-3 2 89,3 0 0,-1-1 111,1-1 1,2 2-62,-3-1 0,1 1 62,-1-2 1,1 1 66,-1 1-174,3 0 99,-3-3-256,0 1-80,2 0 219,-2-1-226,1 1 169,1-1 114,-2 1 0,2 2-111,-1-1 391,1 4-201,-1-5-67,2 5-133,-3-1-232,2-1 90,-2 2 0,3-4 119,-3 3 1,3-1-130,-2 1 0,1 1-58,1-4 548,-3 4-211,2-5 94,-2 5 1,3-2 118,0 1-231,0 1-163,0-2-4,0 9 0,0-4 12,0 4 1,1-3 156,1 2 1,-1-1-72,1 2 0,1 1 20,-1-1 1,2 0-31,-2 1 0,3-1 3,-3 1 1,2 1-29,-2 1 0,3 0 41,-3 0 0,2-2-253,-2 1 0,2 2 55,-1-2 0,1 1-78,-2 0 1,2-2 4,-2 2 1,1-4 87,-1-1 1,-1 0 209,1 3-119,2-4 1,-3 1-57,1-2 30,-2-1 0,0 1 142,0-4 1,0-2-103,-2-2 1,0-2 94,-2 0 0,0 0-34,0-3 0,-2 1 94,2 0 1,-1-2-6,1 1 1,-2 1-106,2-1 0,0 3 57,0-3 0,2 2-27,-3-1 0,3 2-54,-2-1 1,2 1 55,-2 0 1,2 1-116,-3-2 139,4 2 1,-3 1-1,2-1 0,1 3 232,-1 0-264,2 2 1,-1-3-17,-1 3 77,1 0-105,-2-1 123,3 2-260,-3-4 203,3 4 216,-3-2-95,3 3-315,0 6 0,0-4 299,0 4 0,0-3-128,0 2 0,0-3 174,3 2 1,-3 0-53,2 3 0,1-2 19,-1 1 0,3-1-82,-3 4 1,3 0-50,-1-1 1,0 3-58,0-2 1,0 1-190,0-1 1,1 2-726,-3-3 486,3 1-221,-4-3 386,1 1 1,-2-5 338,0-2 0,0-2-122,-2-5 1,-1 0 86,-2-2 0,0 0 6,1-1 0,-1-2 161,0 4 1,0-4-35,0 1 1,2 2-42,-2 1 0,3-2-55,-2 2 0,3-1-28,-2 3 0,1-1-40,-1 1 1,1 0 51,-1 2 120,3-2 35,-3 6 764,3-3-1018,3 9 1,-3-4 70,3 4 0,-2-3-81,1 1 113,-1-2 1,2 3 75,-3 0 1,2-2 90,0 1 1,1 1-44,-1 1 0,-1 1-94,1-1 1,1 1 20,2 2 0,-2-2-298,2 4 0,-3-1 111,2 1 0,-2 0-163,2-2 0,0 1 48,0-1 1,0 0-327,-2-3-607,-1 0 353,1-2 180,-2-1 0,0-4 230,0-1 1,-2-2-546,0-2 1,-3-1 407,1-2 0,-1 2-941,1-1 0,-2-2 181,2-1 1272,1 2 0,-3-3 0,3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11:02.206"/>
    </inkml:context>
    <inkml:brush xml:id="br0">
      <inkml:brushProperty name="width" value="0.025" units="cm"/>
      <inkml:brushProperty name="height" value="0.025" units="cm"/>
      <inkml:brushProperty name="color" value="#2D31FA"/>
    </inkml:brush>
  </inkml:definitions>
  <inkml:trace contextRef="#ctx0" brushRef="#br0">288 238 20025,'-6'3'553,"1"-2"1,-1 2-83,1 0-271,2-2 50,-2-1-100,4 0 1,-3-3 225,2-2 0,0-1 20,2-3 0,0-1-188,0-1 0,0 0 0,0 0 813,0 0-510,3 0 213,-3 0 0,3 0 0,-3 0 410,0 2-508,0 1 0,-3 5 0,-1-1 312,0 2-516,-4 0-253,-1 2-169,-2 3 0,0-2 0,0 3 0,-1-3 0,-1 3 0,2-3 0,-2 1 0,0-1 0,1 1 0,-1-1 0,3 1 0,-1-2 0,5 2 0,-3 0 0,1-1 0,1 2 0,1-2 0,0 1 0,3-2 0,1 0 0,0 0 0,1 0 0,-2 0 0,4-1 0,1-1 0,1-2 0,2 2 0,1-2 0,0 1 0,2-3 0,-2 1 0,4-2 0,-3 1 0,0 0 0,-1 2 0,-1-1 0,0 1 0,-1 1 0,-2 1 0,-4 0 0,-1 2 0,-3 0 0,-2 0 0,0 0 0,-1 0 0,-1 0 0,1 0 0,0 0 0,0 0 0,1 0 0,1 0 0,1 0 0,1 0 0,1 2 0,0 0 0,1 0 0,0-2 0,0 0 0,3 0 0,3-1 0,0-1 0,2-1 0,1-3 0,-1 1 0,1-1 0,0 1 0,1-1 0,0 1 0,1-1 0,0 1 0,-2 1 0,1 1 0,-1 1 0,0 0 0,-1 2 0,1 0 0,-1 0 0,-2 0 0,0 0 0,-3 0 0,-3 0 0,0 2 0,-3 0 0,-1 1 0,1-1 0,-2 2 0,2-3 0,1 2 0,-1-1 0,1-1 0,-1 3 0,1-3 0,1 3 0,0-3 0,0 1 0,1 1 0,1-2 0,2 1 0,0-2 0,1-1 0,0-1 0,1-1 0,1 2 0,2-1 0,-1 0 0,4 2 0,-1 0 0,1 0 0,0 0 0,-2 0 0,4 0 0,-1 0 0,4 0 0,0 0 0,0 0 0,-1 0 0,1 0 0,0 0 0,-2 0 0,2-2 0,0 1 0,0-3 0,-2 2 0,0-2 0,-2 1 0,1-1 0,-1 0 0,2 1 0,0 0 0,0 0 0,1 1 0,1 0 0,-2 1 0,5 1 0,-4 2 0,3-1 0,-2 3 0,2 0 0,-2 1 0,0 0 0,-2-1 0,0 1 0,0-5 0,-1 5 0,0-4 0,-1 3 0,-1-2 0,-1 0 0,-1 0 0,-1-1 0,1 1 0,-1-2 0,1 0 0,-1 3 0,1-3 0,-3 3 0,-1-3 0,-2 0 0,-5 0 0,-1 0 0,-5 0 0,-2 0 0,-1 0 0,-3 1 0,0 0 0,-1 0 0,0 1 0,-3-2 0,0 0 0,0 0 0,-1-2 0,1 1 0,1-3 0,2 1 0,0-1 0,1 0 0,3 2 0,0-2 0,5 3 0,1-1 0,4 2 0,0 2 0,1-1 0,3 3 0,0 0 0,0-1 0,0 2 0,3-4 0,1 3 0,0-1 0,2 1 0,0 0 0,0 0 0,1-1 0,2 2 0,2-4 0,0 2 0,2 0 0,2 1 0,2-1 0,1-3 0,2 0 0,4 0 0,1 0 0,3 0 0,-3-3 0,-1-1 0,-1 0 0,-1-2 0,-2 1 0,-2-1 0,-3 0 0,-1 3 0,-5-2 0,0 2 0,-3 0 0,0-1 0,-3 3 0,-8-4 0,-1 4 0,-9-1 0,-1 2 0,-2-2 0,-4 0 0,0 0 0,-3 2 0,1 0 0,0-2 0,-1 1 0,-1-1 0,-1 2 0,0 0 0,0 0 0,1 0 0,4 2 0,3-1 0,5 3 0,1 0 0,3 2 0,3 1 0,3-1 0,0 2 0,3-2 0,-2 0 0,6-1 0,0 1 0,2-2 0,1 0 0,2 0 0,1-2 0,2 0 0,0-2 0,2 0 0,3 0 0,4 0 0,1 0 0,2 0 0,3 0 0,1 0 0,-1 0 0,3-2 0,-1 1 0,0-4 0,-4 1 0,-1 0 0,-1 1 0,-3-2 0,-2 1 0,-6-1 0,-3-1 0,-5 3 0,-1-1 0,-4 2 0,-4-1 0,-3 1 0,-6 0 0,0-1 0,-6 3 0,1-5 0,-2 4 0,2-2 0,2 1 0,1 2 0,0-3 0,-2 1 0,2 1 0,0-1 0,2 2 0,3 0 0,-1 0 0,4 0 0,1 0 0,5 0 0,1 2 0,4-1 0,1 4 0,5-2 0,2 0 0,4 1 0,0 0 0,0 1 0,3 1 0,0-3 0,-1 1 0,1-2 0,1 0 0,2-1 0,1 0 0,3 0 0,3-1 0,3-1 0,-1-3 0,-2 0 0,-3-1 0,-6-1 0,-3 1 0,-8-1 0,-2 3 0,-5-1 0,0 2 0,-2-2 0,-4 3 0,-3-2 0,-1 0 0,-4-1 0,-3 0 0,0 2 0,-7-1 0,0 1 0,-2 1 0,-2-1 0,1 2 0,1 0 0,2 0 0,2 2 0,-2 1 0,0 3 0,0 1 0,2 0 0,3 3 0,2-3 0,1 3 0,5-4 0,1 1 0,4 0 0,4-2 0,2-1 0,4-1 0,1-1 0,0 0 0,3-2 0,2 0 0,0-2 0,1 0 0,2-2 0,0 0 0,-1 0 0,0-2 0,-1 0 0,-2-1 0,-2 0 0,-1 0 0,-1 1 0,-1 0 0,-2 3 0,-4-1 0,-4 3 0,-3-1 0,-5 1 0,-2 1 0,-1 1 0,-4 1 0,4 1 0,-2 2 0,4 1 0,0-1 0,3 3 0,-1-1 0,2 0 0,2-1 0,1-2 0,2-1 0,0 2 0,1 0 0,1-2 0,1 1 0,1-3 0,-2 1 0,2 0 0,-2 0 0,3 0 0,-3-2 0,3-2 0,-2-1 0,1-3 0,1 1 0,-3-1 0,2 1 0,-2 1 0,0 0 0,-3 3 0,0-1 0,-3 1 0,1 1 0,-2 0 0,0 0 0,1 1 0,1 1 0,-1-1 0,2 2 0,-1 0 0,3 1 0,-2-3 0,2 4 0,3-5 0,-2 5 0,4-4 0,-1 1 0,3-4 0,0 0 0,1-2 0,1 0 0,-1 0 0,2-2 0,0 0 0,1 1 0,1-1 0,-3 3 0,1-1 0,-3 3 0,4-4 0,-2 4 0,1-1 0,0 2 0,-3 2 0,3-1 0,0 1 0,1 0 0,1 0 0,-1 0 0,1-2 0,2 0 0,1 0 0,2 0 0,0 0 0,0 0 0,2 0 0,-1 0 0,1 0 0,-2 0 0,1 0 0,-1 0 0,0 0 0,-2-3 0,-1 0 0,0-2 0,-3-1 0,-2 1 0,-1-1 0,-1 1 0,-2 2 0,-1-2 0,-4 3 0,-2 1 0,-1 1 0,-1 0 0,-1 2 0,0-1 0,-1 4 0,0-3 0,-1 2 0,0-1 0,2-1 0,1-1 0,2 2 0,0-1 0,-2 0 0,5-1 0,-1 1 0,0-2 0,3 2 0,0-1 0,-1 1 0,3-1 0,-1 3 0,1-2-159,1 2-292,0-3-4336,0 1 4163,0-2 1,3 0 0,0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8.80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116 1188 8284,'3'-4'1796,"0"1"-1071,0 0 80,-2 3-486,2-6 0,-3 4 91,0-2-19,0 3-282,0-5 83,0 2-278,0-2 91,-3 0 17,-1 2-40,1-2 18,-3 6 0,4-3 79,-2 3 1,2 0-74,-2 0 96,2 0 0,-1 0 87,1 3 0,1-2-49,-1 3 1,1 1 37,1 1 1,0 0 128,0 1-196,0-4 0,0 3-23,0-2 0,1 0 0,1 0 68,2-2 0,0 1-120,0-3 0,0 0 71,3 0 0,-1-4-117,1-2 0,-1-2-161,0-2 0,0-1 91,-2-2 1,1-2-4,-3-3 1,1 2 98,-3-1 1,0 2 1,0-2 1,-1 5-29,-1-1 0,0 2 2,-2 1 1,0 0 273,-3 4-206,1 2 0,0 1 135,-1 3-6,4 0-151,-3 3 1,5 3 216,-1 3-3,1 2-21,-2-4-170,3 5 1,-3-2 69,3 3-173,0 0 124,0 0 1,0-1-34,0-2 1,1 2-106,1-4 1,-1 1 99,3-3 0,-1 1-121,1-1 1,0-2-89,3-2 1,-1-4 35,0-3 1,1-3 58,-1-3 0,1-4 33,-1-2 0,0-4-80,-2-3 0,2 2 114,-2 1 1,0-1-6,0 0 1,-3 2 73,1 1 1,-1 5-94,-1-1 1,0 2 70,0 5 1,-3-1 3,-1 3 0,0 2 142,0 2 0,2 2 50,-2 2-2,-1-1-197,2 4 0,-2 0-154,3 3 163,-3-1 0,4 5 69,-1-4-199,-2 4 56,4-5 0,-3 3-23,3-2 77,-3 0 0,2 1 0,-1-3-156,1 1 87,1-1 1,1-2-55,1-2 1,0-2 114,2 0 1,0-3 5,3-4 1,-1-2 56,0-4 1,1 1-86,-1-1 1,1-2 91,-1 0 1,1-3-76,2 1 1,-2-2 0,1 0 1,0 0 0,-2 0-69,0 2 1,1-1 76,-1 3 0,1 0 134,-1 3-142,-2-1-3,1 3 1,-1-2 244,2 1-125,1 2 1,-2-1 82,0 1-30,0 2-126,-1-2 118,0 2-61,-2 4 93,-2-3 70,0 5-243,0-1 0,-2 4-127,-3 0 1,-1 3-127,-3-1 0,2 0 108,-1 0 0,1 0-15,0 3 1,-1-2 0,-1 1 33,1 0 0,1-1 8,1 4 1,-1-1-20,1 0 18,-1 0 22,4 4-42,-3-2 172,3 0-57,-1 2 0,-1-4-78,3 2-86,0-2 93,2-2-370,0 0 317,0-5 0,3-1 100,1-4 1,2-5-76,0-2 1,0-1 124,1-1 0,-1 0 92,1-2 0,-1 1-144,0-1 1,3 0 0,0 0 141,-2 1 0,1 0-67,-2 1 0,-1 0 182,1 1-33,-4-1 68,7 3-246,-8 0 1,4 4 39,-3 0 1,2-1 1,-2 1 0,0 2 68,-2-1-231,0 4 155,0-2 0,-2 3-80,-3 0 0,2 3 0,-2 1 8,0 2 1,0 0-11,-2 1 0,1 1-20,0 1 46,-1-1 0,3-1 12,0 2-152,-1-2 61,-1 5 1,2-5-79,-1 2 1,3-2 72,-2-1 1,2 1-5,-3-1 0,4 1-13,-1-1 175,1-2 45,1-2 41,0-2 1,3-2 0,1-3-136,-1 0 0,3-4-7,-2 1 0,2-3 42,0 2 0,1-1 247,-1 1-30,1-2-134,-1 4 1,0-5 0,1 3-109,-1-1 0,1 2 10,-1-1 0,-2 2-181,1 1 1,-3 0 64,2-1 0,-2 3 116,2 0-147,-2 2 144,1-1-163,-3 0 128,0 3 62,0-3-58,-3 6 0,-1 0-44,-2 4 0,-1-1 23,1 1 1,2-1-7,-1 0 0,1 1-71,-2 2 0,-1-2 0,1 2 77,0-2 1,1-1-77,1 1 0,2 1 38,-2 1 19,-1-1 0,1-1-16,0-1 85,2 1-69,-1-1 0,3-2-12,-2 1 1,1-1 110,-1 2-114,1-2 34,1 1-260,0-4 258,0 2 31,0-9 1,2 2 123,0-4 0,3 0-25,-3 2-56,3 0 0,-4-1-22,3 1-43,-2-1 36,4 1 1,-5 0-56,3-1 1,-2 1 58,3-1 0,-3 1-17,2-1 1,-2 1-3,2 0 1,-1 1-43,1 1 0,-2 0 0,2 0 22,-2-1 1,3 1 8,-3-2 0,1 1-26,-1 1 24,-1 3 0,2-5 14,-1 2-61,-1 1 50,2 0-201,-3 0 188,3-1-69,-3 1 51,3-3 0,-3 5 1,2-2 15,1 1-25,-1 1 26,-2-5-12,2 6 1,-1-4 29,1 2-25,-1 1 0,-1-2-31,0 1 26,0 1-32,0-2 0,2 2 4,0-1 21,0 1 1,-2-2 90,0 1-98,0 1 1215,0-2-1329,0 9 1,0-4 110,-2 4 1,1-3-106,-1 2 1,-2-2 65,0 1 1,0 2-155,0-2 0,2 2 24,-2 0 1,2-1 121,-3-1 0,2 0 0,-2 3 143,0-1 0,3 0-87,-2-2 0,2 2 101,-2-2 55,2-1-92,-1 3-56,3-6-24,-3 6 69,3-5-150,-3 2 317,3-3-35,3-3 1,0-1-63,1-2 1,2-1 61,-2 1 1,-1 0 0,2-1 123,0 1-55,0-1-85,-1 1 1,2-1-70,-2 1 1,0 0 43,0-1 0,-1 1-243,2-1 80,0 1-1,-1 0 157,-1 2-352,3-2 155,-2 3 0,0-4 3,0 1 1,-2 2 102,3-1-8,-1 1-25,2-2 1,-1 0-3,-1 2 0,-2-1-1,2 3 0,-2-3 25,3 0 0,-4 2-216,1-2 201,-1 4-6,2-5 0,-2 5-40,1-3 36,-2 2 113,3-3 1,-2 3-73,1-2 76,-1 0 1,1-1-98,0 1 0,0 2 213,-2-2-265,0 2 160,3-4-255,-2 3 1,4-4 48,-3 1-54,0 2-20,-2-1 155,3 1 24,-2 1 0,2-3-48,-3 2 0,0 0 0,2 0 186,0-1-31,0-1 7,1 0 1,-3-1-115,3 1 1,-2 2 1,1-1 1,-1 3-25,1-2 1,1 2-76,-1-2 99,3-1-10,-4 2 1,2-1 80,-3 2-91,2 1 1,0-4 0,2 3-6,-2 0 6,0-1 1,-1 2-16,1-4 38,-1 4-141,5-5 1,-6 5 116,3-3 0,-2 1-148,1-1 1,-1 2-6,1-2 127,2 2-20,-4-3 1,3 3 43,-3-2 0,1 3 105,1-2-136,-1 0 1,1 1-40,-2-2 158,0 3-93,3-5 0,-2 5 22,1-4 10,2 4-32,-4-5 1,4 5 182,-2-4-179,-1 4 1,2-4 62,0 3-46,-3-3-211,3 4 186,0-4 0,-2 2-164,4-2 1,-4 2-142,1 1 268,-1 1 0,1-3-122,0 2-70,0 2 13,1-6 2,-2 5 72,2-5 178,-3 6-101,3-3 201,-3 3 1104,3 0-1136,-6 3-95,3-3 34,-6 6-29,5-5-3,-4 5 1,4-5-128,-1 3 58,-2-2 1,3 3 67,-4-3-143,4 0 133,-2 1 0,1-2-7,0 4 0,-1-3-11,1 2 1,1-2 228,-1 2-254,-2-2 162,4 3-203,-6-1 101,5 2 0,-2 0-139,1-2-14,1 2 50,-2-5 78,3 5 1,0-5-18,0 3 0,-1-2-74,-1 0 138,2 1 0,-3-1-86,3 2 0,-1-3 5,-1 2 0,1-2-305,-1 1 206,1-1 114,1 5 1,0-6-18,-3 2-7,3-1 108,-3 2-156,3-2-25,0 2 517,0-1-269,0-1 1,-1 2 242,-1-3-105,1 0-1212,-2 0 950,1 3-28,1-2 51,-2 1 1,3-1-44,0 1 1,-1-1 87,-1 1 0,1 0 4,-1 0 1,2-1-63,0 3 8,0-2 5,-3 4 1,1-3-111,-2 3 0,3-1-33,-2-1 1,2 0 109,-1 3 0,1-3-140,-1 0 65,-2 1 0,3 1 30,-3 0 171,2 4-149,0-3 0,-1 2 115,1-3 1,-2 1-69,2-1 1,-1 1 59,1-1 0,1 3-66,-1-1 0,-1-1 10,1 0 0,0-4 0,1 5-45,-1 0 1,1 0 43,-4-2 1,4 1 89,-1-1-98,-2 0 0,3 3 229,-1 0-225,-1-1 0,2-1 1,-2-1 3,0 0 0,3 1 13,-2-1 1,-1 1-163,1-1 0,-3 1 54,3 2 1,-2-1 39,2 2 1,-3-1-56,0 2 0,0-3 1,0 3 13,1 0 1,0-1 39,-3 1 0,1-3 168,2 1-178,-1 0 5,1-2 3,-2 3-61,-1-1 77,4-2 0,-3 3-2,2-2 0,-2 0-72,0 3 1,1-2-81,1 1 0,0 1 76,-2 2 1,-1 0 94,1-1 0,0 2-36,2 1 1,-2-2 0,2 2 80,-2-1 0,2-2-124,2-1 35,-1 1 20,2-5 0,-4 4-159,3-2 105,-3 2 0,4-3 20,-4 0-176,4 2 108,-5-3 0,5 2 181,-4-2 0,3-1-151,-2 1 261,3-1-206,-5 1-17,5-4 1,-2-1 106,3-4-54,0-1 0,0-5 36,0 0-37,0 1-3,0-5 222,0 4 0,3-4-219,-2 2 225,2-2-98,0-4 1,-3 2-83,2-3 0,1 2 127,-1 0 0,3 0-119,-3 0 1,1 0-16,-1 2 1,-1 2 77,4 0 1,-4 4-19,1-2 1,-1 3 460,2 1-184,-3 3-128,3 2-84,-3 2 0,0 2-121,0 2 4,0 4 1,-1-3 98,-1 1 1,-1 2-273,-1 1 1,-1 1-271,0 1 0,0 0 221,-2 2 0,1-1-29,-1 1 1,3-2 61,0 0 1,-1 2-1,-1 0-122,0-1 0,-1-1 286,1-2 0,2 1-85,-1-1 1,3-2 173,-2 0-33,2-5-108,0 2 81,2-6-64,-3 3 0,2-6 123,-1-1 1,1-2-55,1 0 0,3-3 283,1-2 0,0-1-132,0-1 1,0 0 98,3 0 0,-1-2-83,-2 0 1,1 0 0,0 2-8,0-2 0,2 1-177,-1-1-72,1 2 152,-4 0 0,3 3-52,-2 2-78,-1 0-66,3 2 49,-5 0 0,1 1 134,-2 1-202,0 3 399,0-2-314,0 8 0,-2 0 27,0 3 1,-3 0 0,1 1-152,-2 1 0,0 3 88,-1-1 1,1 1-72,-1 0 1,3 0-285,0 0 236,0-1 1,-2 1-15,2 0 41,-2-3 70,2 2 0,0-3 158,0 2 0,2-2-44,0-2-99,-1-1-52,2-2 82,-2-1 0,3-4 0,0-2 155,0-3 1,1-1-29,1-4 1,1 0 240,1-2-154,2 1-74,-3-1 0,3-2 311,-2 0-183,2-3-11,-2 4-75,2-1 1,0 2-19,1 0 1,-3 0-92,0 0 1,1 3 60,1 2 0,-2 1-63,1 0-230,-4 1 165,5 2-166,-5 2 330,1 2-115,-2 2-160,0-1 152,0 5 1,-2-3-1,-1 4-80,0-1 0,-1 1 26,0-1 0,-1 1-116,3 2 1,-2-2 0,1 1 1,-1 2 89,2-2 0,-2 1 0,1-3 41,-1 1-9,3 2 0,-4-2 123,3 2-240,0-2 93,2-1 4,0-2 115,0-2-112,0-2 238,0-5 0,0 0-66,2-6 0,0 0 50,2-1 1,-2-1-45,3 3 0,-3-2 17,2 1 1,-2 0-137,2 0 1,-1-1 0,0 4 91,0 0 1,1-1-227,-2 0 216,3 1-40,-4 1 1,4 3-181,-3 0-31,3-1 43,-4 2 127,5 0 1,-5 1-4,3 0 1,-2-2 28,3 1 1,-4 1-58,1-1 87,2 3-49,-3-3 25,4 3 1,-4 0-54,2 0 26,-6 3 20,2-3 1,-2 4-22,3-2-1,-2-1 0,0 4 0,-2-3 0,2 2 1,-3-2 1,3 3-7,-2-3 0,3 3 1,-2-2-15,0 1 1,2 2 18,-4-2 0,3 2-143,-2 0 137,2 0 0,-3 1-8,3-1-211,-3 1 209,5-1 0,-5 0-11,2 1 1,1-1-8,-1 1 1,3-3-23,-2 0 0,-1 1 16,1 1 1,-1 0-62,1 1 1,1-3 26,-1 0 0,-1 1 1,1 1-44,0 0-22,-1 1 85,2-1 11,-2 1 0,3-3-26,0 0-1,-3-2 187,3 0-199,-3 1-20,3-2 183,0 2 1,-1-1-69,-1 0 0,1 1 164,-1-1-121,1-1 0,1 5-43,-2-2 1,1-1-8,-1 2 0,1-3-62,1 2 67,0-2 3,-3 3-134,2-4 117,-1 5-15,2-6 8,-3 6 0,2-5 79,-1 4-79,-2-4-34,4 5 1,-4-5 37,2 4 0,1-3-55,-1 2 1,-1-2-50,1 2 1,-1 0 3,1 0-3,1 2 79,-4-2 1,4 0-53,-1 0 213,-2 0-161,4 0 1,-4 1 169,2-3-167,1 3 0,-4-1 42,3 2 0,0-2-27,2 1 1,-2-3-78,0 2 1,-1-2 43,3 2 0,-2-1-97,0 1 0,0-2 133,2 2 0,-1-2-80,-1 0 158,1 1-114,-1-2 149,2 2-115,2-9 1,1 1 13,2-5 1,0 1 34,0-2 0,0 3 72,-1-3 1,2 1-67,-2-1 1,1-1 44,-1 2 0,2 0-58,-2-1 0,1 1-44,-1-1 0,2 0 42,-2 2 1,0-1 0,0 1 23,1 1 0,-2 1-108,-1 1 85,2-1-9,-4 1 1,4 0-70,-2 2 72,-1 1-2,2 0 141,-3 2 451,0-1-669,0 7 0,-1 0-75,-1 3 1,1 0 133,-1 1 0,-2-2 0,1 3-224,-1 0 0,-1-1 52,3-1 0,-2 0-158,2 0 144,-3 2-40,4-3 144,-5 2-41,6 1 27,-6-3 104,2 2 1,0-2-104,0 2 1,2-2 4,-3 1 1,3-1-371,-2-3 332,3-1 0,-3-3 81,2 0 64,1 0 1,-2-4-1,4-1 80,1-3 0,0-3 173,2 3-136,0-4-70,0 2 0,1-3 96,0 1-54,0-1 1,0 0 175,-1 0-169,0 0 0,0 1 1,1 1 15,0 0 0,-2 3-24,2-3 0,-2 1-25,1-1 0,0 2 38,-2 3 1,-1 0 13,4 2 0,-4-2-70,1 2 0,0-1 26,0 0 0,-1 2-69,1 1 61,-2 1-713,0-2 735,0 9 0,-2-4-6,0 4-133,0-1 0,0 2 118,0-1-185,-3 3 0,2 1 38,-1 0 0,0 0 25,2-4 0,1 1-28,-4 2 1,2-2 0,-2 1 10,0-1 1,3 1-152,-2 0 18,3-1 105,-5 3 25,5-4 5,-5-2-19,6 1 138,-6-1-147,5 2 21,-4 1 0,3-2 185,-2 0 25,3 0-138,-2-4 0,2 4 69,-1-3-59,1 0 12,-2-2-15,3-3-40,3 3-14,-2-3 91,2 3-34,-3-3 1,0 2-2,3-1 91,-3-1-100,6-1 1,-5-2-12,4 2-28,-4-2 4,5 3 0,-5-4 1,3 1 0,-1 2 27,1-1-20,0 1 0,0-2 3,1-1 150,-4 4 1,2 0-135,0 0 176,-2 2 22,1-2-112,1 1 195,-2 1-282,2-2 30,-3 3 0,-1 4 25,-1 1 1,1 2-112,-4-3 1,3 2-168,-2 0 105,0 3 38,-3-1 0,3 1-156,0-3 102,-1 1 1,0-1 46,0 0 0,0 2-105,0 0 0,0-1 43,-2 2 0,3-2 54,0-1 1,2 1-8,-3-1 1,3-2-1,-2 1 0,2-2 97,-3 2 0,4-2 150,-1-1-156,1-1 497,1 2-495,3-6 13,-2-1 1,4-2 37,-3 0 0,2-3 78,-2 0 1,3 0-113,-3 1 1,3 1 117,-1-2 0,1 0-97,-1 0 1,2 0 48,-2 0 0,0 2-63,0-1 0,0 1 1,3 0 37,-1 1 0,-2-1-143,1 1 1,-2-1 62,2 1-71,0 0 117,-1-1 128,-1 1-72,0-1 0,-1 3 156,0 0-177,1 2 81,-3 0-290,-3 7 38,-1 0-17,-2 4 87,2-3 30,-1 1 1,2-1-16,-2 0 28,0 1 1,3-1-1,-2 1-9,-1-1 0,0 1-8,1-1 1,-2 0-86,2 1 0,-2 1 91,0 1 0,-1 0-106,1 0 0,2-2 68,-1 1 1,1 0-1,-2 0-34,2 1 37,-2-1 4,3-1-45,-1-1 91,-1 0-39,4 1 1,-3-4 66,2 0 44,1 0 62,-1-2 6,2 2-136,2-9 0,0 2 1,1-5 19,0 2 0,2 1-17,-1-1 1,0 1 86,0-1 0,1 1-81,1 0 0,-2-1 333,1 1-148,-1-1 133,-1 1-184,3-1 1,-4 3 56,2 0 105,-3 2 95,2 0-113,-3-1-703,0 2 108,-3 4 1,0 3 193,-4 5 0,1 1-555,-1-1 1,-1 1 375,-1 1 1,1 0 0,1-1-810,1 1 0,0-3-756,-1-1 1,1-2 107,2-1-1230,1-2 1509,3-4 1460,0-4 0,3-5 0,1-1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33.0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180 655 8529,'0'-4'2921,"0"2"-716,0 2-2020,0 5-109,0-3 1,0 4-324,0-4-182,0-1 194,0 5 149,0-3 0,1 3 17,1-2 32,-1 2 0,2-3 26,-3 4 1,0-3-21,2 0 8,-1 1 10,2 1 7,-3 0 0,0-1-190,0-1 186,0 0 0,0 0 0,1 1 201,1-3-203,-1 0-11,1 1 173,-2-2 312,0 2 0,0-8-438,0-2 0,-2-1-1,0 2 0,-2-3-12,2 1 0,-3-3-149,3 3 1,-2-4 120,2 1-295,-3 2 183,4-3 1,-4 3 11,0-2 1,2 0 103,-2 2 0,3 0-12,-2 0 0,2 2 49,-2-1 0,1 1 139,-1 3 0,2-2-16,-2 2-12,2 1-125,-3-3 0,3 5 69,-2-3-7,3 2-4,-2-1 1,2 3 191,-1-2-221,1 1 392,-2-2 870,3 3-676,3 3-398,-2-2 1,2 4-36,0-3 0,-3 1-223,2-1 1,-1-1 54,-1 3 0,2-1-106,0 1 148,0 0 0,1 3-219,-1-1 1,2 0 77,-2 1 0,2 0-108,-1 1 1,1 0 81,-2 0 1,3 1 26,-1 0 1,0 0-27,0 0 1,-2-2 61,3 1 0,-3-1-382,2-3 109,-3 2 185,2-5 1,-3 1 33,0-4 1,-2-5 46,0-4 0,-3-1-55,1 0 1,-1-2-72,0-1 0,0 1 57,0-3 0,0 2 13,-2 0 0,3 2 115,0 0 0,-1 2-86,-1 1 1,2 2 271,0-1 0,2 2 8,0 1 385,-2-1-414,4 1 0,-4 2 409,2 2-177,1-1-236,-2 2-146,3-2 114,-2 3-62,1 0 0,-2 1 61,3 1 249,0-1-161,0 4-15,3-1 1,0 2-119,1 1 1,1-1 21,-3 1 0,2-1-128,-1 0 0,2 2 81,-1 0 0,-1 0-115,2 3 0,-2-3 70,1 3 1,2-3-128,-2 3 1,0-3-63,0 0-585,-2 0 464,1-5 1,-3-1 148,0-4 0,0-2 155,0-5 1,-3-1-113,-2-2 0,0-1-43,-2 0 0,1-1 29,-1-1 0,1 2 108,0-2 0,1 3-63,1 2 1,0 0 154,-3-1 1,2 0 456,0 2-401,0 1 1,2 1 74,-1 1 0,-1 2-49,2-1 0,1 4 231,0-1-88,1 1 1565,-2 1-1551,3 3-274,0 0 1,1 3 62,1-2 0,-1 2-167,3-2 0,-1 2 78,1 0 1,0 2-55,3 0 0,-3-1 76,0 2-252,0 1 133,3-3 1,-1 4-206,1-2 164,-1-1 44,0-1 0,-1-1-799,-1-2 264,-3-1 341,5-3 1,-5-3-63,1-1 1,-1-5 37,-1-2 145,-3-1 1,0-1 29,-1 1 27,-2-1 0,2 0-125,-2 0 1,0 3 393,2 1 1,-2 2-142,2 1 0,-1 2 1009,1-1 106,-2 4-551,3-2-294,-4 3 1,1 3-70,2 1 1,1 2 8,3 0 0,0 1-48,0-1 0,0 1-195,0-1 1,2 0 112,1 1 0,2 0 0,-1 1 57,2 0 0,-1 1-190,1-3 0,-1-1 92,4-1 0,-2-1-257,-1 2 0,0-2 120,1-3 1,-1 0-115,1 0 0,-3-4-155,0-2 0,-2-2 133,0-2 1,-1-1-193,-1-2 83,0 3 192,0 1 1,-1 0 124,-1 1-142,-2-1 28,-2 3 0,-1 2 9,-2-1-13,2 4-49,-2-5 33,2 6 34,-2-3 60,2 3 0,-2 0-15,2 0 1,1 0-100,-1 0 507,1 0-249,2 3 1,-1-2 337,3 3-321,0 1 1,2-1 189,0 0 1,0 0-164,0 3 1,0-1-1,1 1 78,1-1 1,-1 0-99,4 1 0,-1 1 30,2 1 0,1 0-145,-1-3 0,1 0 62,-1 1 1,0-2-426,1 0 0,-1-2 184,1-3 1,-1 0-341,0 0 0,-1-3 242,-1-2 0,-3-2-107,2-2 1,-3-2 64,0 3 0,0-3 88,-3 3 0,2-3 130,-3 2 1,-1 1-74,-1 1 0,0 1 107,-1 0 1,1 0-57,-1 2 1,1 0 151,0 2 0,-1 1-90,1-1 289,-1 1-174,1 1 1,2 1 207,-1 1 1,4 0-125,-1 2 0,1 0 135,1 3-139,0-1 111,0 0 221,0 1-318,0 2 1,1-4-31,1 1 0,-1-1 76,4 2-315,-4-1 1,4 1 130,-3-1 1,3 1-241,-1-1 1,0 0 52,0-2 0,-2 2-11,3-2 0,-3-1 9,2 2 1,0-3 32,0 2 1,1-2 214,-3 3-174,3-1 1,-3 0 60,2 0-402,-3-2 127,2 1 217,-3-3-26,0-6 0,-1 2 112,-1-2 0,1 0-164,-3 1 1,1 0 95,-1-2 0,2 3-200,-2 0 189,2-1-12,-3-1 57,1 0-37,-2-1 1,1 1 61,1 2-74,3-2-19,-2 3 331,0-4-92,2 4-134,-4-3 231,4 3-43,-5-4-76,5 4 190,-4-3-326,4 5 129,-2-4-141,3 4 134,-3-2-215,3 3 150,-3 0 124,3-3 11,0 2 17,0-1-327,0-1 58,0 2 54,-3-2-92,2 3 96,-2-3 0,3 3 14,0-3 120,-3 3 15,3 0-148,-3-3-31,3 2 8,0-2-19,-3 3 7,2 0 1,-2 0 42,3-3 156,0 3 341,0-3-534,-2 3 100,1 0-136,-2-3 153,3 2-421,0-2 309,0 1-19,0 1 117,-3-2-101,2 3 59,-1 0-44,2-3 28,0 2 115,0-1 5,0-1-107,0 2-11,0-2 18,0 0 278,0 3-79,0-3-150,0 0 1,0 2 288,0-4-308,2 4 1,0-4 45,2 3 1,-2-1 8,0 1 0,1 0-256,-1-2 76,3 0 1,-2-1-91,1 1 1,-1 2 39,0-2 0,-3 2 49,2-3 14,2 4 37,-3-5-69,2 6 238,-1-6-83,-1 5 0,2-2 55,-3 0 25,0 3-1094,0-3 780,-3 6 0,2-2 78,-1 3 0,-1-1 50,1 1 1,-1-2-55,1 2 0,1-2 92,-3 3 1,2-3-69,0 2 1,1-2 134,-2 2 0,3-1-88,-2 1-16,-2 0 1,3 2 40,-4-2 1,4 2-33,-1-2 1,1 0 100,1 0-22,-3-3 168,2 5-77,-1-5 656,2 2-605,2-9-94,2 2 1,0-5-22,1 5-153,-4-2 117,5 3 0,-6-2 73,3 1-253,0 0 81,-2 0 0,4-2 2,-3 2 1,2 1 47,-2-2 0,3 1-110,-3-2 0,2 1 50,-2 1 1,2 0 131,-1-3-103,2 1 0,-4 0 175,3 2 1,-2-2 7,3 2 0,-4 0-118,1 0 0,1 0-45,-1-2 1,1 1 54,-1 1 0,-1 2-33,1-2 1,-1 1 57,-1-1 99,3 3-124,-3-5 101,3 5-117,0-2 30,-2 1-165,2 1 161,-3-2 24,3 0-216,-3 2 177,3-4 7,-3 4 3,3-5 248,-2 3-240,1-4 1,1 3 90,-1 0 0,0 2-204,-2-3 1,2 3 157,0-2-503,0 3 287,1-5 0,-1 2 20,2-2 0,-3 2 29,1-1 1,-1 3-54,-1-2 245,3 3-1,-2-5-113,2 2 0,-1 0 260,0 0-159,0-1-42,-2-1-284,0 0 270,0 2 34,3-2-476,-2 3 120,1-4-373,-2 1 63,0 0 1,0 1-123,0 1-1798,0 3 202,0-2 0,0 8 0,0 3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3:00.31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20 39 9160,'0'3'1421,"0"0"-474,0-3-676,0 3 0,1-2-152,1 1 57,-1-1 1,1-1 9,-2 2 277,0-1-698,0 5 41,0-5 26,0 4 118,0-4 0,3 3 12,-1-2 484,0-2-270,-2 6 1,0-4-37,0 2 0,1-2 131,1 2-677,-2-2 328,3 3 0,-3-3-147,0 2 290,0-3-1310,0 2 951,0-8 94,0 0 0,0-4-264,0 3 339,-3-1 1,2 1 60,-3-1 1,2 1 346,0 0-100,-1-1 0,1 1-114,-2-1 0,2 2 737,-3 0-552,4 0 0,-2 3 433,3-2-169,-3 3 1,3-3 199,-3 2-412,3 1 622,0-2-758,0 9 1,2-4 226,0 5-334,0-2 1,0 1 52,0 0 1,1 0-166,-1-2 0,-1 2-323,1-2 0,1 2 225,-1 0 0,1-1-64,-1-1 1,0 0-12,2 3-282,-3-1 207,5 0 174,-5 1-43,2-4 217,0 0 1,-3-3 14,3 0 1,-3-3-142,0-1 1,0-2 55,0 0 0,0 0-116,0-1 0,-2 1 109,0-1 0,-2 1-96,1 0 1,1 0 0,0 1 203,0 1 0,-1-1-100,1-1 0,1 2 566,-1-1-201,1 4-110,1-5 451,-2 6-167,1-6 398,-2 5 447,3-2-1181,3 9 0,-2-2-84,4 5 1,-4-2-1,2-1-128,0 1 0,-2-1 34,3 1 0,-2 0-290,0 1 144,2-3-152,-4 3 180,6-4-38,-5 2 140,4 0 1,-4 1-29,1-1 1,1 1-161,-1-1 0,2 1 108,-1-1 1,1-2-90,-2 1 1,2-1 133,-2 2 1,3-2-1,-2 1-368,0 0 436,-1 0-96,3 2-2,-4-1 1,4-1 83,-3-1-71,0 0 1,0 0 20,0 1 1,1-2 172,-1 1-48,-1 2 1,3-3-53,-2 1 38,-1 2-70,1-2 1,1 0-100,-1 0 107,0-2-16,-2 3 0,1-3 16,1 2-15,-2-3-13,3 2 198,-3 0-182,0-2-104,0 2 109,3 0 1,-2-3-253,2 3 246,-3 0 1,0-2-10,3 1 6,-3 1-2,3-2-40,-3 5-142,3-3 150,-2 1 1,2 2-150,-3-2 253,2-1 1,-1 0-123,1-1 283,-1-1-254,-1 5-1,0-5 68,3 1-38,-2 1-262,1-2-2,-2 2 247,0 0-642,0-3 175,0 3-251,0 0-59,0-2 393,-2-4 1,0-1 365,-2-5 0,2 1-106,-3 0 0,3 1 91,-2-2 181,0-1 0,-1 3 90,1-2 0,3 2-81,-1 1 467,-2-1-212,3 1-105,-2 0 879,1-1-94,1 4-334,-2 0-375,3 3-123,3 3 0,-2 0-201,1 4 0,1-3-97,-1 0 0,0 0 74,-2 3 1,2-3-133,0 0 145,0 1 0,0 1-105,1 0 20,-1-2 1,-2 2 95,0-2-289,3-1 120,-3 3-66,3-6 89,-3 6 0,0-5 87,0 4-474,3-4-47,-2 5 253,2-5 1,-3 1-267,2-2 163,-1 0 207,2 0 0,-4-2 1,0-3 5,-1 0 0,-1-2 43,1 1 1,0-3 180,-2 1 1,0-3-52,0 2 1,-1 1 400,3 1-195,-3 1-150,4 0 1,-4-1 624,3 1-339,0-1-180,2 4 0,-1-2 760,-1 3-202,1 0 70,-1 2-309,2 2-358,2 2 54,-1 2 1,4 1-17,-3-1 0,3 1-98,-3 2 0,2-2 167,-2 2 1,2 0-297,-1-1 1,1 1-284,-2-3 1,1 1 229,-1 2 0,-1-3-220,4 1 0,-4-1 147,1-1 0,0-2-317,0 1-188,-1-2-262,1 1-753,-2-3 1251,0-6 1,0 4 118,0-5 0,0 2-738,-2-1 0,1 0 189,-1-1 0,-1 1 893,1-1 0,-3-2 0,1-1 0</inkml:trace>
  <inkml:trace contextRef="#ctx0" brushRef="#br0" timeOffset="1037">398 661 8424,'0'3'1254,"0"3"0,1-5-456,1 1-294,-1 2-452,2-1 1,-3 1 99,0 1 0,0-3-215,0 2 0,1-2 122,1 3 104,-2-1 0,3 2 74,-3 1 1,0-3 0,1 0-57,1 1 0,-1 1 182,1 0-215,-1 1-214,-1-1 213,3 1 0,-3 1 57,2 1 1,1-1-267,-1-1 0,1 0-80,-1 1 0,0-1 126,2 2 1,-2-2-1,2 0-34,-1-1 1,-1 0 52,1 1 0,-3-3-190,2 0 194,2 1 1,-3-1-219,1 0 225,-1-2-309,1 3 161,-1-4 0,4 3 77,-3-2 21,0-2 1,-1 3 101,1-3 50,-1 0 80,2 3-9,-3-2-207,3 2 72,-3 0 1,5-2 9,-2 3 30,-1-2-159,-2 3 0,0-4 1,2 2 76,0 0-1005,0-3-5093,-2 3 6088,-3-3 0,0-3 0,-4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24.07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315 1 7745,'3'0'-1,"0"0"408,-3 0 262,3 0-368,-2 0 1,2 0 193,0 0 445,-3 0 1751,3 0-2597,-9 0 0,4 0-236,-7 0 0,3 0 0,-3 0 202,0 0 0,1 0-519,-3 0 1,1 0 138,0 0 0,-3 0 37,3 0 0,0 0-46,-1 0 236,3 0 1,-1 0-143,3 0 657,2 0-234,-2 0 787,6 0-507,-3 0-63,8 0 0,0 0-138,3 0 0,2 0-100,1 0 1,1 0 0,1 0-10,0 0 0,0 0 49,-1 0 1,2 0-178,1 0-113,-4 0 173,4 0 0,-6 0-47,2 0-33,1 2 1,-5-1 232,1 1-161,-1-1 14,-3-1 144,-1 0 81,0 0-20,-3 3 202,3-2-390,-6 1 1,-1-2-5,-4 0 0,0 0-202,0 0 0,-2 0 95,-1 0 0,-1 0-416,-1 0 0,0 0 230,1 0 1,1-2-304,0 0 1,1 0 253,-3 2 0,2 0 0,1 0-56,1 0 1,0 0 237,3 0 0,-1 0-105,1 0 1,2 0 422,-1 0-164,4 0 215,-2 0 61,9 0-217,-2 0 0,8 0 16,-4 0 6,4 0-155,0 0 1,3 0 64,2 0-62,-3 0 8,2 0 0,-4 0-39,1 0 0,0 0 55,0 0 0,-1 0-118,-1 0 1,-2 2 99,-3 0 1,1 0 71,-1-2 135,-2 0 86,-1 0 1,-4 3-233,-1-1-43,-2 0 0,-4-2 0,-1 0-48,1 0 0,-2 0 98,0 0 1,0 0-724,-1 0 281,0 0-469,-2 0 523,1 0 0,-1 0 40,0 0 0,2 0-52,1 0 1,-1 0 140,-2 0 0,1 1 137,1 1 0,0-2-44,2 3 0,1-1-188,1 1 308,4-1-61,0-2 0,4 0 129,4 0 1,-1 0 138,4 0-132,2 0-67,0 0 1,3 0 95,0 0-154,0-3 1,0 2-37,0-1 1,-1 1 50,1 1 1,0-2-98,0 0 1,-2 0 108,-1 2 0,-2 0-126,1 0 0,-2 0-5,-1 0 430,-2 0 277,-1 0-238,-3 0-330,-6 0 0,0 0 0,-6 0 62,1 0 0,1 0-92,-3 0 1,0 1-49,0 1 0,0-2-214,1 3 0,-1-3-446,0 0 445,0 0 0,1 1-32,1 1 1,0-1 98,2 1 0,-1-1 174,1-1-19,-2 0 0,4 0 0,-1 0-48,3 3-155,-1-3 171,2 3-76,1-3 203,0 0 76,9 0 0,-4-1-120,4-1 1,-1 2 115,2-3 1,1 3-48,1 0 0,2-2-23,-3-1 1,3 1 0,-3 2 21,0-3 0,1 3-25,0-2 0,-3 1 162,-1 1 0,-1 0 134,2 0 342,-2 0-439,-1 0 0,-5 0 184,-2 0-349,0 0 54,-8 0-492,2 0 278,0 0 1,-3 0 168,0 0 1,2 2-260,-1 0 1,1 0 58,0-2 0,-1 0-381,1 0 0,2 2 140,1 1 0,0-1 86,2-2 0,0 0 283,-1 0 0,1 0-164,-1 0 339,1 0-90,-1 0-138,4 0 0,1 0 96,4 0-69,1 0 0,6-2 107,0-1 1,0 1-118,-1 2 1,0-2 193,0 0-33,2 0 0,-3 1-70,2-1 1,-2 1-34,-1-1 238,1 1-193,-1 1-45,1 0 1,-3 0 359,0 0-196,-2 0-129,0 0-55,-7 0 0,0 0-134,-3 0 1,1 0 48,0 0 0,1 0-195,-1 0 0,0 1-137,-1 1 0,1-1 206,-2 1 1,2-1 0,1-1 2,-1 0 0,1 0-142,-1 0 348,1 3 61,-1-3-210,4 3 308,-3-3-82,6 0-4,-6 0-175,5 0 81,-2 0 1,8 0-11,2 0 1,0-2-9,0 0 0,-1 0 144,1 2 1,1-2-98,1 0 1,-1-1 68,-1 3 1,-1-2 18,1 0 185,-1 0 118,0 2 253,1 0-544,-4 0-7,0 0 1,-3 0-156,-3 0 0,0 0 1,-4 0 24,1 0 0,-1 0-173,-2 0 1,2 0 49,-1 0 0,1 2-162,0 0 0,0 0-54,-2-2 149,5 0-68,-4 3 320,4-2-140,-2 2 1,1-3-142,1 0 50,3 0 641,-2 0-278,3 3 0,3-3 18,1 3 1,0-3-122,0 0 0,0 0-47,2 0 0,1 0-2,-1 0 1,1 0-45,-1 0 1,-2 0 160,1 0-294,-1 0 92,2 0 304,1 3-240,-4-2 52,0 2-127,-3-3 0,-5 0-171,-1 0 102,-2 0-9,2 0-7,-1 0 54,1 0 1,-1 0-214,1 0 136,-1 0 1,1 0-38,0 0 138,2 0-15,-2 0 1,5 0-90,-3 0 306,2 0-269,-3 0 446,4 0-133,-2 3-57,3-3 1,1 3-91,1-3 1,1 0 138,4 0 0,-1 0-4,1 0 1,-1 0-149,0 0 0,-1 0-90,-1 0 0,0 0 81,3 0 1,-1 0-144,1 0 0,-1 0 103,0 0 1,-1 0 45,-1 0 1,-3-1 76,2-1-119,-3 2 28,0-3 0,-3 3-28,-1 0 23,1 0 1,-2 0 18,0 0-152,0 0 137,-2 0-176,4 0 1,-3 0 39,2 0 113,-2 0-197,2 0 148,-1 0-34,1 0 9,-2 0 126,-1 0 1,3 0-74,0 0 181,2 0-127,-1 0 291,3 3-79,0-3 8,0 3 0,1-1 193,1 0-348,2 1 0,2-3 10,1 0 1,-3 0 3,0 2 0,-2-1-174,3 1-25,-1-1 187,-1-1-360,3 0 94,-5 0-56,5 0 55,-6 0 240,6 0 99,-5 0-270,2 0 142,-9 0-56,4 0 0,-4 0 68,4 0-45,1 0 27,-5 0-74,6 0 0,-4 0 58,2 0-143,1 0 586,-2 0-484,9 0 265,-4 0-108,3 0-54,-5 0-1156,0 0 818,-3 0 171,3 0 97,-3 0 121,0 0-48,2 0 1,-2 0-164,1 0 96,1 0-63,-2 0 63,0 0-53,3 0 40,-3 0 18,0 0-27,2 0 101,-5 0-130,6 0 188,-3 0-99,0 0 0,2-1 83,-1-1 57,1 1 656,1-1-921,-2 2 110,1 0 478,-2 0-719,0 0 150,2 0 864,-1 0-820,7 0 0,-3 0 97,5 0 1,-4 0-70,1 0 1,-2 0 40,2 0 35,-2 0-23,4 0-95,-3 0 1,1 0 99,1 0-163,-4 0 1,3 0 216,-2 0 11,-2 0 75,3 0-196,0 0 14,-2 0 68,2 0-49,0 0-211,-3 0 25,3 0 84,0 0 10,-2 0 225,2 0-52,-1 0-45,-1 0 17,2 0-17,0 0-108,-2 0 81,1 0-63,1 0-96,-2 0 118,2 0-159,0 0 135,-3 0 227,3 0-55,0 0-119,-2 0 74,2 0-190,-1 0 95,-1 0 251,2 0-161,0 0-105,-2 0-756,1 0 908,1 0-230,-2 0 57,2 0 183,0 0-201,-3 0-36,3 0 333,0 0-173,-2 0-159,2 0 106,0 0 19,-3 0-266,3 0 327,0 0-139,-2 0 199,2 0-348,-1 0 136,-1 0 367,2 0-412,0 0 79,-2 0-416,1 0 344,1 0 317,-2 0 147,2 0-527,0 0 208,-3 0-503,3 0 530,0 0-133,-2 0 987,2 0-743,-1 0-19,-1 0-992,2 0 449,0 0 492,-2 0-144,1 0 320,1 0-160,-2 0-225,2 0-36,0 0 111,-3 0 77,3 0 194,0 0-279,-2 0 284,2 0-576,0 0 144,-3 0 500,3 0-277,0 0 339,-2 0 10,2 0-410,-1 0-335,-1 0 51,2 0 248,0 0-95,-3 0 133,3 0-41,0 0 97,-2 0-93,2 0-3,0 0 20,-3 0-78,3 0-26,0 0 72,-2 0 458,2 0-320,-1 0-113,-1 0-127,2 0 88,0 0 42,-2 0 109,1 0-110,1 0 2,-2 0-255,2 0 213,0 0 35,-3 0 114,3 0-128,0 0-3,-2 0-118,2 0 144,-1 0 10,-1 0 192,2 0-86,0 0-65,-2 0-22,1 0-8,1 0 1,-2-1-98,1-1 145,-1 1-75,-1-2 5,3 3 199,-3 0 131,3 0-254,0 0 100,-2 0 540,2 0-623,0 0-168,-3 0-858,3 0 932,0 0-402,-2 0-321,2 0 850,-1 0-147,-1 0 490,2 0-303,0 0-322,-2 0-688,1 0 751,1 0 234,-2 0 319,2 0-392,0 0-262,-3 0 253,3 0 8,-3-3-295,0 3-188,0-3 381,3 3-78,-2 0 788,2 0-617,-1 0-253,-1 0 221,2 0-36,0 0-2,-2 0-209,1 0 211,1 0-72,-2 0 366,2 0-163,0 0 8,-3 0-95,3 0-192,0 0 121,-2 0-108,2 0 247,0 0-120,-3 0-182,3 0 325,0 0-134,-2 0 49,2 0-21,-1 0 32,-1 0-58,2 0 5,0 3-2,-3-3 9,3 3 464,-3-3-597,3 0 183,-2 0-312,2 0 220,0 0 259,-3 0 53,3 0-398,0 0 28,-2 0-43,2 0 287,-3 3-177,2-2 25,-1 2-194,2-3 156,0 0-28,-2 0-19,1 0 178,1 0-138,-2 0 342,2 0-98,0 0-6,-3 0-521,3 0 377,0 0-183,-2 0-39,2 0 123,0 0 275,-3 0-209,3 0 174,0 0-218,-2 0-46,1 0-112,1 0 198,-2 0-35,5 0-30,-6 0 248,3 0 6,0 0-127,-2 0-34,2 0-319,0 0 106,-3 0 51,3 0 306,0 0-159,-2 0 136,2 0-105,-1 0 7,-1 0 0,3 0-208,-2 0 5,-1 0-13,1 0 136,1 0 236,-2 0-56,2 0-203,0 0 316,-3 0-31,3 0-12,0 0-412,-2 0 68,2 0-21,-1 0-38,-1 0 110,2 0 72,0 0-33,-2 0-59,1 0 250,1 0-45,-2 0-386,2 0 199,0 0 126,-3 0 142,3 0-240,0 0 187,-2 0-360,2 0-30,0 0 178,-3 0 119,3 0 46,0 0 356,-2 0-46,2 0-667,-1 0 0,-1 0 151,2 0 42,0 0 50,-2 0-61,1 0-11,1 0 62,-2 0 186,2 0-200,0 0 235,-3 0-259,3 0 59,0 0-362,-2 0 79,2 0 419,-1 0-219,-1 0 14,2 0 59,0 0-7,-2 0-67,1 0 263,1 0 24,-2 0-34,2 0-172,0 0 86,-3 0-706,3 0 974,0 0-323,-2 0 353,2 0-353,0 0 24,-3 0-404,3 0 280,0 0 36,-2 0 170,1 0-81,1 0-47,-2 0-174,2 0 265,0 0 196,-3 0 325,3 0-602,0 0 83,-2 0-1179,2 0 1045,0 0 377,-3 0 391,3 0-689,0 0 1,-2 0-30,1 2-210,-1-1 327,1 2-342,-1-3 156,2 0 104,0 0 29,-2 0 22,1 0-61,1 0-183,-2 0-320,2 0 331,0 0 285,-3 0 234,3 0-354,0 0 66,-2 0-87,2 0-118,-1 0 124,-1 0-21,2 0 209,0 0-163,-2 0 202,1 0-349,1 0 151,-2 0-189,2 0-254,0 0 245,-3 0 427,3 0-240,0 0 327,-2 0 299,2 0-533,0 0-630,-3 0 30,3 0 263,0 0 91,-2 0-61,2 0 333,-1 0 19,-1 0-109,2 0-147,0 0-74,-2 0 82,1 0 38,1 0 234,-2 0-136,2 0-82,0 0 0,-3 0-344,3 0 295,0 0 52,-2 0 121,2 0 25,-1 0 43,-1 0-170,2 0 56,0 0-108,-2 0-12,1 0 47,1 0 10,-2 0 0,3 0 29,-2 0-49,-2 0 44,3 0-112,0 0 98,-2 0-9,2 0 4,0 0-10,-3 0 255,3 0-245,0 0-2,-2 0 505,2 0-362,-1 0 32,-1 0-395,2 0 129,0 0 187,-3 0-290,3 0-11,0 0 147,-2 0 7,2 0-6,0 0-44,-3 0 264,3 0 58,0 0-206,-2 0 11,2 0-37,-1 0 38,-1 0-34,2 0-1,0 0-7,-2 0-1,1 0 14,1 0-247,-2 0 64,2 0 200,0 0 29,-3 0 196,3 0-91,0 0-132,-2 0-46,2 0 44,-1 0-188,-1 0-63,2 0 218,0 0-38,-2 0 269,1 0-154,1 0 103,-2 0 53,2 0-120,0 0-216,-3 0 128,3 0 47,0 0-50,-2 0 63,2 0-73,0 0 27,-3 0-37,3 0 18,0 0 16,-2 0 142,2 0 17,-1 0-111,-1 0-16,2 0-159,0 0 66,-2 0 37,1 0-13,1 0 29,-2 0-60,2 0 49,0 0-9,-3 0-5,3 0 152,-3-3-60,3 2-46,-2-1 1,2 2 175,-1 0-175,-1 0 149,2 0-96,0 0-3,-2 0-92,1 0 8,1 0 30,-2 0-129,2 0 123,0 0-20,-3 0-8,3 0 231,0 0-205,-2 0 282,2 0-277,0 0 14,-3 0-39,3 0-75,0 0-22,-2 0 133,2 0-3,-1 0-6,-1 0 263,2 0-122,0 0-129,-3 0-72,3 0-11,0 0-188,-2 0 177,2-3 65,-3 2-46,3-2 12,-3 3 378,3 0-437,0 0-166,-2 0 66,2 0 97,-1 0 287,-1 0-79,2 0-186,0 0 168,-2 0 0,2 0-65,-1 0 0,-1 0-391,2 0 64,0 0 92,-3 0 68,3 0 192,0 0 42,-2 0-45,2 0-73,0 0-12,-3 0-604,3 0 547,0 0 205,-2 0 0,2 0 17,-1 0-45,-1 0-25,2 0-154,0 0 149,-3 0-285,3 0 162,0 0 25,-2 0-17,2 0-34,0 0 357,-3 0-115,3 0-105,0 0-349,-2 0-8,2 0 286,-1 0-3,-1 0-66,2 0 63,0 0 56,-2 0-264,1 0 52,1 0 111,-2 0 97,2 0 81,0 0-130,-3 0-374,3 0 512,0 0-53,-2 0-439,2 0 534,-1 0 9,-1 0-451,2 0 181,0 0 404,-2 0-507,1 0 260,1 0-147,-2 0-297,2 0 337,0 0-198,-3 0-9581,3 0 8652,-6-3 1,0 3-1,-4-3 1</inkml:trace>
  <inkml:trace contextRef="#ctx0" brushRef="#br0" timeOffset="1894">398 7 5933,'4'0'194,"-1"0"614,0 0 426,-3 0-430,6 0-324,-5 0 119,2 0-24,-1 0-173,-1 0 2498,2 0-2498,-3 3-376,0-2-425,0 1 364,-3-2-181,0 0 130,-1 0-3,-2 0 0,5 0-345,-3 0 164,2 0 93,-4 0-83,6 0 67,-6 0 307,2 0 0,0 0 0,0 0 0,2 0 395,-3 0 8,4 0-129,-5 0-26,6 0-178,-6 0-223,5 0 703,-2 0-391,3 3 5,0-2 0,3 2-77,2-3 1,-2 0-78,1 0 0,1 0-2,1 0 1,0 1-1,-1 0-107,-1 1 35,0 0 1,3-2-168,-1 0 61,-2 0 0,1 0 88,-4 3-104,5-2-33,-6 2 139,3-3-30,0 0 141,-2 0-114,2 3 381,-3-3 227,0 3-566,-3-3-270,2 0 128,-5 0 10,6 0-49,-6 0 20,5 0 102,-4 0 1,3 0-133,-2 0 0,2 0 7,-2 0 67,2 0 71,-4 0 1,5 0-79,-3 0-114,2 0 112,-3 0 7,4 0 104,-5 0-13,5 0-151,-1 0 273,-1 0 409,2 0-545,-2 0-34,9 0 1,-4 0-161,4 0 150,-3 0 69,2 0-75,-1 0 235,2 0-133,1 0 0,-3 0 34,0 0-27,-2 0 3,3 0-20,-1 0-38,-1 3 2,0-2 18,-3 2-26,-3-1-14,3-1 1,-6 2-10,2-3 1,0 0-89,0 0 88,3 0-151,-5 0-2,5 0 141,-5 0-152,6 0 144,-6 0-11,5 0-8,-2 0-36,1 0 175,1 0-170,-2 0 337,0 0-213,2 0 47,-1 0 1,7 0-94,1 0-63,-1 0 124,1 0-164,-3 0 0,2 0-79,-1 0 164,-3 0 0,3 0 112,-2 0-9,-1 0 286,2 0-298,-3-3-40,0 2 348,0-1-383,-3 2 37,-1 0-157,1 0 15,0 0-65,0 0 164,2 0-23,-5 0 149,6 0-14,-3 0-11,0 0 0,2 0-85,-4 0 9,4 0 1,-3 0 31,2 0-97,1 0 213,-1 0-60,-1 0 72,2 0-8,-5 0-125,6 0 9,-3 0-121,0 0 107,2 0 1,-2 0-256,1 0 170,1 0-231,-2 0 95,0 0 1,2 0-349,-4 0-106,4 0 0,-3 0 200,2 0 1,1 0-2351,-3 0 817,2 0-8,-1-3 1963,3 2 0,-3-5 0,0 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36.56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58 7654,'0'4'-1861,"0"1"1861,0-4 339,0 2-49,0 0-158,0-2 1,0 2 227,0-1-290,0-1 34,0 2-235,0 0 213,0-3 9,0 3 115,-2-3-132,1 0 2020,-2 0-1687,3 3-196,0-2 1029,0 2-1245,0-9 140,0 4-121,0-6 0,0 7 40,0-4 71,0 4-76,0-5 0,0 5 53,0-4 0,1 4 32,1-1 316,-1-2-205,1 1-152,1-1 46,-2 1-190,2 0 26,-3 3 0,0-4 110,0 2-234,0 1 214,3-2 1,-3 3 13,2-2 114,-1 1 50,-1-2 54,3 0-140,-2 2-77,2-1 56,-3 2-253,0-3 237,0 2-173,2-2 5,-1 3 84,2 0-36,-3-3 51,0 3-73,0-3 74,3 3-27,-2 0 126,1-3 0,-2 2-2531,0-2 1,0 3-1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51.79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238 186 7740,'4'4'1704,"1"-1"-1309,-4-3 623,2 0-214,0 0-288,-2 0 275,1 0-793,-7 0 19,0 0 1,-2 0-169,3 0 94,0 0 1,-3 0 15,1 0 0,2 0 71,-1 0 0,1 0 118,-2 0 1,1 2-121,1 0 0,2 0 142,-2-2 1,2 0-1,-2 1-9,1 1-73,1-1 453,2 1-428,3-2-35,-2 0 0,5 0 34,0-2 0,1-1-174,1-2 0,2 0 14,-2 0 1,2 0-23,-2-2 1,-1 3 0,2 0-96,-2-1 202,-4 2 129,3-3 144,-2 3-153,-1-1-36,0 1 1,-6 3-84,-1 0 0,-2 0 41,0 0 1,-1 1-1,1 1 1,-3 0-92,1 2 0,-3-1 0,2 2-30,-1 0 0,2-2 51,0 1 1,-2 2-159,2-2 156,-1 2 1,3-2 147,-1 1-14,1-1-133,0 2 0,1-1 86,1-1 0,3-2-39,-2 2 91,3-2 0,0 3-159,3-3 1,0 0 73,4-2 0,1 0 151,1 0-171,2 0 0,-1-2-193,3 0 182,-3-3 0,2 2 0,-2-2-96,0 1 1,1-1 52,-2-1 1,-1 0-136,-1-1 0,-3 3 0,0 0-177,-1-1 293,-1 2 1,-2-1 78,0 2 175,-3 1-99,-4-1-66,0 2 1,-3 0-65,2 0 1,0 0 41,-3 0 1,1 0-9,0 2 1,-3 2 42,3 2 1,0 1 0,0-2 125,1 0 1,0 0-98,3 0 0,-2 0 157,1 2-23,-1-1 152,8 1-205,-6-1 0,5 0-111,-1 1 18,4-4 1,3 2-106,3-2 1,-1-1-74,2-2 1,1 0 0,1 0 94,1 0 1,0-2-113,-2-1 32,3-2 0,-3 2-141,2-4 1,-1 1 54,0 0 1,-3-1-5,0 1 0,-1-1 62,-3 1 1,-1 0 138,0-1 1,-3 3 0,2 0 18,-4-1 0,-1 2-92,-4 1 1,0-1 139,-1 1 28,0 0-127,-4 2 86,5 0 0,-5 0-37,1 0 0,1 2 73,0 3 1,1-2-86,-1 1 0,1 1 202,-2 1 1,3 1-9,0-1 1,3 0 2,1 1 290,2-1-316,-1 1 0,4-2 84,1 0-156,2 0-6,2-4 1,1 4-250,2-3 0,0 0 119,2-2 0,2 0-270,-2 0 1,3 0-82,-4 0 0,2 0 0,1-3 93,0-1 0,-2 1-128,-1-2 120,-2 1 63,-1-2 0,-2-1-302,0 1 195,-2-1 315,-1 1-109,-2 0-107,0-1 1,0 1 371,-2-1 0,-3 4 184,-3 1 0,1 1-257,-2 1 0,-1 0 1,0 0 66,0 0 1,-2 1 4,1 1 1,1 1 212,0 4-157,-1-1 11,1 1-152,1-1 1,2 0 49,1-2 1,-1 2 125,1-2-119,2 2-161,2 0 1,4 0-11,3-2 0,1-1 1,3-3 89,1 0 0,2-1-217,1-1 31,0-2 0,0-2-226,0 0 174,0-1 151,-1 1 1,1-3-342,-3 1 1,2-2-60,-4 2 1,1 0 217,-3-3 1,0 3-1,-2-2 180,-2 1 1,-1 0-110,-1 3 274,0-1-134,0 4-25,-3-3 579,0 5-409,-4-2 1,1 1-80,-1 0 0,1 0 163,0 2 0,-1 0-31,1 0 0,1 1 15,1 1 0,0-1 32,-3 1 1,3 1 0,0 1-10,-1 2 0,0 1 119,1-1-309,-2 0 0,3 1 40,-1-1 1,-2 1 149,2-1-420,1 1 165,-3-1 1,6 0-64,-3 1 0,3-1-487,0 1 133,0-1 1,3-2 235,1-2 0,2-2 0,0 0-65,0 0 1,3 0-8,-1-2 135,1-2 1,-3-2-116,1-1 245,-1 1-31,1 2 0,-3-2-14,0 2 0,-2 1 189,0-2 1,-1 3 64,-1-2 0,-1 2 1,-1-2-110,-3 1 1,0 1 145,-2 2-105,1 0 32,-3 0-118,-1 0 1,-1 3 53,0 1-208,1-1 69,-3 3 1,0-2-80,0 2 1,-2 0 34,0 1 1,1 1-38,3 1 1,-1-1 79,1-1 0,-1-1 0,0 1 21,1-1 0,0 0-51,3 1 37,-1-1 0,3 0 1,-1-2 1,3 0-23,0-2 116,2-1-108,-4 4 55,6-4-51,-3 2 576,3-3-341,3-3 1,0 2-96,1-4 1,2 4 126,-2-1 0,0-2-33,3 0 1,-2 0 9,3 0 0,0 0-307,0-3 0,0 3 0,1 0 239,0-1 0,-2 0-179,2 1-51,-5-2 163,2 5 1,-5-4-195,3 3-42,-2-3 20,1 4 70,-3-1 0,-3 2 58,-1 0 0,-2 0-203,0 0 1,-2 2 55,0 3 0,1-2 73,-2 2 1,2-2 0,1 2 218,-1-1 0,1 0-69,-1 0 0,2 2 94,0-2 9,0-1-217,4 3 384,-2-6-12,3 6-59,0-5 1,1 2-111,1-3 0,2 0-72,2 0 1,0 0-20,1 0 0,1 0-86,1 0 1,2-1 0,-1 0 8,0-2 0,2-2 29,-4 1 1,3 1-203,-3-2 98,1 1 1,-3 0-185,1 0 250,-1-1 0,-1 0 75,-1 0-77,-3 0 0,-1 4 198,-4-1 1,-2 1-77,-3 1 0,2 0 1,-2 1-60,-1 1 0,1-1-15,-2 4 49,-1-1-32,5 2-118,-2-2 118,2 1-4,4-1 1,-2 0-112,3 1 92,-3-1 1,4 0 7,-1 0 0,4-2 54,2 0 0,4-1-58,1-1 1,3 0 0,0-1 95,2-1 0,1-1-72,-2-1 166,3-2-168,-3 0 30,3-2-256,-3-1 224,0 3 1,-3-1 12,1-2 1,-3 2-237,0-2 1,-1 0-63,0 1 0,-3-3 139,0 2 0,-1 0 1,0 1 116,0 0 0,-1-1-96,-2 3 227,0 2-187,0-1 1,0 3 361,0-2-53,0 2-167,0 0 398,-3 2-292,3 0 1,-4 0-29,2 0-187,1 0 1,-2 0 150,3 2 48,0-1 49,0 5-53,0-3-96,0 1-136,0 2 105,0-3 1,2 1-123,1 1-303,-1-1 160,1 2 1,-2 0 93,3-2 1,-2-1 24,3-3 0,-3 2 0,2 1-84,1-2 0,-1 0-44,0-1 1,-1-1-93,2-1 233,0 1 0,-3-5-94,2 2-8,-2 1 97,0-2 0,1 1-147,-1-2 0,0-1-20,-2 1 302,0-1 1,0 1-33,0 0 0,0 1 235,0 1 407,0 3-358,0-5-27,0 5 363,0-2-187,-3 3 59,2 0-335,-2 3 1,1-1-345,0 2 167,0-3 0,2 3-117,0-2-392,0-1 294,0 2 211,3-3 4,-2 0-42,4 0 0,-2-1 174,1-1-58,2-2 0,-2-2-110,2-1 1,-2 1 49,1-1 1,-2 3 117,1 0 0,1 0 15,-2-3 1,-1 3-1,-2 0 11,3 2 84,-3-3 26,3 4-165,-3-5-200,3 5 52,-2-4-147,2 4 777,-3-2 1,-3 7-633,-2 1 113,3 2 1,-2-4 0,3 2-34,-2-1 1,-1 0 14,2 3 0,-2-1-86,2 0 1,-3 1-1,0 0-100,0 2 0,0-2 66,1 4 1,0-2-64,-3 1 108,1-2-197,2 4 101,-1-5 1,3 3 30,-2-4-539,3 1 332,-2-1 0,3-3-26,3 0 0,-2-3 304,3 0 24,1-3 0,1 0-109,0-3 1,1-1 71,-1 1 1,0-1 117,-2 1 0,2-1-41,-2 1 0,0 2 53,0-1 1,-3 3 0,2-1 54,0 0 0,-2 0 398,1 1-229,-1 1-169,-1-2 0,-2 4-25,-1 1 43,-2 2-85,2-1 0,-1 3 58,-1-2 0,1 2-20,-2 0 1,1 2-107,1 0 1,1-1 11,-2 2 0,0-2 1,1-1-142,0 1 1,-1-1-160,3 1 171,-3-1 50,5-2 1,-3 1-201,3 0 109,-3-3 1,2 4-61,-2-5 63,3 2 397,0-1-250,0-1 251,0 2-156,3-3-305,-2 0-91,2 0 7,0 0 121,-3 0 78,3 0 198,-3-3-282,3 2 431,-2-1 0,2 2 372,-1 0-368,-1 0-791,2 0 692,-3 2-186,0-1 220,0 5 37,0-5-180,0 1 25,0 1-99,-3-2 1,2 3 28,-1-2-189,2-2 216,0 3-73,0 0 173,0-2-138,-3 2 18,2-3 2,-2 0-184,3 3 121,0-3-234,0 3 197,0 0 227,-3-2-165,3 2 452,-3-3-375,3 2-131,0-1-391,0 2 574,0 0 3,0-2-274,0 1-62,0 1 96,0-2 342,0 2-249,0 0 99,0-3-275,0 3 411,0 0-168,0-2-279,0 2 106,-3-3-246,2 0 356,-2 0 148,3 2-25,0-1-77,0 2-175,0-9 162,0 5-8,0-5 3,0 3 1,0 2 133,0-3 1,1 2 1,1 0-68,-1-1 24,2 2-22,-3-5-209,0 5 172,0-4-231,3 4 218,-3-2 1,3 2 3,-3-1-96,0 2 48,3-6 233,-2 5-111,2-5 0,-3 5-91,0-3 13,2 2 22,-1-1-1,2 3 5,-3-2-103,0 1 105,0-2-86,3 3 75,-2-3 251,1 2-159,-2-1 0,1 0 5,1-1-56,-1 1-302,2 2-29,-3-3 157,3 3 113,-3-3 287,3 3-305,0 0 24,-2 0 154,2 0-95,-3-3 42,0 2-209,0-2 77,3 3-144,-3 0 166,3 0 0,-1 0-168,0-2 156,0 1-106,-2-2 49,0 0 232,0 2 43,0-1-183,3 2-174,-2 0 116,2-3-172,-3 2-81,0-2 463,0 0-162,0 3 412,0-3-561,0 0 171,0 2 16,0-2-4,0 0-182,0 3 155,0-3-4,0 0-78,0 2 104,0-1-256,3 2 132,-3 0 54,3 0-158,-3-3 87,0 2 9,0-2 91,0 0-80,0 3-38,0-3 75,3 3-8,-2 0 0,2-1 2,-3-1 65,0 1 109,0-2-66,3 3-74,-3 0-155,3 0 166,-3-3-124,0 3 312,0-3-85,3 3-225,-2 0 176,2 0 117,-3 3-176,0-3 213,0 3-166,0 0-19,0-2 1,0 2-266,0 0 186,0-3-156,-3 3 250,2 0-64,-2-2-15,3 2 237,0-1-209,0-1 1,-1 2-18,-1-3 90,2 0 43,-3 3-48,3-3-59,0 3-211,-3 0 135,2-2-63,-2 2 39,3-3 183,0 3 77,0-3-135,-3 3 163,3-3-432,-3 0 38,0 3 206,2-2-246,-2 2 286,3-3 248,-2 0-118,1 0-138,-2 2 9,3-1-166,0 2 100,-3-3 36,3 0-74,-3 0 43,3 3-2,0-2-48,0 1 63,-3-2-29,2 0 90,-2 0-67,3 3 46,0-2-5,0 2-169,-3-3 138,3 0 321,-3 0-382,3 3 77,0-3-55,0 3 49,0 0 27,0-2 131,0 2-157,0-1-28,0-1-65,0 2 84,0 0-94,-3-2 83,2 1-204,-2-2 108,3 3 50,0-2 435,0 2-221,0 0-121,0-3 264,0 3-276,3-8-171,-2 3 159,2-4 0,-3 6-3,0-2 2,0 1-3,3-5-4,-3 5 1,4-2 115,-2 1 1,-1 0 118,1-2-205,-1 3 1,-1-4-29,3 3 45,-3-1 17,3 1-177,-3 1 157,0-2-238,0 0 226,0 2-2,3-1-78,-2-1 256,1 2-134,-2-5 62,0 6-108,3-6 45,-2 5-42,2-2-49,-3 3-17,0-3-188,0 3 122,0-3 67,0 0 199,0 2-183,3-1 127,-3 2-125,3 0 1,-3-3 207,0 2-245,0-2-33,0 0 85,0 3 24,0-3-45,3 3 223,-2-3-205,2 2 328,-3-2-113,0 0-143,0 3 0,0-3-125,3 3-52,-3-3 180,3 2 41,-3-2-306,0 1 7,3 1 137,-2-2 412,2 0 67,-3 2-128,0-1-410,2-1-174,-1 2 148,2-2 126,-3 0-111,3 3 127,-2-3 0,1 2-54,-2-1 98,0 1 1,1-2 91,1 3 0,-1 0-57,1-2 24,-1 1 0,-1-3-145,0 2 96,3 1 3,-3-1-137,3 2 152,-3-3-324,0 2 41,3-5 1,-2 5 132,1-3 1,1 1-195,-1-1 11,0 3-469,-2-5 198,3 5 291,-2-4 0,2 2-2178,-1-2 1463,-1 0 1,2 3-90,-3-2 1,2 2 1038,0-2 0,3-1 0,-1-1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42.2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7 975 5951,'0'-4'-114,"0"2"3259,0 2-3116,-3 2 97,3-1 0,-3 3 100,3-2 48,0-1 377,0 1-544,0 1 177,0-2 961,0 2-1215,3-3 43,-3 0 0,3-1 411,-3-1-117,0 1-161,0-2 1,1 1-83,1 0-106,-1 0 98,2 2-198,-3-3 127,0 2 1,0-2-208,0 1 144,2 1 0,-1-3 64,1 2-20,-1 2 0,-1-4 11,0 2 0,1 1 51,1-1 1,-1 1 115,1-2-12,-2 3 150,0-3-292,0 0 1,1 2-19,1-1-15,-1 1 1,2 1-102,-3-2 116,0 1-177,0-2 103,3 0 263,-3 2-210,3-1 76,-3 2-72,0-3-49,0 2 89,0-2-8,3 3-45,-2 0 522,2 0-435,-3-3-171,0 3 145,0-3 7,0 0 186,0 2-148,0-2-82,3 3-33,-3 0 0,3 0 1,-3-2 53,0 1 393,0-2-387,0 0-92,0 2 126,3-1-96,-2 2 245,1 0-162,-2-3-7,0 2 55,0-2-376,0 0 206,3 3-164,-2-3 205,2 3 164,-3-3-190,0 2 110,0-2-84,0 0 51,0 3 88,3-3-94,-3 3 232,3 0-207,-3-3 26,0 2-183,0-1 29,0-1 126,0 2 203,0-2-231,0 0 28,3 3-174,-2-3 140,2 3-21,-3-3 5,0 2 41,0-2 0,0 1 66,3 0-125,-3 0 26,3 2-95,-3-3 93,0 2 7,0-2 166,3 3-85,-2 0 17,2 0-81,-3-2-79,0 1 26,2-2-137,-1 3 92,2-3 63,0 2 63,-2-1-95,1 2 13,-2-3 52,0 2-28,3-2 174,-2 3 95,2 0-223,-3-3 1,1 3-93,1-3 64,-2 3-193,3 0-32,-3-3 190,0 2-16,0-2 248,3 3-161,-2 0 104,2-2-109,-3 1-174,2-2 55,-1 3 3,2-3 91,-3 2-69,0-1 1,2 1 114,0-1 47,0 1-66,-2-2-43,0 0-2,0 3-2,0-3-21,3 3-4,-2 0 1,2-1-15,-3-1 26,0 1-10,0-2 7,0 0 0,0 3 1,0-3 1,3 3 143,-3 0 114,3 0-220,-3-3-33,0 2-93,0-2 9,0 1 102,0 1-109,0-2 76,3 3 54,-2 0 1,2-1-71,-3-1 175,0 1-320,0-1 89,0-1 0,0 2 87,3-1 49,-3 1 302,3 1-367,-3-3 144,0 3-219,0-3 1,1 1-64,1 0 93,-1-1 36,2 3-13,-3-2 131,0 1-173,0-2-33,2 0-4,-1 2 133,2-1-49,-3-1 52,0 2 284,0-2-310,0 0 1,1 3-2,1-3 43,-1 3-198,1 0 135,-2-3 27,0 2 1,1-2-74,1 3 36,-1-3-1,2 3 37,-3-3-10,0 0 0,0 2 96,3-1-59,-3 1 9,3 1 98,-3-2-125,0 1 1,1-2 106,1 3-91,-1-3-13,2 3-38,-3-3 1,0 1-15,2-1-178,-1 1 17,2 2 141,-3-3 52,0 3 42,0-3-92,0 0-11,3 2 112,-2-2 0,1 3-71,-2-2 40,0 1 0,1-2-1,1 3 1,-1-1-14,1-1 113,-1 1-105,-1-1-9,0-1 0,1 2 12,1-1 0,-2 0 29,3 0 21,-3 2 98,0-3-66,0 0 1,1 2 10,1-1-626,-1 1 180,2 1 44,-3-2 251,0 1-117,0-2 389,0 0-71,3 2 0,-3-1 17,3 2-189,-3-3 53,0 2-4,0-2-111,0 0 0,1 3 107,1-3-95,-1 3 66,2 0-39,-3-3 159,0 2-52,0-2 48,2 0 202,-1 3-231,2-3 0,-3 2 45,0-1-50,0 1-744,0-2 536,3 3 0,-3 0 25,3-2-116,-3 1 587,0-2-298,0 0 107,0 2-184,0-1 41,3 2 1,-2 0 13,2 0-13,-3-3 33,0 2 1,0-2-257,0 0 197,0 3-196,3-3 186,-3 3-5,3 0 4,-3-3-26,0 2 230,0-2-194,0 1 1,0 1-61,3-2 64,-2 3 4,2-3-44,-3 2 46,0-1-135,0-1 107,0 2-112,0-2 1,2 2 77,0-1 55,0 2 164,-2-3-157,0 0 97,0 2-97,0-2 65,3 3-30,-2-3-25,1 3-22,-2-3 14,0 0 7,0 2-297,0-2 244,3 3 18,-2-2-19,2 1-30,-3-2 17,0 0 15,0 3-43,0-3 98,3 0-57,-3 2 2,3-2 20,-3 0 0,1 3 40,1-2 1,-1 0-46,1 0 31,-1 1-18,-1-2-141,0 1 109,0 1 22,2-2 0,-1 2 260,1-1-196,-1 1-43,-1-1-195,0-1-6,0 2 196,3-2-187,-2 3 443,1-3-200,-2 3 114,0-3 0,1 1-76,1-1-27,-1 1-214,2 2 217,-3-3-269,0 3 98,3-3 1,-3 2 23,3-1 28,-3 1 267,0-1-234,0-1 1,1 2-26,1-1-187,-1 1 259,2 1-225,-3-3 163,0 3-10,3-3 1,-3 2 279,2-1-231,-1 1 421,-1-2-399,0 0 21,3 3 67,-2-3-231,2 3-207,-3-3 213,0 2 26,2-2 69,-1 1 87,2 1-145,-3-2 56,0 0 20,3 2-15,-2-1-1,1 2-6,-2-3 248,0 2-194,0-2 0,1 1 108,1 0-133,-1 0-55,2 2-87,-3-3-21,0 2 1,1-2 83,1 3 1,-2 0 155,2-2 230,-1 1 134,-1-2-416,3 3-94,-2-3 187,2 2-533,-3-1 259,0-1 1,0 2 9,2-1 264,-1 1-75,2 1 52,-3-3-129,0 3 0,1-3 39,1 3-9,-1 0 1,1-1-187,-2-1 84,0 1 66,0-2 214,3 3-12,-2-3-130,2 3 71,-3-3-77,0 0 1,1 2-103,1-1 106,-2 1-123,3 1 98,-3-2 190,0 1-102,0-2 1,2 2-45,1-1-135,-1 1 159,-2-1-220,0-1 169,3 2-355,-3-2 183,3 3 124,-3-3-33,0 3 338,0-3-301,3 0 373,-2 2-193,2-2-53,-3 3-251,0-2 190,0 1-120,2-2 1,-1 2 110,1-1 12,-1 1 69,-1-1-53,3-1-58,-3 2 1,3-3-65,-3 2 77,0 2-169,0-3 149,3 3 0,-2-1-182,1-1 158,-1 1-34,-1-2 25,0 0-20,0 3 105,0-3 1,2 2-82,0-1 185,0 1-162,-2-1 24,0-1-117,0 2 1,1-2 23,1 3 1,-1-1 53,1-1-157,-1 2 96,-1-3 88,0 0-63,0 2 127,0-2 110,0 0-192,0 3 1,0-3 25,2 3-45,-1-3 35,2 2-53,-3-2 45,0 1-149,0 1 131,0-2-28,3 3 17,-2-3-10,1 2 165,-2-4 3,0 4 21,0-2-253,0 0 1,1 3 75,1-3 1,-1 2-138,1-1 322,-1 1-14,-1-2-28,0 1-3,0 1 30,0-2 1,1 1-349,1 0 221,-2 0-233,3 2 128,-3-3 51,0 2 53,0-2-49,0 0-28,0 3 159,0-3-117,3 3-44,-2 0 0,2-1 80,-3-1-232,0 1 171,0-2-20,0 0 106,0 3-13,0-3 1,3 3-69,-3 0 372,3-3-175,-3 2 57,0-2-271,0 1 103,0 1 0,1-2-258,1 3 121,-1 0 0,1-1-39,-2-1 117,0 1 1,0-1 63,0-1 284,0 2-156,0-2-163,3 3 0,-2 0-212,1-3 230,-1 3-311,-1-3 224,0 0-33,0 2 136,0-2 37,0 1-124,0 1 205,0-2-392,3 3 239,-3 0-182,3-3 40,-3 2 73,0-1 57,0-1-40,0 2 524,0-2-457,0 0-265,0 3 71,0-3 164,3 3-1,-2-3-121,2 2 602,-3-2-372,0 0-355,0 3-287,0-3 349,0 0 1,0 2-45,3-1 53,-3 1 743,3 1-391,-3-2-90,0 1-472,0-2 332,0 0-123,0 3-25,0-3 234,3 3-103,-2 0 0,2-1 254,-3-1-70,0 1-181,0-2-9,0 0-223,0 3 139,0-3-11,2 3 0,-1-1-303,1-1-543,-1 1-5067,-1-2 4325,0 1 1743,0 1 0,3-2 0,0 3 0</inkml:trace>
  <inkml:trace contextRef="#ctx0" brushRef="#br0" timeOffset="2359">540 64 11930,'-4'0'615,"1"0"252,3 0-685,0-3-216,0 3 614,0-3-604,0 0 1,1 2-78,1-1 0,-1 1-45,1-2 6,-1 3-41,-1-3 158,2 3 11,-1-3 391,2 2-168,-3-4 1,1 4-46,1-1-277,-1 1-161,1-2-63,-2 3 621,0-3 219,0 0-324,0 2 1907,0-2-1885,0 9-463,0-5 124,0 5-365,0-3 177,0-2-823,0 1 949,3-2 0,-2 0 145,1-2 135,-1 1 142,-1-2-151,0 0-110,0 3 1,0-4 323,0 2-152,0 1 0,0-2-50,0 0-63,0 3 44,0-3 177,0 0 28,0 2 198,0-2-245,-3 3-5,2 0 25,-2 0-310,3 3 158,0-2-37,-2 2 0,1-2-257,-1 1 21,1-2 1,1 4-152,0-2 156,0-1-58,0 2 400,3-3-9,-2 0 308,1 0-424,-2-3 20,0 2 59,0-2 58,0 0-108,0 3 0,0-4 36,0 2-261,0 1 89,0-2 112,0 1-2,0 1 926,0-2 1,-2 6-1246,0 1 127,0-1 227,2 3 1,-1-5-374,-1 3 192,1-2 1,-1 1-148,2 0 182,0-3 0,-1 5-246,-1-3 208,1 0 1,-2-1-169,3 1-30,0-1 62,0 2 182,3-3 160,-2 0 1,2-2-128,-1 0 238,-1-1-68,2 1 45,0 1 16,-2-5-182,1 6 125,-2-3 47,0 0 219,3 2-170,-2-2-91,2 3 1,-4 2 0,0 1-125,-1 1 1,-1-2-115,1 2-115,1-2 0,-4 3 119,3 0 1,-1-3-187,1 1 123,1-3-614,-2 0 678,6-3 1,0 2 4,1-3 84,-1 2 188,0-1-245,-2 1 0,4 0 319,-3-2-181,0 3 1,-1-2 108,1 3 17,-2 0 140,3 0 1,-6 2-357,-1 0 0,1 3-184,1-1 77,-1-1 1,2 0 134,-2 0-436,3-3 79,0 3 122,-3 0 75,2-2 127,-1 2 241,2-3-168,2-3 1,0 2 9,2-1-62,-2-2 0,1 4-26,-1-2 11,-1-2 214,2 3 405,-3-2-557,-3 9-265,2-4 1,-2 3-24,1-5 1,1 1 57,-1 1 223,1-1-84,1 2 87,3-6-61,-2 2 0,1-2-9,-2 0 200,0 3 1542,0-3-1868,-2 3-183,1 0 125,-5 3 214,5-3 1,-2 4-496,1-2 222,1-1-640,-2 2 0,3-3-17,0 3-454,-3-3-2128,3 3 2854,-3-3 0,3 0 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12.63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270 1 13143,'0'3'304,"0"0"-186,0-3 18,0 3-25,0-2 301,0 2-210,3-1 416,-2-1-35,2 2-294,-3 0-219,0-3-14,0 3 102,0 0 0,0-2-102,3 1-76,-3-1 116,3 2-175,-3-3-12,0 3 83,0 0 0,1-2 97,1 1-58,-1-1 27,2-1 133,-3 2 8,0-1 70,0 2-344,0 0 199,0-2-193,2 1-76,-1-2 188,2 3-88,-3-2 175,0 2-129,3-3 1,-2 1 106,1 1-69,-2-2-157,0 3 222,0 0-34,0-2 205,0 2-330,0-1 60,0-1 413,0 2 1,1-1-369,1 0-124,-1 0 168,2-2-62,-3 3-23,0-2 0,1 2 4,1-3 0,-2 1 27,3 1 131,-3-2-97,0 3-113,3-3 108,-2 3-47,2-2 1,-3 2 91,0 0 208,0-3-230,3 3 34,-3 0-93,3-2 1,-2 2 37,1-3-100,-1 2-20,1-1 140,-2 2-55,3 0 39,-2-2 1,2 2-42,-3-1 1,1-1 39,1 1-31,-2-1-104,3-1-104,-3 3 120,0-3 39,3 3 108,-2 0-105,2-2-16,-3 2 17,0-1-108,0-1 122,0 2-104,3-3 1,-3 1 78,2 1-255,-1-1 34,-1 1 136,3 1 17,-2-2 8,2 2 106,-3-3 348,0 3-21,0-3-146,0 3-395,0 0 187,2-2-257,-1 2 762,2-3-704,-3 3 175,0-3-309,0 3 442,0 0-170,0-2 68,0 2 92,0-1 189,0-1-15,0 2-340,0 0 0,1-3 66,1 3-1,-1-3-112,1 0 24,-2 3-61,0-2 173,0 2 0,1-1-56,1 0 212,-1 0 234,2-2-360,-3 3 43,0-2-400,0 2 138,3-3-299,-3 2 231,3-1 420,-3 2-86,0 0-63,0-2 0,1 1-162,1-2 439,-1 0-41,2 3-161,-3-2-374,0 2 271,2 0-136,-1-3 54,2 3 0,-3-2 23,0 1 17,0-1-5,3 2 0,-2-3 18,1 3 144,-2-3-97,0 3 303,3 0-215,-2-2 0,2 2 1,-2-1 387,1 0-456,-2 0 121,3-2-99,-3 3-136,0-3 51,0 3 4,3-3-370,-2 3 76,2-2 258,-3 2 0,0-1 34,3 0 174,-3 0-1,3-2-190,-3 3 64,0-2 0,1 2-38,1-3 62,-1 2-164,2-1 129,-3 2 1,0-1-128,2 0 109,-1 0-63,2-2 167,-3 3-103,0-2 0,1 3-3,1-2-48,-1-2 19,1 3 0,-2-2-37,0 1 51,0-1 1,3 2-10,-2-3 143,2 2 31,-3-1-148,0 2 4,0 0 0,0-2 5,3 1-12,-3-2 1,3 1-65,-3 1 80,0-1 104,0 2 114,0 0-137,0-3 15,0 3-68,3-3 0,-2 1-57,1 1 64,-1-1-621,-1 2 375,0 0 161,0-3 1,0 3-3,2-3 54,-1 0-119,2 0 287,-3 3-126,0-2 168,0 2-278,0-1 84,0-1-220,0 2 74,0 0 95,3-2-49,-2 1 1,1-1-125,-2 1 149,0-1-13,0 2 47,0 0-48,0-3 9,0 3 1,3-2-9,-1 1 38,0-1-229,-2 2 160,0-1-38,0-1 37,0 2 164,0 0 2,0-2-134,0 1 145,0 1-107,0-2 0,1 2 29,1-3 8,-2 3-14,3-3-6,-3 3 166,0 0-111,0-2-48,0 2 1,1-1-19,1 0-27,-1 0 46,2 1 4,-3-2-210,0 1 187,0 1-169,0-2 1,0 3-113,0-2 192,3-2 81,-3 3 0,3-2 14,-3 1-38,0-1 0,0 2-36,0 0 147,0-3 7,0 3-49,3-3 22,-2 3-46,2-2-7,-3 4-15,0-4 0,0 3 0,0-3 57,2 1-51,-1 0 62,2 1-57,-3-2-1,0 2-19,0 0 26,0-3-185,3 3 112,-3 0-16,3-2 1,-2 4 66,1-3-31,-1 0 48,2 1-24,-3-2-30,3 4 195,-3-4 14,3 2-17,-3-3-131,0 3 24,3-3-27,-2 6-34,2-5 1,-3 4-238,2-3 105,-1 0 137,2 1 0,-2-2 51,1 1 5,-1 1 220,1-2-279,-2 2 132,0 0 1,3-2-77,-1 4-48,0-4 1,-1 2 11,1 0-98,-2-3 1,3 4 75,-3-2 14,0-1 0,2 2 134,1-1-150,-1-1 383,-2 2-346,0 0 0,0-2 226,2 1-142,-1-2-58,2 3-63,-3-2 1,1 3 132,1-2-109,-1-2 1,1 4-9,-2-2-137,0-1 144,0 2-189,3-3 185,-2 3-17,2-3 11,-3 3 0,1-1 224,1 0-179,-2 1 0,3-3 44,-3 2-64,0-1 1,1 2 22,1-3 7,-1 3-163,2-3 48,-3 3 0,0-1-148,3 1 59,-3-1 96,3-2 14,-3 3-19,0-3 1,1 3-93,1-3 78,-1 0-233,2 0 275,-3-3 0,-3 0 55,1-4 1,-1 3-51,1 0 1,1 0 79,-3-3 0,1 3 0,0 0 43,0-1-96,-2-1 1,2-1 152,-1 1-138,-2 0 1,5 1 1,-3 1 225,2 0-106,-4-3 1,5 3-13,-3 0 0,2 2-65,0-3 1,1 3-18,-1-2-27,1 3 0,-4-3 7,3 2 1,0 0 0,1-1-118,-1 0 130,1 1 1,-2 1 12,3-1 227,0 1-6,0-2-184,-3 3 1,3 0 51,-3-2-414,3 1-262,0-2 247,0 0 13,0 2 314,0-1-140,0-1 207,0 2-15,0-2 78,0 0-80,0 3 16,-3-3 3,2 0-34,-2 2-77,3-2-12,0 1 41,0 1 1,0-2-15,-3 3 1,3-1 12,-2-1-118,1 1 1,1-2-82,0 1 153,0 1-19,0-2 116,-3 0-120,2 3-17,-1-3 35,2 3-62,0-3 103,0 2 0,-1-2-42,-1 3 132,1-3-102,-2 3 605,3-3-476,0 0 341,0 2 164,0-2 0,1 8-567,1-1 1,-1 3-22,1-3 1,1 0-130,-1 0-20,0-2 213,1 3-274,-3-1 7,6 0 107,-5 1 1,2-2 31,0 1 0,-2 1-18,3-3 75,-2 3 1,1-3 7,-3 2 1,2-2 110,0 3-58,0-4 0,0 3-52,0-2 143,0-2-162,1 6 1,-2-4 87,1 2-237,2-3-45,-4 5 190,3-5 6,0 2-27,-2-3 132,2 0-127,-3 2 67,0-1-144,0 2 98,0 0-158,2-2 160,-1 1-309,2-2 263,-3 3-103,0-2 81,0 2-44,3-3-2,-2 3-54,1-3 1,-2 4 27,0-2 28,3-1 242,-2 2-213,2-1-13,-3-1 184,0 2 1,2-2-58,0 1-84,0-1-325,-2 1 189,0 1 154,0-2-97,0 2-23,3-3 323,-2 0 149,2 3-261,-3-3-242,0 3 186,0 0 1,0-2-22,3 1 0,-3-1 125,3-1 172,-3 3-177,0-3 135,0 3-213,0 0-154,3-2 26,-2 2-52,2-3-129,-3 2 329,0-1-143,0 2 215,2-3 8,-1 3 18,2-3-128,-3 3 1,1-1 43,1 1-40,-1-1 0,1-2-50,-2 3 44,0-3 94,0 3-119,3 0 40,-2-2-158,2 4 139,-3-4-5,0 2-75,3-3 67,-3 0 1,3 1 28,-3 1-12,0-1 238,0 1-150,3 1-43,-2-2-46,2 2-41,-3-3 1,0 2 103,2 0-118,-1 0 0,2-1 211,-3 1-156,0-1 148,0 2 7,0-1 101,3-1-179,-2 2-162,1 0 22,-2-2 0,3 2-142,-1-1 91,0-1 106,-2 2-68,0 0-55,0-3 80,3 3 1,-3-2-112,3 1 87,-3-1 1,0 2 16,0 0 85,0-3 167,3 3-135,-2-3-51,2 3 4,-3-2-33,0 2 0,0-1 48,3 0-91,-3 0-6,3-2 212,-3 3-134,0-2-17,0 1 0,1 1 82,1-1-45,-1 0 178,2-2-201,-3 3 206,0-3-133,0 3-34,2-3-148,-1 3 168,2-2-170,-3 2 107,0-1-144,0-1-10,0 2 119,3-3-86,-3 0 0,3 1 125,-3 1-94,0-1 98,0 1-97,0 1 50,0-2 0,1 2-12,1-3-88,-1 0-85,2 0 165,-3 3-5,0-3-17,0 3 91,0 0 0,0-2-98,3 1 141,-3-1-110,3-1 44,-3 3-18,0-3 9,0 3-196,3 0-85,-2-2 222,2 2 1,-3-3-1,0 2-43,0-1-37,0 2 370,2 0-245,-1-3 256,2 3-152,-3 0-60,0-2 33,0 2-249,3-3 1,-2 3-60,1-3-10,-2 3 204,0 0 19,0-2 1,0 2-1,1-1 129,1 0-89,-1 0 164,2-2-186,-3 3-63,0-2 78,0 1-91,0 1 102,0-2-42,3 2 172,-3 0-148,3-3-45,-3 3 50,0 0 0,1-2 8,1 1 28,-1-1 0,2-1 24,-3 3 0,0-3 131,0 3-176,0 0-108,0-2 128,3 1-62,-3-2 1,3 1 60,-3 1 30,0-1-65,0 2-14,0 0 19,0-3 7,0 3-109,3-3 102,-2 3-102,1-2 77,-2 2-9,0 0-36,0-3 59,0 3-13,0 0 1,1-2 81,1 1-71,-1-1 11,2 1 78,-3-1-1,0 2-69,0 0 125,0-2-83,0 1-182,0 1 1,1-2 32,1 1-31,-2-1-31,3-1 195,-3 3-80,0-3 116,0 3-91,0 0 18,0-2 90,0 2-59,0-1-166,0-1 143,3 2-97,-2-3 80,2 0-13,-3 3 28,0-2-24,0 1 25,0 1-25,0-2 166,0 2 15,0 0 33,0-3-168,0 3 1,0-1-162,3 1 187,-3-1-68,3-2 36,-3 3-42,0-3 109,0 3 58,0 0-126,0-2 76,0 2-31,0-1-239,0-1-270,0 2 408,0 0-55,0-2-6,0 1 145,3-2-145,-2 3 133,2-2-95,-3 2 29,0 0 1,0-3 243,0 3 0,0-1 8,2 0-16,-1 1-119,2-3-10,-3 2-183,0-1 25,0 2 156,3-3-286,-2 0-7,1 3 76,-2-2 82,0 1 284,3-2-231,-2 0 190,2 0-153,0 0-7,-3 0 80,3 0-145,0 0 81,-2 0-148,2 0 108,-1 0-160,-1 0-63,2 0 272,0 0 247,-2-2-66,1 1-90,-2-2-120,0 0-156,0 2-36,0-1 96,0-1-5,0 2-42,0-2 209,0 0-151,0 3 19,0-3 35,0 0-23,0 2 30,0-2 1,-2 3-19,1 0 4,-2 0 318,3-2-114,0 1-85,0-2 1,-2 2-111,0-1-149,0 1 115,2-1 239,0-1-10,-3 2-191,2-2 305,-2 3-354,3-3-56,0 3 1,0-3 125,-3 3-78,3 0 60,-3 0-53,3-3 166,0 2 138,0-2-278,0 0 92,0 3-78,0-3-101,-3 0 125,2 2 5,-2-2-53,3 3 16,0-2-62,0 1-161,0-2 133,0 0 81,0 2 0,0-1-13,-2 2-3,1 0 139,-2-3 7,3 2 91,0-2-249,0 0 1,-1 3 68,-1-2 0,1 0-12,-1 0 36,2 1-99,0-2 62,-3 3 1,2 0-94,-1-2-181,1 1 205,1-2 361,-3 0-158,3 2 1,-3-2 95,3 1-60,-3 1 34,2-2-135,-2 0 1,3 3-65,-3-3 0,3 2-36,-2-1 0,0 1 78,0-1 80,1 1 0,-2-1 54,1 0 126,1 0-270,-2-1 301,0 2-15,3-2-178,-3 3 43,0 0-676,2 0 307,-5 3-276,6 1 329,-3 2 0,2 1 0,0-1-112,-1 1 1,-1 0 78,3 1 1,0-1-76,0 2 0,0 0 141,0 0 0,0 0 1,-2-1-79,0 0 0,0 1 263,2-3-64,0 1 60,0-1 1,0 1 0,0-1-106,0 0 370,0-2-147,0 2 1,1-6-73,1 3 203,-1-3-32,1 0-126,1-3 56,-2 0-77,2-6 1,-1-1-84,0-3 1,0 0 41,-2 0 0,0 0-24,0 0 0,0-2 40,0 1 1,0-1 0,-2 2 28,0 3 1,-3-2 448,1 4-359,-2-1 1,-1 3 57,-2-1 1,2 4 144,-1 1 1,-2 1-242,2 1 1,-1 5-53,3 1 0,0 6 0,1 0-89,1 2 1,0 3-499,0-2 291,1 3 128,3-4-25,0 4 1,0-4-15,0 3 1,0-3-207,0-1 0,2-1 89,0-3 0,1 1-850,-1-1 739,-1-1 0,3-2-360,-2-2 176,-1-1 99,4-3 250,-1 0 126,2-6-208,-2 2 26,-1-5 527,0 0-234,-3-1 410,6-6-263,-5 2-186,2-7 0,-3 4 56,2-4 265,-1 1-255,2-2 0,-3 4 445,0-2-393,-3 6 1,2 1 0,-3 3 195,1 1-286,-2 5 0,4-2 64,-3 6 0,-1 4 31,-1 2 0,2 3-227,-1 4 1,3 4 72,-2 2 0,2 2 0,0 3-332,2 0 1,0-1-766,0 0 560,0-1 240,0 1 36,0-4-531,2 4 437,-1-7 0,3 0-140,-2-4 1,-1-2-293,1-1 295,1-2 256,1-3 1,2-4 509,-2-5 0,2-1-243,-2-3 0,2-1 579,0-5 0,0-2 91,1-2 1,-2-2-463,0-1 0,0-1 0,-2 1 138,0-1 0,-1 2 335,0-3-482,-2 6 1,0 0 183,-2 8-84,-2 0 1,-2 8-93,-1 4 0,1 6-151,-1 9 0,1 1-232,0 6 1,0-1 0,1 2 166,1-1 1,1 1-984,-1-2 0,3 1 469,-1 0 1,0-2-860,0-3 250,1 1 0,-2-4-495,3-1 1,1-5 668,1-4-389,-1 1 778,5-7 0,-5 3-83,3-6 943,1-3-337,1-4 0,1-6-128,-1-4 1,0-2-105,1-3 0,-1-3 11,1 0 1,-3-3-12,0 1 0,-2-2 0,0-2 0,-2 6 11,-2 2 1,-3 7 1135,-3 8 0,0 5 359,-3 6 1,3 10 178,-3 7-1617,3 7 1,1 9-338,3 5 0,2 3 465,0 2 0,1-5 5388,1-3-2694,0-3-2642,0-3-63,0-3 0,-2-10-71,0-5-3355,-3-6 1,2-8 1754,-1-5 0,1-7-2452,3-2 2186,0-1 1948,0-1 0,0-4 0,0 1 0</inkml:trace>
  <inkml:trace contextRef="#ctx0" brushRef="#br0" timeOffset="1952">251 315 7578,'7'0'0,"-1"0"1048,0 0 0,-1 0-279,-1 0 0,0 0-80,3 0 0,-3 0-426,0 0 14,-2 0-110,0-3 0,-2-3-23,0-2 0,0-1-126,0 0 0,0 1 89,-2-2 1,0 1-128,-2-2 34,0 3 0,-3 0 201,1 4-122,-1-2 11,4 2-19,-3 1 994,3 0-218,-4 3 0,1 1-397,2 1 0,1 2 933,3 5-923,0-2 1,3 4 572,1-2 1,2 2-494,1 0 0,-1 1-20,0 1 1,1-3 0,-1-2-260,1-3-253,-1 0 0,0-4 193,1 1-543,-4-4 306,0-2 1,-3-5 20,0-2 1,-3-3 70,-1-1 0,-2-2 0,-2 1-717,-1 0 167,-2 2-60,4-2 177,-5 3 150,5 3 48,-3 1 1,4 3 797,-1-1 0,1 4 805,0 1 0,2 2-1011,2 2 1,0 3 0,1 5-372,-1 0-56,0 3 0,4 1 0,0 1 0,3 1 0,-1-2 0,2 1 0,0-5 0,1 2 0,-1-4 0,1-2 0,-1-4 0,1-2 0,-1-2 0,0-5 0,-2-3 0,1-8 0,-3-3 0,0-4 0,-2 0 0,0 2 0,0 2 0,-3 3 0,-1 3 0,-2 5 0,-3 1 0,2 2 0,-2 3 0,2 2 0,-2 7 0,2 0 0,0 7 0,2 0 0,3 3 0,-1 5 0,1-1 0,2 2 0,-2-3 0,4-1 0,-1 1 0,3-3 0,3 0 0,1-2 0,1-6 0,0 2 0,-2-9 0,5 2 0,-1-4 0,-2-4 0,0-5 0,-3-4 0,-1-2 0,-3-1 0,-2-2 0,-2 1 0,-5 3 0,-4 1 0,-1 2 0,-1 2 0,-2 3 0,-2 1 0,-2 3 0,0 1 0,0 3 0,-1 5 0,1 2 0,-3 0 0,5 2-3467,0-1 532,3 1 1,2-5-5205,1-2 8139,-1-2 0,2-5 0,-3-2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36.48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1082 365 8618,'10'-2'-436,"-3"-5"291,-5 5 217,-2-7-162,0 9 1,0-2-62,0-4 5,0 4 90,0-7 0,-2 9 4,-5 0 1,3 0 31,-9 0 0,7-6-21,-7 0 267,9-1-115,-13 7 0,13 0-119,-9 0 1,6 0 351,-5 0 1,5 0 241,-5 0-332,7 0 21,-3 0-65,-1 0 195,7 0-332,-6 0 0,8 2 246,0 5-518,0-5 160,8 6 36,3-8 1,8 0-109,0 0 0,0 0-36,0 0 0,1 0-13,-1 0 191,0-8-68,9 6-10,-16-7 37,14 9 1,-22-6 29,9-1-46,-9 1-83,5-3 103,-9 7 0,-9-6 1,-6 8-108,-8 0 0,-5 0 1,-6 0-144,2 0 224,0 0 1,-8 0-22,-5 0 0,7 0 184,-1 0 0,1 0 66,6 0 1,-2 2-116,2 4-106,5-4 509,7 16-337,1-16 1,2 8 0,2-5 490,3 1-468,7 0 58,5-6-108,11 0 50,17 0-256,-7 0 175,15-8 0,-6 4-100,8-9 0,7 6 52,0-5 0,1 1-138,-1-2 129,-4-4 1,8 7-1,-9-7-148,-2 4 0,3-2 38,-16 8 0,-6-5 0,-8 3 26,-2-1 58,-3 5 130,-15-3-68,-1 8 1,-18 0-61,-4 0 1,-6 0-1,-5 0-4,-1 0 1,-7 0 9,6 0 9,-8 0 1,6 6-98,-4 1 0,-2 5 144,8-5 1,0 5-53,7-5-22,-9 8-254,7-13 584,-7 15-195,17-15 1,-4 13 239,8-9 179,-8 1-436,13-7-115,2 0 96,10 0-183,9 0 200,9 0 0,4-7 3,12 1 1,-1-3-43,8 3 1,-1 2-26,8-9-148,-1 9 6,-8-13-91,6 15 211,-6-15 1,0 12 1,-5-7 0,-4 5 0,-1-3-220,-1 1-40,0-6 238,-8 13-10,-3-7-16,-8 9 0,-11 0-14,-8 0 0,-2 0-13,-11 0 117,0 0-87,-6 9 1,-7-5 121,0 9 1,-1-7-111,1 7 1,4-6 113,-3 5 1,1-1-17,-1 2-24,12-5-50,-13 1 0,24-7 16,-5 4 0,5-4 187,2-2-263,8 9 105,-6-7-3,15 7-19,2-9 55,2-9-71,15 7 0,-6-7 94,8 9 1,6-6-107,1 0 1,6-7-11,-7 6 42,9-7-35,-4 11 0,6-14 10,-4 5 1,2 1-117,-8-2 1,-1 7 81,-5-7 0,-1 9 57,0-3-36,-8-3 8,-3 8 33,-8-7 0,-2 9 1,-4 0-47,-7 0 0,-11 0 0,-3 2 4,-3 5 0,-4-5-21,-11 4 28,13 5 1,-12-9-11,12 4 0,2 3 2,-2-3 1,8 3-1,-1-5 282,4 2-268,1 1-67,1-7 79,9 0 21,-7 0-97,15 0 1,-5 0 121,14 0 0,3 0-42,9 0-13,0 0-1,1-9 61,7 7-66,-5-6 1,12-1-24,-9-4 1,7 3-1,-4-1-17,2 3 1,-7-5-232,3 6 263,-5 1 0,-8 0 341,-1-1-146,-7 1 0,1 6-79,-12 0-103,-5 0 1,-15 0 77,1 0-56,-9 0 0,6 2-34,-4 4 1,-2-4 64,9 5 1,-7 1-61,6-1 1,1 1 52,5-1 1,1-5-96,0 4 1,9-2-3,3 3 95,-3-5 161,16 6-201,-4-8 1,24 0 27,-1 0-114,9 0 92,-4 0 0,8-6-89,1 0 0,-3-7 81,-4 7 0,2-7-130,-9 6 1,1-5 135,-7 5 1,-2-1-1,-2 3-34,-2-1 132,-9 0-65,-4 6 0,-6 0-54,-14 0 1,5 0 11,-10 0 0,-3 0-28,3 0 1,-7 0 39,6 0 0,-6 6-47,7 0 0,-3 1 0,7-5 52,2 4 1,-5-4-24,12 5 242,-6-5-236,-1-2 105,9 9-63,1-7 268,9 6-273,9-8 0,1 0-25,9 0 1,3 0-91,3 0 0,-3 0 1,5 0 82,1 0 1,-7 0-210,5 0 74,-5-8 0,-2 6 233,0-5 0,-6 5-99,0 2 0,-7 0 86,7 0-135,-9-9 19,-4 7 0,-12-6 0,-12 8-128,-1 0 152,-1 0-9,-2 0 34,7 0-179,-7 8 9,9-6 28,-8 7 1,5-3 34,-3 1-144,3-1 255,12 3 0,1-5 17,9 9 1,9-9 293,4 2-210,12 5 0,-1-9-22,7 4 1,1-3 65,7-3 1,-1 6-159,0 0 0,1 1 47,-1-7 0,7 0 1,1 0-65,3 0 0,-6 0-191,2 0 110,4 0-65,-9 0 176,7 0-272,-17 0 103,-3 0 0,-7 0-8,-1 0 1,-7 0 61,1 0-247,-9 0 1,5 2-44,-9 4 41,0-4 33,0 7 233,0-9-151,-9 0-68,7 0 584,-6 8 63,16-5 1,3 11-209,8-7 0,-6 1 57,0-1 0,-1 1 45,8 5-195,-1 4-21,0-6 0,0 6 45,0-5 1,7 6-92,-1-6 1,1-1-9,-7 2 0,0-3-173,0 3 1,-6-4 143,0-9-538,0 0 180,6 0 91,0 0-66,0 0 181,-8 0 1,4-2-9,-9-5 0,0 3 43,-6-9 0,3 0 66,3-6 0,-4 6 0,4 1-25,-3-3 0,-3 4-26,0-2 1,0 7 158,0-7 118,0 9 1,0-7 260,0 5-316,0 4 612,0-7-132,0 9-30,0 0-378,0 9 1,6-5 160,0 9-198,1 0 0,-1-1-8,0 1 1,3 0-138,-3 6-39,-3 0 0,11 0 62,-7 0 1,-1-6-694,-6 0-26,9-9 298,-7 13 144,6-15 28,-8 7-96,0-18 98,0-1 1,0-9-139,0-1 265,0 1 0,0 0-144,0 0 337,0 0-212,-8 8-59,6-6 337,-7 7 0,7-7 287,-4 4 577,4-4-164,-7 15-590,9-7 0,2 11 601,5 5-323,-5-5-199,6 15-182,1-7 1,-5 10 73,9-1 0,-7-2-263,7-5 1,-7 6-248,7-6 1,-7-1 249,7 2 0,-6-3-205,5 3-9,-7-4-494,3-9 510,-8 0 0,0-2-83,0-5 1,0 3-5,0-9 1,0 0-181,0-6 377,-8 0 1,3 0-309,-7 0 272,7 0 1,-5 6 77,3 0 1,3 2 178,-9-1 0,9 1 223,-2 5 60,3 3 764,-5-5-165,6 8-645,-7 0 0,9 8-22,0 5 1,2-2-60,5 2 0,-5-1-243,4 8 0,3-1 84,-3 0 0,1-6-7,-7-1 5,8 1-752,-6 6 282,7-8 233,-1 6-472,-6-15 152,7 7-317,-9-9 517,0-9 1,0-2 0,0-8 1,0 0 0,0 0-56,0 0 0,-2 0 98,-5 0-17,5-1 511,-6 1-192,-1 9-181,7-7 0,-13 12 1310,9-7-241,-1 7 0,7-1-498,0 12 1,0-1 43,0 7 105,0 1-210,0 6-309,0 0 1,3 7 198,3-1-152,-4 1 0,9 0-90,-5-1 0,-2 3 102,9-3 0,-9-3-411,3 3 1,1-4-591,-1-1 484,8-1 199,-13 0 0,8-8-532,-3-5 439,-5-4 0,9 4-276,-5 1 341,-4-1 0,7-8 107,-9-4 0,0 1-170,0-7 40,-9-1 113,-2-6 0,-1 0-227,-1-1 229,9 1 1,-7 2 140,5 4 0,1-1-170,-7 7 495,7-8 0,-5 7 262,3-5 469,5 4-485,-6 9-398,8 0 0,0 9 114,0 4 1,2 6 17,4 6 1,-2-3-299,9 3 1,-6-1 85,5 1 1,-5-3 0,3 3-291,-1-4 65,6-2-655,-13 1 554,15-1 0,-13 0 50,9 0 1,-9-6-324,3 0-245,3-9-205,-8 13 4,15-15 543,-14 7 0,5-12 271,-8-3 95,0-5-29,0 1 1,-2-7 0,-2 4-342,-3-4 342,-8-2 0,7 0-60,-5-1 1,-2 1-154,9 0 522,-9 9 200,13-7 250,-7 14-399,1-5 185,6 8 0,-7 8-177,9 5 1,2 4-1,2 2 18,3 0 1,6 1-150,-7-1-132,0 0 1,1 0-29,-1 0 1,3 0-181,-3 1 0,-2-3-813,9-5 649,-9 5 1,7-12-635,-5 7 451,-3-7 99,5 3 163,-8-8 0,0-8-109,0-5 246,0-4 0,0-2-80,0 0 1,-2-1 104,-4 1 1,3-2 0,-5 0-221,-1 2 351,7-13-63,-15 27 0,15-20 485,-4 12-358,4 5 1,-5-3 383,1 5 291,-1 3-486,7-5 1,0 10-85,0 4 0,3 5 190,3 8-111,-4 0-49,15 0-351,-15-8 113,15 6 0,-13-6 316,9 8-622,-8 0-243,12 0 1,-13-2 101,9-4 73,-9-4 102,4-1-260,-8-6 168,0 7 0,0-9 188,0-9 1,0 5-346,0-9 329,0 0 1,-6-6-44,0 0 1,-3 0 120,3 0 64,-5 0 1,0-1-96,3 10 670,-1 1-241,7 1 301,-6 6-296,-1-7 291,7 9 1,-6 2 58,8 5-251,0 3-271,0 9 144,8 1-506,-6-1 210,15 0 0,-15 0-206,5 0 0,-3-2 124,2-4-93,-3 4 1,7-8 44,-3 3-441,-5 5 225,6-14 159,-8 5-7,0-8-12,0 0 37,9 0 0,-7-2 41,4-4 1,-4 1-88,-2-8 106,0 1 1,0-7 0,0-1-36,0 1 1,-6 6-52,0 1 89,-1-1-52,-1 2 74,6-6 0,-7 13-29,9-9 0,-6 7 491,-1-7 828,1 9-715,6-5 219,0 9-336,0 9-158,0 1 1,0 3 0,2 0 105,4 2 0,-1 2-179,7 2 0,-5 0-262,6 0 1,-9-6 95,2 0 1,3-7-765,-3 7 544,0-9 1,-3 5-768,3-9 457,-4 0 182,7 0 0,-9-2 132,0-5 1,0 3-1,0-9-31,0-2 1,0-2 115,0-2 94,0 9 0,-2-7-293,-5 4 422,5-4 0,-9 4 344,5 0 0,4 7-100,-5-7 266,5 9-191,2-5-64,-8 9 1,6 2-137,-5 5 1,5-3 0,2 9 189,0 2-357,0 2 1,7 2 0,-1 0 146,-2 0 0,0-2-343,3-4 101,-5 4-559,6-15 341,-8 15 153,0-15-34,0 15-428,0-14 34,0 5 183,0-8 17,0 0 239,0-8-101,0-3 87,0 0 152,0-6-45,0 7 1,-2-3 102,-4 0-60,4 0 201,-15-6 0,15 6 351,-5 1-234,-3 7-55,8-3 197,-7 8 50,9 0-339,0 8 1,0 3 0,0 8 19,0 0-457,9 0 197,-7 1 1,6-8 181,-8 1-801,9 0 383,-7-2 1,8 3-111,-3-7 32,-5-1 85,15-6 196,-15 0 126,7 0-153,-9 0 0,0-2 95,0-4 0,0 1 22,0-7 1,0 5-20,0-6 1,0 7 31,0-7-74,0 9 310,0-4-33,0 8 416,-9 0-433,7 0 0,-9 0 0,7 2 302,-2 4 0,-1-2-6,7 9-25,0-9-51,0 13-712,0-6-475,0 8 513,0 0-1048,0-8 541,0-2-1901,-8-9 1735,6-9 1,-9-2 347,5-8 1,-5 0-2022,-8 0 2595,8-9 0,-14-2 0,3-8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18.79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289 135 7699,'0'7'0,"0"-3"-198,0 0 0,0-2 295,0 3-441,0-4 120,0 5 281,0-5-45,0 4 0,1-4 121,1 1 136,-1-1 1,2-2 122,-1-1 347,-1 1-393,5-4 0,-5 3-106,1-2 0,1 2-203,-1-3 252,0 4-153,-2-5 232,0 6-395,0-3 0,-3 4-58,-1 1 1,0 1 13,0 1 0,0 1-83,-3 0 1,1 1 72,-1 3 0,1-2-83,-1 1 0,1 0-77,0-2 197,-1 3 0,2-2-95,0 2 170,0-5-29,4 2 1,-2-6 117,3 0 0,1-3-100,1-3 1,1-3 132,4 1 0,-1-2-135,1 2 0,-1-2 15,0 0 1,1-2 1,-1 4 0,1-1-1,-1 3 1,1-1 104,-1 1 1,-2 0-105,1-1 0,-2 3 473,1 0 13,2 2 61,-5-1-432,2 3 1,-4 3-7,-1 1 1,0 2 56,-2 1 1,0-1-32,-3 0 1,1 2 1,0-1 0,-1 2-67,1-5 0,-1 3-73,1-2 0,2 0-1,-1 2-200,1-1 0,-2 1 27,-1-1-278,4 0-136,-3 1 149,5-4 349,-2 0 0,3-4-28,0-1 0,4-2 1,2-4 1,1 0 21,1-3 1,-1 2 15,0-1 1,1 1 30,1-2 0,0 4 131,-3-2 1,0 2 9,1 1 1,-3-1-44,0 1 1,-2 2 150,3 2-122,-4 1-53,2 1-57,-6 3 1,0 1-79,-4 5 1,0-1 72,-1 3 0,0-3-25,0 3 1,0-3 1,-1 3 1,2-2 17,-1 1 1,1-1 4,0 2 1,1-4-9,-1 2 1,3-1 16,0 0 1,2-3-5,-3 2 1,4-4-79,-1 1 19,1-3 0,1 1-11,0-4 1,1-1 143,1-4 1,2 0-97,2-1 1,0 0 117,1-3 1,-1 1-104,1-1 1,-1 0 112,0 2 1,1 1-56,-1 1 1,-1 1 80,-1 0 1,-2 0 342,2 2-98,-2-2 14,1 5-274,-3-2-137,-6 9 0,2-2-94,-5 5 0,2-2 66,0-1 1,1 3 7,0 0 1,-1-1-58,1-1 0,-1 0 25,1 1 1,2-1 57,-1 2 1,2-4-51,-1-1 64,-2 0 1,4 2-38,-2-2-73,3-1 1,-1-3 111,4-3 1,1-1-5,4-4 1,-1 0 0,1-3 1,1 1-26,1-1 0,-1 0 105,-1 2 1,-1-1-94,0 1 1,0 1 140,-2 1-116,2-2 0,-3 2 207,1-2 9,-1 5 197,-3 1-378,0 3 0,-3 3 18,-1 1 1,-2 4-33,0 1 0,-1 0 40,1-1 0,0 0-110,-1 3 1,1-1 97,-1 1 1,1 1-113,0-2 1,-1 0 6,1 1 0,-1-2 23,1 1 1,0-2-75,-1 1 0,1-2 33,-1-1-195,4-2 131,0 2 37,3-9 0,3 1 24,1-7 0,2-2 193,0 0 0,3-1-43,-1-1 0,1 0-43,-3 0 1,3 1-4,-1-1 0,0 1-25,-4 1 0,2 1 28,-2 1 1,0 3 33,0 0 51,-2-1-87,0 6 246,-2-1-235,-2 7 0,-1 0-27,-1 6 0,-2-3-33,2 3 0,-2-2 54,-1 1 1,0 1-128,-1 2 1,1-2 105,-2-1 1,2-1-96,1 2 1,-1-3 62,1 3 0,-1-3-24,1 0 0,-1-1-36,1 0 0,2-2-84,-1 0-35,4-2-32,-2-3 0,4-3 200,1-2 0,2-2-44,5-2 1,-2-2 59,2 0 0,-2-1-72,2-1 0,-2 2 191,2 1 1,-2 1 24,-1-2 0,0 4 40,-2-2 1,2 3-52,-2 1 0,-1 0-77,-1 0 0,0 2 76,0 1-23,-2 2 238,3 0-281,-6 2 0,2 1-133,-3 2 0,0 2 60,0 0 0,-2 1-7,2 1 0,-2-1-85,0 3 1,-1-3 80,1 3 0,0-3-88,-1 0 1,3-1 54,0 0 0,-1 1 15,-1-2 1,2 2-38,-1-4-13,1 2-94,0 0-26,2-2 0,2-2 269,0-4 0,2-3-113,3-3 0,0-1 131,2-2 1,1-1-78,1 1 0,0-1 147,-3-1 1,0 0-96,1 1 1,-1 1 53,1 0 1,-3 3 14,0 0 0,0 1-39,0 0 1,-1 3-41,-3 0 78,0 2-7,0-1 0,-1 8-179,-1 2 0,1 1 97,-4-2 1,2 3-91,-2-1 0,0 1-14,0 0 1,0-1 83,-2 3 0,1-4-148,0 2 1,1 0 63,-2 0 0,2 0 19,-3 0 0,0-2 16,2 4 1,0-3 65,-1 0 1,2 0-187,0-2-171,0-2 268,4-2 0,-2-2 5,3-2 0,3-2 35,1-2 0,3-4-37,1 0 0,-1-2 109,2-1 1,0 0-108,0 0 0,-1 0 170,-1 0 0,-1 3-35,0-1 0,1 3 65,-1 0 1,-2 0-82,1 2 0,-4 0-4,1-1-5,2 4 39,-3 0 44,1 3 1,-4 4-179,-3 0 1,2 3 27,-2-2 1,2 0-4,-1 2 1,-2 0-67,2 2 0,-2-2 57,0 1 1,0-1-50,2 0 1,-2 0 65,2 1 0,-2 0-38,-1 0 0,-1 1 10,-1 0 1,1 2 59,1-3 1,1 1-79,0-3 9,2 1-349,-2-1 305,6-2 0,0-4 13,4-5 1,2-3 19,3-3 1,-1-1 30,2-1 1,0 0-53,1 0 0,-2 1 115,-2-1 1,-1 1 27,1 1 1,-1 2 114,0 2 1,-1 1-104,-1-1 0,-3 3 45,1 0-187,-1 2 1,-1-1 124,0 1-110,0 1 507,0-2-431,-3 9 0,3-4-63,-3 4 72,0-1 0,0 2-77,-1-1 0,-2 1 69,2-1 0,0 1-47,0-1 0,2 0 13,-2 1 0,1-1-20,-1 1 0,1-1 35,-2 0 0,0 1 3,3-1 1,-2 1-36,2-1 29,-3 1-354,4-4 272,-2 0 0,4-4 55,1-1 1,2-4-17,2-2 0,0-4 28,1 2 1,-1-2-3,1-1 1,-1 2 3,1 0 1,-2 4 33,-1-2 1,1 0-44,-2 0 0,1 3 84,-2 1-77,3 1 98,-4-2-92,2-1 185,-3 4-164,0 0 21,0 3-115,-3 6 0,1-4 79,-2 4 1,2-1-26,-2 2 0,1-1 13,-1 0 1,2-1-5,-2-1 0,2 0 14,-3 3 1,3-1 3,-2 1 1,2-1-68,-2 0 1,1 1 53,-1-1 0,2 1 42,-2-1 1,0 0-44,0 1 1,0-1 159,2-2-152,1 2 1,-4-5-126,3 3 91,0-2 0,2 0-7,0-4 1,3-2-44,1-2 0,0-1 66,0-2 1,0-1-79,3-3 0,-1 3 54,1-1 1,-2 1 88,0-1 0,0 2-82,-3 2 0,3 0 144,-1-1 1,-1 3-56,-1-2 0,1 5-23,-1-3 10,0 4 110,-2-2-150,-3 9 1,0-2 0,-3 5 3,2-2 1,-1-1 1,3 0 1,-3 0 1,0-2 1,2 2-23,-1-2 1,1 2 15,-1 1 1,1-1-12,-2 0 1,0 1 44,3 2 1,-3-2 3,1 2 0,0-2-15,0-1 0,3-1 40,-1-1-67,-2 0 41,3 3-389,-2-4 229,3 0 3,0-3 75,3-6 1,-1 2 13,2-5 0,-1 2-1,2-2 1,0 0 3,0-2 0,0 0 5,2 2 1,-3-2-10,0 3 1,0-1 83,0 3 0,1-1-70,-3 1 1,3 2 103,-3-1 0,1 3-96,-1-2 125,-2 3-74,3-2 98,-3 3 0,0 4-208,-3 0 101,3 3-64,-6-3 1,3 2 19,-1 1 1,-1-3-6,3 0 0,-2 1 111,1 1-95,-2 1 1,4-1 19,-3 0 1,0 1-14,0-1 0,-1 1 10,3-1 1,-3 0-5,0 1 1,2-1-29,-1 1 0,2-3-7,0 0 1,-1-2-30,1 3-154,0-4 114,-1 2 121,2-3-33,-1 0-3,7-3 1,-3 0 18,5-4 0,-3 1 8,0-1 0,2 1-3,-2-1 1,2 0-20,0-1 0,0 1-36,-2-2 0,2 2 42,-2 1 1,0-1-11,0 1 0,-2 0 58,3 2-29,-4-2 0,3 5 49,-2-1 17,-2 1-29,3 1-86,-6 3 1,1 1 9,-3 2 0,0 1-4,3-1 0,-3 1-17,1-1 1,0 0 6,0 1 1,0 0 17,-3 1 1,1 0-3,0 0 0,1 1-40,1 0 0,0 0 34,-3-3 1,1 2-37,0 1 0,1-3 14,1-1 6,0-1-93,0 2-10,1-2 147,3-1 1,1-4-44,1-1 1,2-2 70,2-2 0,-1-3-65,2 1 1,-3-1 40,2 0 1,1 2-20,-3-2 1,2 2 0,0-2 0,0 2-2,1-2 0,-3 2 5,0 1 0,0-1-3,0 1 1,1 0-1,-3-1 1,3 1 18,-3-1-27,3 4 37,-2-3-28,1 5 241,-1-2 80,-3 3-398,-3 6 1,1-4 108,-2 5 0,2-2-150,-2 1 1,2 1 73,-3-1 0,3-2-26,-2 1 0,0-1 58,0 2 0,-1 1 4,3-1 1,-3 0 11,1 1 0,0-1-26,0 1 1,2-2 59,-3 0 1,2 0-60,-1 0-16,-2 0 0,3 0 38,-1-1 1,0-3-268,2 1 262,1-1-7,-1-1 1,4-3 36,0-1 1,3-2-49,-1 0 1,2-1 26,0-2 0,1 1-21,-1-2 1,0 1 85,-2-2 0,2 3-64,-2-3 0,2 3 28,0 0 1,0-1-30,-2 0 0,1 0-3,-3 3 1,2 0-54,-1-1 21,2 1 1,-4 0 23,3 2 0,-2 0-8,0 2 15,-1 1 170,-1-1 0,-3 4-147,1 3 0,-1 0-38,1-1 1,1 2 35,-3-2 1,1 2-28,-1 0 0,2 0 17,-2 1 1,2-1-27,-3 1 1,2-1 46,-1 1 0,-1-1-26,2 0 1,-1 1 14,2-1 1,-2 1 3,2-1 0,-3 0-1,3 1 0,-2-1-9,2 1 1,-3-3 3,3 0 1,-1-2 19,1 0-230,2 1 177,-3-2 1,3 1-29,0-4 37,0-1 1,1-6-5,1 0 1,0 0 14,3 1 0,0 0-16,0-3 1,0 1 11,2-1 1,-1 0-7,1 2 0,-2 0 40,0 1 1,0 0-3,-3 0 0,2 3 36,-2 1-56,3-1 5,-4-1-50,2 2 51,-3 2-7,0 2 1,-1 4 18,-1 0 1,0 3-27,-2-2 1,2-2 0,-2 1 1,0 1-55,-3 1 0,3 0 54,0 1 1,-1-1-55,-1 1 0,0-1 45,2 1 0,-2 0 7,2 1 0,-2-1-18,0 2 1,0-2 20,2-1 1,-2 1-8,2-1 0,0 1 7,0-1 1,3-2 47,-2 1-49,3-4 1,0 3-72,0-2 69,0-2-25,3 0 1,-2-3 16,3-3 1,1-2 2,1 0 0,0 1-3,1-2 1,-1 0-2,1 0 1,-3 0 27,0 1 0,0 0-28,0 0 1,2 1 116,-2 0 0,0 3-100,0 0 1,-2-1 0,2-1 0,-2 2 8,0-1 0,1 3 16,-1-2 9,0 3-57,-2-2 1,-3 7 8,-1 0 0,0 3 34,0-2 0,2 0-23,-2-1 0,1 2 43,-1-2 0,2 2-30,-2 0 1,2 1 0,-3-1 0,3 0 1,-2 1 0,2-3-13,-3 0-12,4 1 1,-4 1-7,3 0 0,-1-1-7,1-1 35,1-3-61,-2 5 46,3-5-349,0 2 296,3-9 0,0 2 24,1-5 0,2 0 4,-2 0 0,2 0 17,0 1 1,0 0-26,-2 0 1,2-1 16,-2 0 0,0 0 0,0 3 1,0 0 9,0-1-14,2 1 0,-3-1-4,1 1 0,-1 0-26,0 2 1,-2-2-45,3 2 109,-2 1-65,1-3 48,-1 3-44,-1-1 217,2 1-35,-3 3 1,0 5-49,0 2 0,-2-1-64,0-2 0,-1 0 30,1 3 0,0-1-24,-2 0 0,2 1-35,-2-1 0,0 3 34,0-1 0,-2 2-92,2-2 0,-2 0 33,0 3 1,-1-1-15,1 3 0,-1-1 9,1-1 0,-1 2 24,-2 0 1,2-3-8,-1 3 1,0-2 1,-1 0 1,2 0 8,-1-2 1,1-1-6,3-2 0,-1-1-48,3-1-8,0-3 0,2 2-7,0-6 1,2 0 82,3-4 1,0-1-37,2-1 0,1-2 46,1 0 0,2 1-46,-3 0 1,3-1 42,-3-2 1,1 2-35,-3 1 0,1 2 129,-1-1 0,1 0 8,-1 1 250,-2 2-286,-1 3 0,-3 4-31,0 1 0,-3 2-95,-2 5 0,0-2 92,-2 4 1,1 0-114,-1 2 1,-1 0 91,-1-1 0,-1 1-51,1 0 0,-2 0-128,3 0 0,-3-3 78,3 1 1,-3 0-18,2 2 0,-1-1 58,1-2 0,1 2 75,1-4 1,1 3-84,-1-2 1,2-1 162,0-1-161,3-4-68,2 0 0,0-4 118,2-4 1,2 0-8,2-5 1,3-1 52,-1-2 0,3 0-69,-2 0 1,1 1 67,-1-1 0,2 1-63,-3 1 0,1 0 127,-3 2 0,1-2-102,-1 3 1,0 0 8,1 4 0,-3-1 0,0 2-5,-2 1 260,1 2-255,-6 6 0,-1-4-53,-2 5 0,-1-2 46,1 1 0,0 0-65,-1 1 1,1 1 33,-1 1 1,1-1-7,-1-1 0,1 1-65,0 1 1,-1 0 64,1 0 1,2-2 12,-1 1 1,2 0-23,-2-2-178,0 0 183,4-2 0,-1-1-29,4-3 0,0-5 7,5-2 0,-2-3-4,3-1 1,2-3 21,1-1 0,-1 0-13,0 2 0,-1 0 119,2 0 1,-3 1-74,0-1 0,-1 2 190,0 0 0,-1 4-34,0-2 0,0 2-8,-2 0 0,1 3-147,-2 0 0,-1 2 9,1 0 0,-3 1-36,2-1 137,-1 1-136,-1-2-52,-3 9 0,0-2 66,-1 5 0,-2-2-118,2-1 1,-2 1 16,0-1 0,-1 3 25,-2-1 1,2 1-4,-1 0 1,1-2 41,0 2 0,1-2-36,-1-1 0,1 1 13,-1 2 1,1-2 72,0 2 1,0-2-61,2-1 0,-1-2 171,3 1-197,-3-4 36,4 2 0,-1-4 92,4-1 0,-1-2-73,4-5 1,-1 1 66,2-2 0,3-1-57,-1-2 0,1 3 97,-3-1 0,1 2-83,-1-1 0,-2 2 80,1-1 0,-2 2-21,2 1 0,0 1 93,-3 1 85,0 3-126,-2-2 0,-1 7-65,-1 0 1,1 4-126,-4-4 1,3 2 49,-2 0 1,0 0-12,0 1 1,-2-1-58,2 1 1,-2-1 85,0 0 0,2 1-90,-1-1 1,2 1 75,-2-1 1,0-2 3,1 1 1,-1-1-16,0 2 0,0 1-31,3-1 0,-2-2-27,2 1 23,-3-4-193,4 5 217,-2-5 0,3 1 74,0-4 1,2-2-74,0-2 0,3-1 66,0 1 1,0-1-65,2-2 1,-1 2 104,-2-2 0,1 2-62,0 1 1,-2 2 21,2-1 1,-2 1 41,1-2 1,1 1-65,-2 1 0,1 2 267,-2-2-148,3 2 127,-4-1-124,4 3-54,-4 0-357,2 0 206,-3 3 0,-2-1-116,0 2 128,-3 0 1,1 3 22,-2-1 1,1-2 14,1 1 0,1-1 7,-2 2 0,0 1 13,0-1 0,2 0 14,-1-2 0,0 2 30,0-2 0,0 1-46,2-1 0,1 2 25,-4-2 1,4 0-23,-1 0 1,-1 0-14,1 3 1,-3-3 12,3 0 1,-2 1-8,2 1 9,0 0 0,0 1-3,-1-1-230,1-2 203,2 2-62,0-6 318,0 3-223,0 0 4,0-2 0,0 2-5,0-1 1,0-1-1,-3 1-114,3-1 109,-3 2-70,3-3 1,-1 3 46,-1-3-28,1 3-16,-1-2-10,2 2 93,0-9-24,2 2 1,2-8 41,2 4 0,-1-1-38,-1 3 0,-1-1 30,2 1 1,0-3-13,0 1 1,0-1 0,2 0 0,-1 2 53,1-2 0,-1 0-57,0 1 1,1-2 13,-1 2 1,1 1-7,-1-2 0,1 2 85,-1 1 1,-2-1-74,1 1 0,-2-1-41,1 1 1,2 0 4,-2 2 1,-1-2-7,-1 2 1,1 0-7,-1 0 1,1 2-12,-1-2 0,-1 2 32,1-3 1,1 3-6,-1-2 0,1 0 69,-1 0 1,-1 0-67,1 2 0,1 1 229,-1-3-170,0 2 1,0-1-2,0 1-82,1 1 1,-3-2 86,2 3-128,-1-3 105,2 2-76,-3-1 16,3 2-3,-3 0 17,3 0 11,-3 2 0,0 0-1,-3 2 0,2 0 0,-3 0 0,2 2-1,-3-2 0,3 2 0,-2 3 0,0-2-142,-3 2 0,1-2-153,-1 2 260,1-2 1,0 4-104,-1-2 94,1 2 0,-3-1 87,1 3 1,-1-2-109,3 0 1,-3-1 50,1 3 1,0-2-30,3 0 1,0-4 19,1 2-23,1-2-1,0-3 0,3-2-60,0-4 1,3-3 60,1-3 1,4-2 118,0-3 1,4 0-74,-2 0 0,3-2 82,-1 0 0,1-2-62,0-1 1,0 2 146,0-1 1,0 0 14,-1-2 1,1-1-68,0 1 1,1 0 42,-1 0 1,1 2-46,-6 2 1,3 4 50,-3 0 0,3 3-65,-2 0 0,-1 1 6,-1 3 51,-1 1-184,0 0 88,-2 3-31,-1-3 1,-3 4-147,0 1 0,-3-1 47,-1 3 0,-2 1-18,0 1 1,-1 0 36,1 1 1,-3-1-69,1 1 0,-2-1 82,2 1 1,1 1-14,-2 1 1,2-1 47,1-1 0,-1-1 2,1 0 1,-1 2 11,1-1 1,0 1-27,2-4 0,-1 2 120,3 0-121,0-2 39,2-2 0,3-2-23,1 0 1,2-2 175,3-3 0,-1 0-14,2-2 0,-1-1-21,2-1 1,-1 0-27,3 3 0,-1 0-42,-1-1 1,1 1 44,-1-1 1,1 1-26,1 0 0,-3-1-108,1 1 1,-3 1 167,0 1-225,0 3 1,-4-2-34,0 3 6,-2 0 0,-7 0 107,-6 0 1,-1 2-74,2 0 1,0 2 54,-1-1 0,0 1-110,2-2 0,0 3 97,0-1 1,2 0-3,-1 0 0,1-2 29,0 3 1,3-4 1,0 1 0,1 1 104,-1-1-135,3 0 66,-2-2 0,9 0 108,2 0 1,1 0-77,2-3 1,-2 2-2,1-3 0,1 0-14,2 0 1,0-1 6,0 3 0,-1-3-78,-2 3 0,2-2 60,-4 2 1,1-2-15,-3 1 33,1 1-179,-4 2 159,0 0-189,-9 0 0,1 0 11,-5 0 1,0 0 78,-1 0 1,-1 2-14,1 1 0,2-1 26,0-2 0,0 0 54,1 0 1,-1 0-52,3 3 1,1-3 34,1 2-34,0-1 9,0-1 146,1 0 0,4 0-81,1 0 1,2-2 86,2 0 0,3-1-106,-1 1 0,4 0 107,-2-2 0,3 3-54,-1-1 1,-1-1-8,0 1 1,-1-3-57,0 3 1,0-1-4,-4 1 0,0 2-192,1-3 151,-4 3-64,0 0 1,-3 0 91,-3 0 1,0 0-57,-4 0 1,-1 0 40,-1 0 0,-2 0-78,0 0 1,0 0 53,0 0 1,0 2-1,2 0 0,-1 0 23,1-2 1,0 0-44,3 0 130,0 0 0,-1 0-127,1 0 372,2 0-198,-1 0 68,4 0-70,-2 0-39,9 0 0,-2 0-31,4 0 0,0 0 73,1 0 0,-1-1-71,2-1 1,0 1-11,1-3 1,0 2 12,-2 0 0,0-1-2,-3 1 1,0 0 37,1 2 1,-1-3-175,-2 2 92,-1-2 0,-4 3-89,-1 0 1,-2 1 99,-2 1 1,-3 0-67,1 2 1,-4-3 49,2 2 0,0-1-31,-1 1 0,1-1-11,-1 1 0,0-3 1,2 2 0,-1 1 13,1-1 0,1 1 6,1-1-24,1-1 25,-1 2 0,2-2 78,0 1-101,2-2 334,3 3-179,3-3 10,1-3 0,2 2-21,1-3 1,1 2-33,1 0 1,-1-1-53,-1 1 1,1-1 46,1 1 0,-1 1-121,-1-3 0,1 2 66,1 0 0,0-1-80,-3 1 0,-2 0 79,0 2 1,-1-2-50,1 0 47,-3-1 37,2 3 1,-10 0-36,-1 0 0,-3 0-80,2 0 1,1 0 85,-2 0 0,2 1-128,-1 1 1,0-1 34,1 1 1,-1-1 15,3-1 1,-1 0 42,1 0-7,-1 3 63,1-3-104,-1 3 327,4-3-62,0 0-38,3 3 0,1-2-68,1 1 1,-1-1 5,4-1 1,-1 0-56,2 0 1,1 0-1,-1 0 1,1 0-84,-1 0 0,0-1 51,1-1 1,-1 1-52,1-1 0,-1-1 79,0 1-82,1-3 1,-3 4 40,0-1-27,-2-1-3,1 2 0,-4-2-1,-1 3 1,0 0-50,-5 0 0,2 0 73,-3 0 1,1 0-70,0 0 1,0 0 50,-1 0 1,0 2-45,0 0 0,1 1 25,3-1 1,-2 0 106,2 2 0,1-3 39,-2 2 162,1 0-140,1 1 1,-2 0-3,2 0-48,1-2 0,2 1-20,0-1 0,1-1-39,1 1 1,0-1 40,2-1 1,-2 0-107,2 0 0,0-1 8,0-1 1,2 1 18,-2-4 1,1 3-25,-1-2 0,2 0 47,-2 0 0,0-1 6,0 3-8,-2-3 0,3 4 13,-3-4 1,0 3-19,-2-2 49,0 2-78,0 0-86,-3 2 113,-1 0 28,-2 0-26,0 0 1,0 0 14,2 2 0,-1 0-13,2 2 1,-1-2-5,2 3 1,-2-3-19,2 2 0,-3-2-5,3 2 0,-1-1 52,1 1 1,1 0-28,-3 2 1,2-1 48,0-1-64,-2 0 46,4 3-24,-3-1 1,1-2-69,0 1-14,-1-4-10,3 2 77,6-9 1,-4 2 1,5-5 1,-4 3-3,1 2 0,-3-2 53,1 2 0,1 0 51,-1 0 241,0 3-258,-2-5-22,0 5 157,0-2-268,-2 6 1,0-1 25,-2 2-26,3 0 7,-5 2 54,2 1 1,0-1-26,0-2 1,2 2 19,0-2 0,-1-1 17,1 2 0,-1-2-33,1 2 50,1 0 0,-4-1-28,3 2 0,-1-2-4,1-2-43,2 1 43,-3 1 69,0 0-68,2 1 141,-2-4-130,0 2 117,3-3-467,-3 0 297,3-3 192,0 2-135,0-4 1,2 1 8,0-2 1,1 1 0,-1 1 0,0 1-7,2-2 0,-2 0-2,2 0 1,-2 0 3,0-2 0,1 3-19,-1 0 1,3-1 9,-1-1 1,-1-1-6,-1 1 0,1 2 18,-1 0 1,2 1 1,-1-1 1,-1 2-34,1-2 0,-3 2 24,2-3-233,2 4 220,-3-5 1,4 5-2,-3-4 1,0 3-26,-2-2 149,0 3-135,3-2 1,-3 2 266,3-1-123,-3 1 148,0-2-234,-3 6 9,3-2 0,-3 2-84,3 0 0,-1-3 75,-1 2 0,1 0-58,-1 0 23,1-1-15,1 4 1,-2-3 1,0 2 0,0-2-6,-1 3 27,3-1-27,-6 2 0,4 0 22,-2-2-39,3 2 29,-5-3 0,5 3-4,-4-2 1,4 0 9,-1-2-9,-2 2-138,3 2 126,-4 1-16,1-1 1,1-2 19,0 1 1,1-3-68,-1 2 0,1-3 59,-1 2 0,3-2-34,-2 1 69,1-1 1,0 2-67,-1-3 240,1 0-125,-1 0-51,2-3 0,0 1-9,2-2 0,-1 2-17,1-2 0,1 2-53,-1-3 1,2 1-25,-1-2 0,-1 1 19,1 1 1,-2 0-15,3-3 1,-2 3 276,3 0 0,-3 0-71,2 0 0,-2-2-118,3 2 0,-3 0 0,2 0 0,-2 2 186,2-2 5,-2 2-173,1-3 1,-1 3-54,0-2 59,3 2 1,-4-3-80,4 3 81,-4-3-225,2 5 185,0-6 1,-3 5 1,3-2 36,-3 1-49,0 1 448,0-2-381,-3 6-39,3-2 22,-6 4 0,5-2-79,-4 1 78,4 2 1,-4-5-116,3 4 1,0-3 70,2 2 1,-2-2-14,-1 3 0,1-3 31,-1 2-9,3-3 1,-4 4 5,2-2-6,1 2 0,-2-4 104,1 3-95,1-2 128,-2 3-122,3-1 0,-2 0 2,0 0 1,0-1-117,2 1 1,-1-3 113,-1 1-116,1 2 87,-2-3-154,3 4 102,-3-4-4,3 2 298,-3-3-104,8-6 1,-2 2-102,3-5 0,-3 4 44,1 1 0,-2 0-21,3-3 0,-3 2 209,2 1-198,-3-2 0,4 2 53,-2-2-134,2 2 1,-4-1 118,3 3-134,-2-3 0,1 4 102,-1-4-78,-1 4 35,5-5 1,-5 5-88,3-3 122,-2 2 1,3-1 49,-3 1 168,0 1-212,1-2 109,-2 3-79,4 0-27,-4 0-4,5 0 1,-5 0 14,4 0 0,-3 0 41,2 0 1,-2 0-1,2 0 1,-2 0-7,3 0 0,-3 0-35,2 0 0,0 2-84,3 0 1,-3 0 83,0-2 1,1 0-62,1 0 1,1 0 59,2 0 0,-2 0-93,1 0 1,0 0 77,1 0 0,-2 0-13,2 0 0,-2 0-39,-1 0 0,0 0 35,1 0 1,-1 0-102,1 0 129,-1 0-191,1 0 158,-1 0-176,-2 0 50,-2 0-55,-2 0 0,-5 0 121,-1 0 1,-4 0-97,1 0 0,0 1 51,1 1 1,-2-1-90,0 1 0,-2-1 104,1-1 1,1 0 25,-1 0 1,3 0-45,-3 0 0,2 0 2,-1 0 1,2 0 11,-1 3 1,2-3-91,1 2 188,-1-1 0,2 0-74,0 1 211,3-1 264,2 2-70,2-3-221,2 0 1,2 0 75,1 0 0,0-3-60,1 1 1,0 0-54,0 2 1,1 0 6,0 0 1,0 0-127,0 0 1,-1-2 42,2 0 0,-1 0-17,2 2 1,-4 0 16,2 0 0,0 0-16,0 0 0,-1 0-50,-1 0 110,-1 0-178,3 0 0,-1 0 78,0 0 0,-1 0-83,0 0 0,-3 0 57,0 0 0,-2 0-81,3 0 152,-1 0 0,2 0 9,1 0 1,-3 0 26,0 0 0,-2 0-87,3 0 165,-4 0 1,3 0 35,-2 0-158,-1 0-105,1 0 0,-7 0 77,-1 0 0,-2 0 10,2 0 1,-1 0 4,1 0 0,-1 0-6,1 0 0,-3 0-23,1 0 0,-3 0 34,3 0 0,-3 0-178,2 0 0,-1 0 66,1 0 1,-1 0 40,1 0 0,-2 0 141,3 0 0,-1-2-121,3-1 1,-1 1 115,1 2 0,2 0-66,-1 0 310,4 0 1066,-2 0-1290,9 0 0,-4 0 8,4 0 0,-1 0-115,2 0 1,-1 0 110,1 0 1,-1 0-93,0 0 1,1 0 56,-1 0 1,1 0-77,-1 0 1,0 0 5,1 0 1,-1 0-8,1 0 1,-1 0-26,1 0 0,-1 0 63,0 0 1,1 0-46,-1 0 1,-2 0 37,1 0 0,-1 0-17,2 0 1,-1 0 2,-1 0-66,-3 0 1,4 0 18,-2-2 0,-1 1-68,1-1 146,-3 1 30,3 1-60,-3-3 1,-1 2 59,-1-1-40,2 2 1,-4 0 0,2 0 0,0 0 166,-2 0-160,3 0 138,-5 0-107,2 0-20,-2 0 26,0 0-47,-1 0-100,1 0 132,-1 0-28,1 0 0,0 0-9,-1 0 1,3 0 125,0 0 0,1 0-116,-1 0 0,2 0 52,-2 0 1,2 0-31,-3 0 1,3 0-30,-2 0 0,2 0-6,-2 0 0,1 0-13,-1 0 1,2 0-40,-2 0 1,2 0 59,-3 0 0,3 0 73,-2 0 0,2 2-71,-3 0 73,4 0-63,-5-2 0,5 0-41,-3 0 1,1 0 25,-1 0 1,2 0-2,-2 0 1,2 1-220,-3 1 220,4-1-97,-5 1 69,3-2 1,-2 0 26,1 0-39,3 0 32,-5 0-62,5 0 31,-4 0 0,4 1-153,-1 1 166,-2-1 0,3 2-15,-4-3 1,4 0 1,-3 0 46,2 0-47,2 0 1,-4 0 37,2 0 4,1 0 7,-2 0-1,1 0-29,1 0 179,-2 0-163,0 0 13,2 0-6,-1 0-16,-1 0 8,2 0 717,-2 0-571,9 0 1,-2 0-96,5 0 1,-4 0-19,-1 0 1,0 0-29,3 0 1,-1 0 60,0 0 0,2 0-64,0 0 1,0 0 28,3 0 1,-3 0-81,3 0 0,-1 0 41,1 0 0,1 0-9,-2 0 0,2 0-30,-2 0 1,2 0 58,-4 0 1,3 0-137,-2 0 1,1 0 70,-1 0 1,-1 0-43,-1 0 1,-1 0 60,1 0 0,-1 0-2,1 0 0,-1 0-15,0 0 1,3 0-2,-1 0 1,1 0 21,-3 0 1,1 0-15,-1 0 0,1 0-6,-1 0 0,1-1 13,2-1 0,-2 1 11,1-1 1,0-1-14,-2 1 1,0-1 78,1 1 0,-1 1-19,1-1 23,-4 2 102,3 0-157,-5 0 58,1 0-109,-7 2 0,3-1 49,-5 1 0,2 1-5,-1-1 0,-3 2-18,1-1 0,-2 1-9,2-2 0,0 1-123,-3-1 1,1-1 82,0 1 0,-2 1-98,1-1 0,1 1 71,-1-1 0,1-1 58,0 1 1,-2-2-28,4 0 1,-1 0 74,3 0 1,-3 0-7,1 0 0,1 0 251,3 0-28,0 0 0,-1 0 81,1 0-7,3 0 99,-2 0 0,8 0-303,1 0 0,2 0-177,-2 0 56,1-2 1,1 1-86,1-1 0,-1 1-31,-1 1 0,-1 0 41,1 0 1,-1 0-212,1 0 218,2 0 1,-2 0-12,1 0 1,0 0-24,-2 0 67,0 0 0,-1 0-64,-1 0 50,-3 0 142,2 0 1,-8 0 46,-1 0 1,-2 0-73,2 0 1,-2 0 37,0 0 0,1 0-30,-2 0 0,2 0 4,1 0 0,-1 0 7,-2 0 0,2 0-24,-2 0 0,2 0 73,1 0 1,-1 0-68,1 0 0,0 0 68,-1 0 0,1 0-58,-1 0 1,1 0 8,-1 0 1,1 0-49,0 0 1,1 0-9,1 0 1,0 0-1,-3 0 1,1 0 35,0 0 1,1 0-90,1 0 1,0 0 71,-3 0 0,3 0-176,0 0 158,0 0 1,-3 0-60,1 0 1,1 0 36,1 0 0,2 0-1,-2 0 0,2 0-8,-3 0-2,4 0 55,-5 0 1,5-1-55,-4-1 199,4 1-162,-2-1 1,2 2 172,-1 0-159,2 0 8,-3 0-52,0 0-143,2 0 125,-2 0 36,1 0-49,1-3 11,-2 2 306,3-2-236,-3 3 82,2-3-99,-1 3 29,2-3 47,0 0 282,0 2 353,0-2-652,2 3 0,0 0 5,2 0 0,-2 0-29,3 0 0,-3 0 44,2 0-98,0-2 0,3 1 112,-1-1-87,0 1 1,1 0 29,-1-1 1,1 1-141,-1-1 127,1 2 1,-1-3-61,0 1-46,1 0-9,-1 2-161,1 0 237,-1-3 0,-2 3-30,1-3 19,-4 3 0,3 0 3,-2 0-43,-2 0 121,6 0-34,-5 0 164,2 0-151,0 0-28,-3 0 0,4 0-85,-2 0 99,-1 0-98,1 0 74,1 0 1,-1 0-23,2 0 87,-3 0-22,5 0 1,-4 0 22,2 0-47,-3 0-108,5 0 0,-5 0 101,4 0 1,-3 0-80,2 0 1,-2 0 54,3 0-22,-4 0 20,5 0 0,-5 0-3,3 0 0,-2 0 119,3 0-113,-4 0 0,3 0 94,-2 0-67,-1 0-50,4 0 1,-3 0 45,2 0-127,-3 0 98,5 0-9,-5 0 33,5 0-24,-6 0 1,4 0 47,-2 0-51,-1 0 14,2 0 5,-1 0 10,-1 0 1,3 0-24,-2 0 6,-1 0 0,2 0 8,-1 0-10,-1 0 21,2 0-18,0 0 13,-3 0-9,3 0-98,0 0 86,-2 0 0,2 0-18,-1 0 28,-1 0 1,3 0-19,-2 0 91,-1 0-87,1 0 143,1 0-118,-2 0 0,3 0-54,-2 0 38,-2 0 1,4 0-24,-2 0 30,-1 0 0,2 0-3,0 0-2,-3 0-14,6 0 123,-5 0-100,4 0 0,-3 0 23,2 0-19,-3 0 0,3 0-2,-2 0 1,0 0 27,2 0-19,-3 0 19,5 0 1,-5 0-26,4 0 0,-3 0 37,2 0 1,-2 0-31,3 0 1,-3 0 2,2 0 1,-2 0-15,2 0 1,-1 0-3,1 0 0,-2 0-351,2 0 221,0 0-530,3 0 1,-1 0 293,1 0 0,-3 0-1147,0 3 554,-2-3-1979,3 3 235,-4-3 1971,2 0 1,-6-3-1,0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11:08.485"/>
    </inkml:context>
    <inkml:brush xml:id="br0">
      <inkml:brushProperty name="width" value="0.025" units="cm"/>
      <inkml:brushProperty name="height" value="0.025" units="cm"/>
      <inkml:brushProperty name="color" value="#2D31FA"/>
    </inkml:brush>
  </inkml:definitions>
  <inkml:trace contextRef="#ctx0" brushRef="#br0">338 111 20897,'-3'2'1447,"-2"-1"-928,3 3 372,1-3 1,1 2 433,0-1-628,0-1-353,0 1 0,-3-2 100,-1 0 0,1-1-178,0-1 1,-1-1 0,-2 2-49,1-1 1,-2-2-212,-1 0 143,1 2 0,-1-3-184,1 1 1,-2 1 12,1-1 1,1 3 19,2-1 0,-3 1 1,1-1 324,-1 2-170,3-3 0,-1 3 316,1 0-329,-1 3 1,1-2 93,2 3-46,0-3 143,3 1-127,0-2 1,3 1-23,3 1 0,0-2-126,3 2 0,1-1 0,2-1-57,1 0 0,3 0 0,-2 0 0,2-3 0,1 3 0,-1-3 0,1 3 0,0 0 0,-3 0 0,-1 0 0,-2-2 0,-2 1 0,-1-1 0,-3 2 0,-1-3 0,-5 2 0,-5-3 0,-2 2 0,-3-1 0,-2 1 0,-2-2 0,-1 2 0,-3-1 0,2 1 0,-2 1 0,3-1 0,0 1 0,2-1-1,-1 1 0,-1 1-332,1 0 1,2 0 221,2 0 0,1 0 239,1 0 1,1 0 0,-2 1-206,3 1 1,1 2 732,0-2-656,1 2 0,2-3 0,1 3 0,1-3 0,2 3 0,1-2 0,3 2 0,2-2 0,3 0 0,-1 0 0,2-1 0,0 1 0,0-2 0,2 0 0,0 1 0,1 1 0,-1-2 0,0 3 0,0-3 0,0 0 0,2 0 0,-1 0 0,3 0 0,-2-1 0,-1 0 0,-1-1 0,0-2 0,-2 1 0,-2 0 0,-1-2 0,-3 2 0,-2-3 0,-1 2 0,-4 1 0,-4 1 0,-2-2 0,-3 2 0,-2 1 0,-3-1 0,-3 0 0,1 0 0,1 2 0,-2 0 0,2 0 0,-2 0 0,2 0 0,3 0 0,1 0 0,0 1 0,0 0 0,0 1 0,2 1 0,1-1 0,0 2 0,2-3 0,3 4 0,-1-4 0,3 4 0,1-2 0,2 0 0,3-1 0,2-2 0,1 0 0,4 0 0,0 0 0,0 1 0,1 1 0,0-2 0,0 2 0,0-1 0,1-1 0,1 0 0,-1 0 0,2 0 0,-1 0 0,-1 2 0,3-1 0,-2 1 0,1-2 0,-2 0 0,-1 0 0,0 0 0,-5 0 0,0 0 0,-4 0 0,-9 0 0,-2-2 0,-2 1 0,-1-3 0,-1 2 0,1-2 0,-3 2 0,1-1 0,-1 1 0,2 1 0,1-2 0,1 2 0,-2-1 0,1 2 0,-1 0 0,2 0 0,2 0 0,-1 0 0,0 0 0,0 0 0,1 0 0,1 1 0,3 1 0,-3 1 0,1-1 0,0-2 0,1 2 0,1 0 0,0 1 0,1 0 0,-1-2 0,4 4 0,-1-4 0,2 2 0,0-1 0,2-2 0,2 2 0,2 1 0,0-2 0,2 1 0,4-1 0,-1 1 0,3-2 0,-1 3 0,1-3 0,-1 0 0,2 0 0,-3 0 0,1 0 0,-1 0 0,-1 0 0,0 0 0,0 0 0,-2 0 0,-2 0 0,-1 0 0,-3 0 0,0-3 0,-6 3 0,0-3 0,-5 1 0,1-1 0,-2 0 0,-2-2 0,-2 3 0,1-1 0,-2 2 0,2-2 0,-3 1 0,1 1 0,-1-1 0,-1 2 0,1 0 0,1 0 0,-1 0 0,0 0 0,1 0 0,3 0 0,2 2 0,2-1 0,2 3 0,0-2 0,3 2 0,0-3 0,5 3 0,0-2 0,2 0 0,3 0 0,2-1 0,2 1 0,3-1 0,1 1 0,3-2 0,1 2 0,0-1 0,-2-1 0,2 2 0,-3-1 0,6 3 0,-3-2 0,4 2 0,-1-2 0,0 1 0,-1-1 0,-1 0 0,-3-2 0,1 0 0,-10 2 0,1-1 0,-4 1 0,-4-3 0,-2-2 0,-5 0 0,-3 2 0,-3-4 0,0 1 0,-1 0 0,-1 0 0,0-1 0,-2 2 0,-1 0 0,4-2 0,-1 5 0,2-2 0,0 1 0,0 1 0,0 0 0,2 0 0,2 0 0,3 1 0,2 1 0,-1 1 0,2 2 0,1 3 0,3-2 0,3 2 0,1 0 0,1 0 0,1 0 0,2-1 0,2 0 0,2 2 0,0-3 0,3 2 0,0-4 0,2 0 0,-2-3 0,0 1 0,-3-2 0,-1 0 0,-3 0 0,-5-2 0,1 1 0,-5-3 0,0 0 0,-2-4 0,-3 2 0,0-1 0,-3-1 0,-1 0 0,0 0 0,-2 1 0,1 1 0,-1-2 0,2 3 0,-2 1 0,1 0 0,-2 3 0,4-2 0,-1 1 0,1 1 0,0-1 0,2 2 0,1 2 0,1 2 0,0 1 0,2 2 0,0 1 0,1 1 0,0 1 0,3 0 0,1 1 0,1 2 0,2 0 0,-2 0 0,4-2 0,-1 0 0,2 0 0,1-2 0,0 0 0,0-2 0,1 1 0,-1-5 0,-1 0 0,-3-4 0,0-1 0,-2-1 0,-1-5 0,-2 0 0,-1-3 0,-1-1 0,-1 1 0,0-2 0,-3 1 0,0-2 0,-2 1 0,-1 2 0,1-2 0,-1 2 0,-2 1 0,2 2 0,-2 3 0,2 2 0,-1 1 0,0 1 0,0 1 0,1 3 0,0 0 0,2 4 0,-1 2 0,2 1 0,-1 0 0,1 4 0,0-3 0,3 0 0,0 0 0,1 2 0,1 0 0,1 0 0,2 0 0,1-4 0,-1 4 0,3-4 0,2 2 0,0-3 0,1-3 0,1 0 0,1-3 0,1-1 0,0-3 0,-1-1 0,-1-5 0,-2 0 0,-1-3 0,-1 0 0,-2 0 0,-3 0 0,-1-1 0,-2 1 0,-2 0 0,-2 0 0,-3 0 0,0 2 0,-2 0 0,0 2 0,-3 0 0,1 3 0,0-1 0,3 4 0,-3-1 0,5 2 0,-4 0 0,4 2 0,-2 2 0,4 2 0,1 1 0,0 2 0,2 2 0,1 0 0,0 0 0,0 0 0,0 0 0,1 2 0,2 0 0,0 1 0,1-1 0,1 0 0,3-2 0,-1 0 0,2 0 0,0-3 0,2-2 0,0-3 0,0-3 0,-2 0 0,1-1 0,-3-2 0,0-3 0,-3-3 0,-2 0 0,-2-2 0,0-2 0,-2 1 0,-1-4 0,-5 4 0,1-3 0,0 2 0,1-1 0,-1 2 0,-1 1 0,1 2 0,1 4 0,1-1 0,-1 1 0,1 2 0,-1 1 0,1 4 0,1 2 0,0 3 0,3 0 0,-1 4 0,2-1 0,0 5 0,0-2 0,0 2 0,0 0 0,0 1 0,2-2 0,-1 0 0,4-3 0,-2 1 0,5-1 0,-2-1 0,1-4 0,1-3 0,0-1 0,1-2 0,-2-2 0,1-2 0,-3-3 0,0-4 0,-1-4 0,-2-2 0,-2-1 0,0 0 0,-2 0 0,-1-1 0,-3 1 0,1-3 0,-1 3 0,-1 0 0,-1 3 0,2 2 0,-3 2 0,3 2 0,-2 2 0,0 3 0,1 2 0,2 4 0,1 2 0,0 1 0,-1 3 0,2 1 0,0 1 0,1 1 0,0 1 0,1 0 0,1 1 0,0 0 0,0-4 0,0 1 0,0-1 0,0-1 0,2 0 0,1-3 0,3-1 0,-3-1 0,1-3 0,0-1 0,1-1 0,-1-3 0,0-5 0,-3 0 0,1-1 0,-2 0 0,0 0 0,0 0 0,-2 0 0,1 0 0,-3-1 0,0 1 0,-1 0 0,-1 3 0,1 0 0,-1 2 0,1 1 0,-3-1 0,0 3 0,-2 1 0,2 2 0,3 0 0,2 2 0,-2-1 0,4 3 0,-2-1 0,1 1 0,2 1 0,-2-2 0,1 0 0,1 2 0,0-5 0,3 5 0,0-4 0,2 1 0,1-2 0,-1 0 0,1 0 0,-1 0 0,1 0 0,-1 0 0,1 0 0,0 0 0,-3 0 0,1 0 0,0-2 0,-1 1 0,-1-1 0,-2-1 0,0 2 0,0-3 0,0 3 0,0-3 0,0 2 0,0-2 0,-2 3 0,-1-4 0,-1 4 0,0-3 0,1 3 0,-3-3 0,0 2 0,3 0 0,-2 2 0,5 0 0,-3 0 0,1 0 0,1-2 0,-1 1 0,2-1 0,2 2 0,0 0 0,1 2 0,-1-1 0,2 0 0,-1 1 0,3-1 0,0 1 0,-3 0 0,2-2 0,-2 0 0,0 1 0,1 1 0,-2 0 0,2-2 0,-3 0 0,1 0 0,-2 0 0,-2 0 0,-2 0 0,2-2 0,-3 1 0,1-1 0,0 1 0,0-1 0,-1 2 0,1-2 0,0 0 0,0 1 0,2 0 0,-1-1 0,3 2 0,-3 0 0,3 0 0,3 0 0,1 0 0,-2 0 0,3 0 0,-3 0 0,2 2 0,1-1 0,-1 0 0,1 0 0,0-1 0,1 0 0,-3 0 0,1 0 0,-2 0 0,2 0 0,-3 0 0,3 0 0,-3 0 0,2 0 0,-3 0 0,-3-1 0,0 0 0,0 0 0,-1-1 0,0 2 0,-1-3 0,2 2 0,-2-1 0,2 2 0,-3 0 0,3 0 0,-2 0 0,4 0 0,-1 0 0,2 0 0,2 1 0,0 0 0,2 0 0,0 1 0,-2 1 0,3-2 0,-4 1 0,3-1 0,-2 1 0,2-2 0,-1 3 0,0-3 0,0 0 0,-1 2 0,-1-1 0,3 1 0,-3-2 0,2 0 0,-3 0 0,2 0 0,-1 0 0,1 0 0,-2 0 0,0-2 0,0 1 0,0-1 0,0 2 0,3 0 0,-3 0 0,3 0 0,-3 0 0,0-3 0,0 3 0,0-3 0,0 3 0,2 0 0,-1 0 0,1 0 0,-2 0 0,3 0 0,-3 0 0,3 0 0,-3 0 0,2 0 0,-1 3 0,1-3 0,-2 3 0,0-3 0,-2 0 0,1 0 0,-1 0 0,-1-3 0,0 3 0,-2-5 0,2 4 0,-2-4 0,4 4 0,-2-1 0,0 0 0,1 1 0,0-1 0,1 2 0,-1-1 0,2-1 0,-3 1 0,0-1 0,0 0 0,1 1 0,2-2 0,0 1 0,-1 1 0,-1 0 0,2 0 0,-3-2 0,3 3 0,-2-3 0,1 3 0,-3 0 0,2-2 0,0 1 0,2-1 0,-1 2 0,0 0 0,0 0 0,-1 0 0,1-2 0,-1 0 0,1 0 0,-1 2 0,1 0 0,0 0 0,0 0 0,-2 0 0,3-2 0,-2 1 0,1-1 0,-1 2 0,-1 0 0,3-1 0,-2-1 0,1 2 0,-1-2 0,1 1 0,-1 1 0,1 0 0,-1 0 0,2 0 0,-3 0 0,3-2 0,0 1 0,-2-1 0,1 2 0,-2 0 0,1 0 0,2 0 0,-3 0 0,1 0 0,1 0 0,-1-3 0,1 3 0,-1-2 0,2 1 0,-3 1 0,1 0 0,1 0 0,-1 0 0,-1 0 0,3 0 0,-3 0 0,1 0 0,1 0 0,-1 0 0,-1 0 0,3 0 0,-3 0 0,1 0 0,1 0 0,-1 0 0,-1 0 0,2 0 0,-3 0 0,3 0 0,-1 0 0,2 0 0,-3 0 0,2 0 0,-1 0 0,1 0 0,0 0 0,0 0 0,-2 0 0,3 0 0,3 0 0,-2 0 0,3 0 0,-2 1 0,1 1 0,1-2 0,2 3 0,-1-3 0,-2 0 0,2 2 0,-2-1 0,3 1 0,-3-2 0,1 0 0,0 1 0,1 0 0,1 1 0,-1 0 0,1-2 0,-1 0 0,-1 0 0,0 0 0,-1 2 0,3-1 0,-3 1 0,1-1 0,-2 1 0,0-2 0,1 5 0,-3-4 0,3 1 0,-3-1 0,0 1 0,0-2 0,-3 3 0,0-3 0,-2 0 0,-1 0 0,0 0 0,3 0 0,-1 0 0,0-1 0,-1 0 0,-1-1 0,1 0 0,2 2 0,-2 0 0,2 0 0,-3 0 0,1 0 0,2 0 0,0 0 0,1 0 0,2 2 0,0 0 0,0 2 0,4-2 0,-2 1 0,2 0 0,0 1 0,1 0 0,0-2 0,1 2 0,2-3 0,-2 3 0,1-2 0,-1 0 0,0-2 0,0 2 0,-1 0 0,1 0 0,-1-2 0,-1 0 0,0 0 0,-3 0 0,3 0 0,-3 0 0,2 0 0,-3 0 0,-3 0 0,1-1 0,-2-1 0,-1 2 0,2-2 0,0 1 0,-2-1 0,2 1 0,-2-4 0,-1 4 0,3-1 0,-2 2 0,4 0 0,-1 0 0,2 0 0,2 0 0,1 1 0,1 0 0,0 1 0,0 1 0,1-1 0,-2 0 0,2 0 0,-1 0 0,-1 0 0,1-2 0,0 2 0,-2-1 0,3 1 0,-2-2 0,0 0 0,-1-2 0,-1 1 0,-1-1 0,0 2 0,-1-2 0,-1 0 0,-1 1 0,0 0 0,-2 1 0,2 0 0,0 0 0,-1 0 0,0 0 0,-1 0 0,2 0 0,-1 0 0,3 0 0,0 0 0,-1 0 0,2-2 0,0 1 0,0-1 0,0 2 0,2 0 0,-1 0 0,2 0 0,-1 0 0,-1 0 0,2 0 0,-1 0 0,2 0 0,-2 0 0,2 0 0,-3 0 0,4 0 0,-4 0 0,3 0 0,-3 0 0,3 0 0,-2 0 0,2 0 0,-3 0 0,2 0 0,-1 0 0,-2 2 0,3-1 0,-1 0 0,-1 0 0,1-1 0,-2 0 0,2 1 0,0 1 0,0-2 0,-2 3 0,0-3 0,2 0 0,-1 0 0,1 0 0,-2 0 0,0 2 0,0-1 0,0 1 0,0-2 0,-1 0 0,-1-2 0,0-1 0,2 0 0,0-2 0,-3 2 0,3-1 0,-2 0 0,1 1 0,1-1 0,-2 3 0,1 0 0,-2 1 0,1 0 0,-1 0 0,-2 0 0,2 0-1014,-2 0-2612,4 0 1914,-1-2-924,2 1 0,0-4 2636,0 1 0,2-1 0,1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24.97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110 103 7688,'-6'1'-389,"2"1"191,-2-2 131,3 3-600,-4-3 402,1 0 1,1-2 262,1 0 0,1-1 2,-2 1 0,2 1 106,1-1 0,-1 1-38,-1-1 27,-2 1 0,4-3 91,-2 2-134,3 2 0,-2-4 183,3 2-158,0 1 683,0-2-295,3 0 104,0 3 0,4-3-201,-1 3 1,1 0 28,-1 0 0,0 0 16,1 0 1,-1 1-149,1 1 0,1-2-28,1 3 1,2-2-30,0 1 0,2-1 101,2 1 1,-2-1-115,2-1 1,1 0 51,-1 0 1,0 0-86,-2 0 1,-3 0-13,1 0 0,-3 0 18,0 0 0,-1 0 11,0 0-223,-4 0 0,0-1 60,-3-1 1,-3 1 16,-1-1 1,-2-1 17,-3 1 1,-2-2-116,-3 2 1,-3-1-77,-2 3 0,0-2-59,2 0 0,-1 0 0,1 2 1,-1-2 130,1 0 0,1 0-139,3 2 1,0-1 5,1-1 0,-1 1 239,3-1 0,0 1-167,4 1 601,0 0-102,-1 0 143,4 0-270,0 0 1,8 0 15,1 0 1,4 0-66,-1 0 1,0 1 77,0 1 0,0-1-41,1 1 0,3 1 58,-3-1 0,5 0-82,0-2 1,0 2-150,0 0 1,-1 0 70,1-2 1,0 0-155,0 0 0,0 0-4,-2 0 0,-1 0 108,-1 0 0,-2 0-214,-2 0 119,-1 0 268,-2 0 1,-2 0-133,-4 0 1,-3 0-91,-3 0 0,-2 0 6,-3 0 0,-2 0-133,0 0 1,-4 0-14,0 0 0,2 0 107,-2 0 1,1 0-301,-1 0 1,2-2 114,2 0 0,2 0-82,0 2 1,1-2-53,1 0 262,2 0 0,3 1-36,-1-1 261,4 1 30,0-2-193,3 3 1,5 0 17,1 0 0,4 0 21,-1 0 1,2 0 10,0 0 1,1 0-21,1 0 1,2 0-33,3 0 1,0 0-48,1 0 1,1 1-21,-1 1 0,0-1 84,0 1 1,-2-1 26,-2-1 0,-5 0 415,-1 0 0,-2 0 1682,-1 0-1440,-2 0-189,-1 0-480,-9 0 0,-1 0-118,-6 0 0,0 0-114,-2 0 1,-2 0 109,-2 0 1,2 0-163,0 0 0,2 0 67,-2 0 0,3 0-4,-1 0 0,1 0-11,1 0 1,3-3-128,2 1 0,1-1 70,0 1-32,1 2 345,2-3-82,1 0 1,4 2 240,1-1 0,0 1-126,5 1 0,-2 0 110,3 0 0,2 0 67,1 0 1,1 0 101,1 0 1,3 0-82,1 0 0,-1 0 21,1 0 1,0 2-212,0 1 0,1-1 81,-1-2 0,-1 0-243,-1 0 1,-2 2 71,0 0 1,-1 0-82,-1-2 0,-4 0-84,-3 0 112,-2 0-47,1 0-5,-9 0 1,2 0 96,-5 0 1,1 0-146,0 0 1,-2-2 80,-3 0 0,-1 0-117,0 2 0,-3-1 42,-2-1 1,0 1-44,-1-1 1,1-1-74,0 1 1,2 0 30,0 2 0,2-1 50,0-1 1,3 1 26,1-1 0,2 2 223,2 0-252,1 0 322,-1-3 30,4 2-176,0-2 188,3 3-145,6 0 1,-4 0 125,4 0 1,0 0-39,3 0 0,-2 0 58,1 0 1,2 0-34,1 0 0,1 0 8,1 0 1,0 1-65,-1 1 1,2-1-35,1 1 1,-1 1-69,3-1 1,-2 1 99,0-1 0,-2-1-135,0 1 0,-3 0 147,-2 1-147,2-1 0,-2-2 71,0 0 1,-3 0-311,-1 0 6,-2 0 316,1 0 0,-8-1 3,1-1 0,-3 1-63,3-1 0,-4 1-15,-1 1 1,-1-2 39,1 0 0,-2 0-160,3 2 1,-3 0 52,3 0 1,-4-2-64,1 0 0,2 0 135,-2 2 1,1 0-46,-1 0 1,0-1 54,2-1 0,-1 1-52,1-1 1,0 1 29,0 1 0,2 0-7,-2 0 0,2 0-33,1 0 0,2 0 60,-1 0 0,3 0-20,-2 0 126,3 0 171,-2 0-204,8 0 1,-2 0-36,3 0 41,-1 0 0,1 0-2,1 0 0,-1 1 146,1 1 1,0-1-101,1 1 0,0-1-43,3-1 0,-3 0-4,3 0 1,-2 0 49,1 0 0,-1 0-20,2 0 1,-3 0-27,3 0 0,-3 0 27,3 0 0,-2 0-21,1 0 1,-2 0-27,1 0 0,0 0 28,-1 0 1,1 0-62,-3 0 0,1 0 55,-1 0 0,1 0-56,-1 0 1,0 0 45,1 0 0,-1 0-107,1 0 1,1-1 69,1-1 0,-1 1-16,-1-1 1,0 1-2,1 1 1,0 0 22,0 0 1,-1 0-46,0 0 0,-1 0 39,1 0 1,-1 0-61,0 0 1,1 0 54,-1 0 1,1 0-47,2 0 1,-2 0 25,2 0 1,0 0-9,-1 0 1,1 0 14,-3 0 1,1 0-8,-1 0 1,1 0 115,-1 0 0,-2 0-67,1 0 1,-4 1 150,1 1-79,-1-1-90,-1 2 0,-3-3 18,-1 0 1,-1 0-126,-1 0 1,1 0 108,-4 0 1,-1 0-182,0 0 0,-2 0 84,-1 0 0,0 0-127,0 0 1,0-3-18,-2 1 0,1 0 81,-1 2 1,2 0-49,0 0 1,0 0 38,0 0 0,0 0 93,0 0 0,3-1-75,-1-1 1,3 2 101,0-3 0,3 3-78,0 0 1,3 0 204,-2 0-57,3 0 107,-2 0-179,8 0 0,0 0 180,3 0 0,-1 0-96,0 3 0,1-3 132,1 2 0,0-1-35,0-1 1,-1 0 11,2 0 1,0 2-91,1 0 1,1 1-19,-1-3 1,1 2-9,1 0 0,0 0-12,-1-2 0,1 2-102,0 0 1,0 0 57,0-2 0,0 1-57,-1 1 0,1-1 42,0 1 1,-2-1 103,-1-1 0,-2 0-74,1 0 0,-2 0-25,-1 0 0,1 0-22,-1 0 0,-2 0-2,1 0 0,-3 0 15,2 0 1,-2 0 29,3 0 0,-3 0-51,2 0 24,-3 0 99,5 0-92,-5 0 1,2 2 109,-1 0 22,-1 0-12,2-2 1,-6 2-110,-1 0 1,-2 1 29,0-3 0,-3 0-95,-2 0 0,1 0 82,-1 0 1,0 0-184,-1 0 1,-1 0-17,0 0 0,0 0-9,0 0 0,1 0 3,-1 0 1,0 0 106,0 0 1,2-3 57,1 1 1,1 0-91,-2 2 1,4 0 185,-2 0 0,4 0-93,1 0 148,2 0 36,-1 0 1,11 0-108,0 0 1,4 0 63,-3 0 0,2 0-61,0 0 0,1 0 160,1 0 1,0 0-30,0 0 0,-1 0-56,1 0 1,-1 0-76,-1 0 1,1 0-85,-1 0 1,-1 0-38,0 0 0,-2 0 72,1 0 0,-1 2-42,0 0 0,-1 1 47,2-3 0,-2 0 0,-1 0 0,1 0-11,-1 0 1,1 0 22,-1 0-63,1 0 1,-1 0 0,0 0 1,-1 0-178,-1 0 205,-3 0 136,5 0-161,-5 0 93,2 0-82,-9 0 0,2 0-33,-5 0 1,0 0 0,0 0 0,-1 0-73,1 0 0,-2 0 107,3 0 1,-4 0-103,2 0 1,0 0 70,-1 0 0,1 2-44,-1 0 1,0 0 18,2-2 1,-1 0-57,1 0 1,1 0 32,1 0 1,3 0-132,0 0 265,-1 0 0,1 0-178,0 0 437,2 0-207,0-3 0,4 2 48,3-1 0,0-1-17,2 1 1,-1 0 20,1 2 0,0-2-36,1 0 0,-1 0 3,2 2 1,0 0 3,0 0 1,-1 0-36,-1 0 1,0 0-102,1 0 0,0 0 83,0 0 1,-1 0-108,0 0 0,-1 0 65,0 0 1,1 0-71,-1 0 0,1 0 20,-1 0 1,1 0-271,-1 0 180,3 0 0,-2 0 56,2 0 150,-2 0-151,-1 0 291,-2 0-189,-1 0 0,-4 0-15,-1 0 1,-2 0-16,-2 0 1,0 0 3,-1 0 1,1 0-109,-1 0 0,-1 0 66,-1 0 0,0 0-121,0 0 0,2 0 68,-1 0 1,-2-2-63,2-1 0,-1 1 85,3 2 0,0 0 62,-1 0 0,1 0-23,-1 0 1,1 0-99,-1-2 226,1 1-109,0-2-146,-1 3 108,4 0 103,0 0 0,4 0-81,1 0 1,-1 0 180,3 0 1,1 0-51,1 0 0,0 0 53,1 0 0,-1 0-82,1 0 0,-1 0-24,1 0 1,-1 0-62,0 0 1,1 0 78,-1 0 0,-2 1-164,1 1 116,-1-1-177,2 1 150,1-2 1,-3 0-3,0 0-5,-2 0 10,1 3 0,-3-2-32,3 1 40,-3-1-124,3-1 111,-9 0 0,2 0-9,-4 0 1,0 0-1,2 0 0,0 0-20,-1 0 1,1 0 21,-1 0 1,1 0-109,0 0 1,-1 0 63,1 0 1,-1 0-78,1 0 0,2-2 83,-1-1 1,3 1 28,-2 2-14,2 0 24,-3 0 139,4 0 0,-2 0-59,3-2 115,0 1-164,3-2 0,1 3 294,2 0-261,0 0 1,1 0 8,-1 0 1,1 0-16,-1 0 0,3 0-8,-1 0 0,1 0-35,-3 0 0,-2 0 41,1 0 0,-1 0-60,2 0 44,1 3 0,-1-2-86,1 1 48,-4-2 1,2 1-21,-3 1-42,1-1-180,-3 2 1,-3-3 156,-2 0 0,0 0 55,-2 0 0,1 0 6,-1 0 1,-1-2-37,-1-1 1,1 1-2,1 2 1,1 0-103,0-2 88,-1 1 0,1-2 117,-1 3 0,3-2-142,0 0 264,2 0-150,-3 2 190,4-3-120,-2 2 421,3-2-397,3 3-119,0 0 1,4 0 65,-1 0 0,1 2-156,-1 0 129,1 1 0,-1-1-69,0 0 53,1 0 0,-2-1 7,0 1 0,0-1-20,0 1 0,-2-2 14,2 0 0,-3 2-11,2 1 0,-2-1 17,2-2-22,-2 0 11,4 0 1,-5 0-4,3 0 2,-2 0-2,1 0 23,-1 0-18,-1 0 35,2 0-41,0 0 7,-3 0 1,6 0-4,-5 0 0,2 0-4,0 0 131,-3 0-115,3 0-37,0 0 36,-2 0 0,2 0-258,-1 0 182,-1 0 1,2-1-5,-3-1 204,0 1 240,0-2 0,-3 3-270,-1 0 0,-2 0-66,0 0 1,-1 0-29,1 0 1,0 0-120,-1 0 1,-1 0 16,-1 0 0,0 0 71,0 0 0,2 0-104,-1 0 1,0 1 101,2 1 1,0-1 1,-1 1-32,1-1 1,-1-1 99,1 0-41,2 0 29,-1 0 27,1 0-65,-2 0 0,1 0 37,1 0 1,2 0-33,-2 0 12,2 0 0,-3 0-233,1 3 54,0-3 105,-1 3 0,3-3 42,-2 0-14,3 0 83,-5 0 0,4 0-111,-2 0 327,3 3-59,-2-2 278,3 2-376,0-1 0,1-1-55,1 1 1,-1 1-95,3-1 1,-1 1 81,1-1 1,0 0-55,3 2 1,-1-2 51,0 2 0,2-1-105,0 1 0,-1 0 54,2 2 0,0-1-13,0-1 1,1 0-66,-1 3 1,-1-1 80,-1 1 0,-1-3 3,1 0 0,-1 0-13,0 0 15,-2 2 0,0-6-21,-2 3-33,-2 0 1,0-2-9,-4 1 1,-2-4 44,0 0 1,-3-2-106,-2 2 0,1-3 93,-1 1 0,1 0-131,-3 0 0,2 0 111,1-3 1,2 3-65,-1 0 0,1 0 41,0 0 0,3-1 120,-2 3 0,3-1 69,0 1 396,-2 1-266,5-2 0,-1 3 132,4 0-199,2 3 0,2-2-31,1 4 0,0-1-51,1 2 0,0 0 18,3-2 1,-2 2-89,1-2 0,0 1 3,1 0 1,1 0-108,-1 0 0,0-2-78,0 1 1,0-2 127,-2 3 0,1-4-181,-1 1 154,2-1 0,-4-1-71,2 0 1,-5-1 52,-2-1 39,-1-1 0,-4-4 2,-4 1 1,0-1 10,-4 1 0,1 0-124,-3-1 0,0 1 62,0-1 1,0 1-81,1-1 1,1 2 60,0 1 1,3-1 37,0 2 0,1-1-102,0 2 433,4 0-62,-3 2 42,5 0 1,1 3 0,4 0-72,2 4 0,1-1 21,2 0 1,-2 1-93,2-1 0,0 1-106,-1-1 1,4 0 67,-1-2 0,0 1-144,0-3 0,1 3-12,-2-3 1,0 0-18,-2-2 1,-1 0-26,0 0 1,-3 0-24,0 0-21,-2-3 0,1-1 66,-3-2 0,-3 0-18,-2-1 1,0 1 54,-2-1 0,1 1-13,0-1 1,-3 1-33,0 0 66,1-1 1,1 2 52,1 0 1,0 0-134,2 0 252,-2 2-124,3 1 436,-1 2-16,1 0 44,3 0-361,0 2-84,0 2 0,1 2 63,1 1 0,1-3-229,1 0 0,2-1 38,-2 1 1,0-3-6,0 1 1,0 1 97,3-1 1,-3 0 12,0-2-8,1 0 17,1 0-231,1 0 200,-1 0-116,-3-2 99,0-2-104,-3-2 0,0-1 98,-3 1 0,2 2-48,-3-1 0,2 3 97,-3-2 0,3 2 6,-2-3 1,3 3-118,-2-2 32,0 3 22,2-5 17,-2 5 552,3-2-510,0 9 0,1-5 403,1 4 1,0-2-193,2-1 1,-2 3 26,2-3 0,-2 1-77,3-1 1,-3-1 73,2 1 0,-2 1 108,2-1-148,-2 0-508,4-2 162,-6 3-1683,3-3 1362,-3 3 1,-3-3-685,-1 0 0,0 0 484,0-3 0,1 2-1324,-2-3 1,0 2 1995,3-3 0,-3 1 0,2-2 0</inkml:trace>
  <inkml:trace contextRef="#ctx0" brushRef="#br0" timeOffset="2853">706 58 5877,'0'-4'979,"0"2"1,0 1-764,0-1 139,0 1-248,0-2 220,0 0-265,0 3 139,0-3-169,0 0 159,0 2 13,0-2-21,-3 3-9,3 0-318,-3 0 198,3-2-52,0 1 111,-3-2 280,2 3-193,-1 0 286,-1 0 9,2 0 1244,-2 0-1848,9 0-44,-5 0 106,5 0 2,-6 0-5,0 0 34,0-3-130,0 2 222,0-1-65,0-1-51,0 2 1,-1-2 46,-1 3-17,1 0 0,-2 0-3,1 0 28,1 0-18,-2 0 14,0 0-4,3 0-4,-6 0 190,5 0 149,-2 0-180,0 0-165,3 0 462,-3 0-443,9 0 22,-5-3-2,8 3 14,-9-3 0,4 3-40,-2 0-9,-1 0 1,2-1-16,-1-1 42,-1 1-136,2-2-177,-3 3 271,-6 0 1,4 0-6,-4 0 0,3 0-30,-1 0-141,2 0 187,-4 0 0,5 0-1,-3 0 99,2 0 0,-1 0-127,1 0 75,1 0 1,-3 0-37,2 0 1,1 0 0,-2 0 21,1 0-16,1 0-30,-2 3 1,2-2-28,-1 1-200,2-1 214,-3-1-331,0 0 75,2 0-590,-2 0 293,1 0-433,1 0-1771,-2 0 1718,0 0 1069,2 0 0,-1 0 0,2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05.245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76 46 7599,'0'3'2260,"0"0"-2061,0-3-297,0-6 1,0 4 94,0-4 0,0 4 13,-2-1-62,1 0-9,-5 2 286,5-5-22,-4 6-6,4-6-86,-5 5 0,5-2 16,-3 3 385,2 0-211,-3 0 1,1 0 272,-2 0-298,2 0 1,-2 3 18,2-1-385,1 3 104,-3-5 1,6 6 84,-2-2 24,-2 2 0,3 1-269,-1-1 0,2-2 107,2 0 1,2 0-104,2 0 0,1-1 18,2-3 0,-1 0 106,3 0 1,-4 0 4,2 0 1,0 0 3,0 0 1,-1-1 11,-1-1 1,-1-1 12,1-1 1,-3-2-1,-1 2 78,0-1 0,-1-2-22,-2 1 0,0 1 41,0 1 1,0 1-67,-2-2 1,-2 0-265,-2 3 0,-1-2 127,1 2-456,-1 0 547,1 2 1,-1 0 64,1 0 0,0 0 306,-1 0-266,4 0 1,-2 0 91,3 2-75,-3-1 0,3 3 76,-2-2-69,2 1 1,0 4-62,2-1 0,0-1 0,0-1 1,0 0-67,2 3 0,2-3 76,2 0 1,1 0-80,-1 0 1,3 1 59,2-3 1,-1 0-53,1-2 0,-3 0-14,0 0 1,1 0-5,0 0 0,0 0-50,-3 0 1,0-1 81,1-1 0,-4 1 0,0-3-199,0 1 118,-2-2 1,1 2 34,-4-3 0,0 1-38,-2 1 0,0 3 45,-3-2 1,0 2 3,-1-1-4,1 1 0,-5-2 0,4 3 173,0 0-168,-2 0 1,3 0-10,-2 0 342,2 0-155,1 0 430,2 3-350,-2-2 1,4 5-113,-3-2 1,3 2-16,4 0 0,0-2-85,2 0 1,1 0-17,3 0 0,2 1 54,0-3 1,3 1 105,-3-1 0,2-1-102,1 1 0,-1-1 12,-1-1 1,1 0-9,-1 0 1,-2-2-118,0 0 0,-2-3 1,-1 1-62,1 1 1,-4-3 102,-1 2 0,-1 0-1251,-1 0 534,0 2 445,-3-3 0,0 4-2845,-4-1 3112,4 1 0,-6-2 0,2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1.45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418 668 7688,'0'-4'-595,"0"-1"0,0 3 1231,0-2 1,0 2-382,0-2 1,-2 1 160,0-1-174,-1 0 174,3-3-282,-2 1 0,1 2 248,-1-1 33,1 4-121,-2-2-295,2 3 0,-1 1-37,2 1 78,0 2 0,0 3-25,2 1 0,1-1 97,2 2 0,0 1 142,0 1 0,-2-1-126,1 0 1,1 0-117,1 1 1,0 0 84,1-2 0,-3 2-222,0-3 1,-1 1-73,1-3 0,-2-2-384,2-2 440,-2-1 0,1-2 7,-3-1 0,-1-3 53,-1-3 0,-2-2-83,-2-3 0,-1-2 185,1 0 0,-1-1-52,1 1 0,0 3 144,-1-1 1,1 0 22,-1 2 1,2 0 93,0 0 1,0 2 76,0 3 1,3 1 134,-1 1-93,0 3-101,2-2 128,-2 3 0,3 3-233,0 1 1,0 4-28,0 0 1,2 3-111,1-3 0,1 4-66,-2-1 1,3 0 62,-1 0 0,0 1-43,0-2 0,0 2 93,3-1 1,-3 1 73,0-2 0,0 0-95,0 1 0,1-3 33,-3 0 1,3-3-684,-3 0 466,0-4 0,-2 1 14,0-4 0,-1-4 80,-1-2 0,-2-4-112,-2-1 1,0-1 94,-1-3 1,1 2 4,-1-2 1,1 1 52,0-1 1,-1 1 150,1 3 1,1 0 253,1 1 0,1-1-172,-2 3 0,3 3 74,2 2 0,-3 3 130,1-2 87,0 2-172,2 0 1,0 7-238,0 1 1,2 2-121,0-2 1,1 1-81,-1-1 0,-1 1 69,1 2 1,1 0 66,-1 2 1,3 1 20,-1-1 1,0 0 58,0 0 0,0 1-70,0-2 0,2 1 12,-2 2 1,1-4-9,-1 4 0,2-4 20,-2 2 0,0-3-288,0 0 212,-2 0-684,0-5 488,-2 0 0,0-4 175,0-1 1,-2-4-46,-3-2 0,0-4 105,-2 2 1,1-2 3,-1-1 0,1 2-102,0 0 1,-1 1 113,1-3 1,1 2-32,1 1 1,1 1 147,-2-2 1,0 3 105,3 0 118,-3 1-187,5 0 279,-3 4-86,3 0-351,0 9 1,0-2 6,0 4 0,2 0-156,0 1 0,2 0 19,-2 2 0,3 1 88,0-1 0,-2-1-62,1 0 0,0-1 34,0 2 0,2-3-20,-2 3 1,1-3 29,0 3 0,0-3-68,0 0-38,0 2 1,0-3 102,-1-1-690,-3-2 485,2-4 0,-3-3 241,0-1 0,-3-4-87,-1-1 0,-1-1 163,1 1 1,-2-2-71,2 3 0,-1-2 47,0 2 1,0 1-54,0-2 1,2 2-14,-1 1 0,0-1-4,0 1 0,-1-1 23,3 1 49,-3 0 1,3 0-97,-2 2 591,3-2-376,-2 5 1,3-1 230,0 4-348,0 2 0,2 3 43,0 1 1,2 0-186,-2 3 0,3-2 65,0 1 0,-2-1-87,1 2 1,0-3 75,0 3 0,2-3-56,-2 0 1,1 1 8,0 0 1,0 0 43,0-3 0,-2 0 17,1 1 1,-1-2 5,1 0 0,-2 0 5,2 0-7,-2-2-457,0-1-49,-2-2 380,0-5 128,-2 0 1,-1-4 15,-1 3 1,-1-1-83,2 1 1,-2 0 31,1-1 1,1 1-14,-2-1 1,3 1 122,-2-1 0,2 1-83,-3 0 1,2 1 99,-1 1 0,0 2-99,2-2 1,1 2 321,-1-3 235,1 4-187,-2-2-272,3 3-17,-3 0 1,4 2-111,1 0 1,-2 3 225,3 0-158,0 0 1,-1 2 24,2-1 1,-2 0-125,2 1 0,-2-1-10,3-2 1,-4 2-238,1-2 167,2 2 1,-1 0 92,1 0 1,0-1 25,-2-1 1,-2-2-28,3 2 1,-2-2 25,1 3-28,-1-4 0,2 3-109,-3-2-8,0-1-207,0 1 1,-2-7 235,-1-1 1,-1-2 40,2 2 0,-2 1-14,2 1 0,-3 0 49,3-2 0,-2-1 113,2 1 0,-3 1-32,3 1 1,-1 2 146,1-2 1,2 2 512,-3-3-317,3 4 53,-3-2-237,2 3-95,-2 0-17,6 3 0,-1 0-182,2 4 70,-3-1 0,4 1 102,-3-1 0,3 1-141,-3-1 0,2-2 99,-2 0 1,1 0-51,-1 0 1,0 2 51,2-2-28,-3-1 21,5 3 0,-5-5-68,1 4 1,-1-4 36,2 1 7,-3-1-669,3-1 601,-6-3 0,2 0-51,-3-1 0,1-1 2,-1 3 230,3-3-163,-5 1 0,5-2 321,-4 2 0,4 1 79,-1 0-40,1 3-246,1-3 1,2 8-58,0 1 1,1 0-75,-1-2 1,-1-2 54,1 3 0,1-3 2,-1 2 0,1-2 11,-1 3 0,-1-3 0,1 2-1,2-3 12,-4 5 1,4-3-14,-2 1 1,-1 0 7,1-2 1,-2-1 25,0 4-26,3-4 0,-2 3-146,1-2 44,-1-2-12,-1 3 88,0 0-22,0-2 159,0 2-5,-3-6-80,2-1-137,-4-2 0,3-1-37,-2 1 1,2 0 98,-2 2 1,1-2-145,-1 2 1,2-1 26,-2 1 0,2-2 166,0 2 0,-1 0-87,1 0 1,0 2 429,2-2-79,-3 2-173,2-4 1,-1 5-40,2-3-12,-3 2 1,2-1-132,-1 1 0,0 1 79,0-1-135,2-2 0,-3 3 71,3-3 1,-2 1 13,-1-1 108,1 3 92,2-5 0,-2 5 247,0-4-141,0 4-139,2-5 0,-1 5 85,-1-4-109,1 4 92,-1-5-189,2 6 1,0-4-2,0 2-111,0 1-27,0-2 109,-3 1-19,2 1 50,-2-5-2,3 5 9,-3-4 0,3 3 38,-3-2-48,3 3-118,0-5 62,0 2 1,-1-1 43,-1 0-10,1 0 13,-2 1 1,3-2 185,-3-1 0,3 3-56,-2 0 0,1 2 58,1-3 1,-1 2 40,-1-2-49,1 0-150,-2 1 113,1-2-227,1-1 153,-2 1 1,1 0-85,0-1 0,0 3 57,2 0 0,-3 1 13,1-1 48,0 0 0,1 0 136,-1-1 1,2 3-103,-2-2-57,1 0 0,0-1-171,-1 1 139,1 0 0,-2-2-110,1 2 134,1-2 0,-3 3-228,2-1 245,1-2-17,-1 3 75,-1-4 1,2 3-13,-1 0-42,1 2 0,0-3 16,-1 3-123,2 0 135,-3 2-99,3-3 5,-3 2-177,2-1 362,-2 2-58,0 0 416,3 0-113,-3 0-77,3 2-279,0-1 0,0 3 7,0-2 0,1-1-155,1 4 1,-2-3 115,3 2 0,-2 0-122,1 3 1,0-1 9,2 1 1,-3-1 3,1 0 1,1 1 27,-1-1 0,3 1 0,-3-1 0,3 0 25,-1 1 0,0 0 3,0 2 1,-1-2 39,2 1 0,0-1-32,-3 0 1,2-1-101,-2 1 0,3-1 94,-3 0 1,0-1-399,-2-1 203,0-3-63,0 2 0,-1-8 325,-1-1 1,1-3-89,-4 1 1,3 1 118,-2-2 1,0 0-62,0 0 0,-2 1 55,2 1 0,1 0-55,-2-1 1,2 0-8,-2 0 1,0 1-42,0 0 1,2 1-35,-1 0-9,-1-1 1,0 1 56,0-1 0,0 3 253,3 0-205,-3-1 1,4 0 11,-3 0 1,2 2-36,0 1 0,1 1 123,-2-1 2,3 1 710,-3 1-719,3 3-42,0-2 1,2 2 87,0-1-224,0-1 0,-1 4 218,1-3-90,-1 3 0,2-2 93,-1 1-119,-1 2 0,3-3-84,-2 1 85,-1 2 0,4-2-244,-3 2 1,1-2-38,-1 1 92,-2-1 1,5 2 21,-2 1 0,-1-2 35,1 0 1,-2 0 58,3 0 1,-2 0-67,3 2 0,-3-1 211,2 1 1,-2-1-96,3 0 1,-3 1 79,2-1 1,-2 0-77,2-2-208,-2 2 0,1-3-33,-1 1 88,-1 2 152,2-6-160,-3 3 1,-1-7 179,-1 0 1,1-3-39,-4 2 1,3-3-1,-2 0 1,0-1-44,-3 0 0,3 2 21,0-2 1,0 0-10,0 1 1,-2-1 16,2 3 0,0-1-18,0 1 0,1-1 8,-2 1 0,0 0-19,3-1 0,-2 1-27,2-1 26,-3 1 0,3 0 43,-2 2 1,3 0-46,-1 2 39,-2 1-34,3-1 917,-2 2-865,3-3-92,0 2 91,0-2 202,0 0-201,0 3 300,0-3 1,1 7-380,1 0 1,0 3 31,2-2 1,-2 0 95,2 2 0,0-1-65,0 1 1,2-1-18,-2 1 1,0-1-198,0 0 0,0 3 78,3-1 1,-3 2-141,0-2 1,1 0 47,1 3 1,0-1 195,1 0 1,-3 3-100,0-3 1,0 0 121,0-2 0,1 1 72,-3 0 0,1-1-89,-1-4 0,-1 2-145,1-2 110,2-1 32,-4 3-42,3-6 275,0 6-192,-2-5 119,2 4-80,-3-4 44,0 2-334,0 0 195,0-2 10,0 1 0,0-7 135,0-1 1,-2-2-133,-1 2 1,-2-3 125,1 1 1,1-4-47,-2 2 0,1-2-20,-2 1 1,-1-1 162,1 2 1,-1-5-74,1 0 0,0 1-155,-1 3 0,1-1 99,-1 2 0,1-2 43,-1-1 0,2 2-60,0 0 0,0 3 69,1 0 1,-1-1-60,0 0 1,0 1 0,0 1 1,2 0 96,-2-2 1,1 2-83,-2-1 1,1 1 99,1 3 0,2-2 29,-2 2-15,2-2 1,-3 0-128,3 0 0,-1 1 75,1 1-227,2 0 1,-5-3 119,2 1 1,1 2-57,-1-1 1,2 2 65,-3-1-116,2-2 0,-1 4 39,1-2 1,1 2 67,-1-2 1,0 2-44,0 0 0,1 1-71,-1-1 1,1 0-139,-1-2 176,1 2 1,-3-3 8,2 3 1,2-1 17,-3 1 0,2 2 208,-1-2-259,1-2 292,-2 3-126,1-2 249,1 3-168,-2 0-136,3 3 1,1-1-274,1 2 188,-1-3 0,4 5-31,-3-2 1,0 0 48,1 0 1,-2 0 2,3 3 0,-2-1-75,3 1 0,-2-1 71,2 1 1,0-1-141,0 0 1,0 3 83,-1-1 0,2 2-57,-2-2 1,4 2 74,0 3 0,1-2-97,-3-1 0,1 0 30,-1 1 0,0 1-1,1-4 0,-3 1 118,0-3 1,-1 0-191,1 1 5,-3-4 116,2 0 1,-3-3 79,0-3 0,-1 0-70,-1-4 1,-1 1 131,-1 0 0,-2-3-75,2 1 0,-2-4 66,0 1 1,0 1-43,-1 0 0,1 1 6,-1-1 1,1 0 95,0-1 0,-1-1-110,1 4 0,0-3 93,2 3 0,-2-3-87,2 2 0,0 1 112,0 1 1,2 1-52,0 0 1,-1-1 273,1 1-410,0-1 200,-1 1-122,3 2 91,-3 2-601,3 2 133,3 2 335,-3-1-59,3 2 307,-3-3-186,0 3 144,0-2-96,0 1-14,0 1 70,0-2-691,0 2 523,0 0-10,0-3 335,0 3-257,0-8 1,0 2 6,0-3 1,-2 3-332,0-1 247,0 0 1,0-3-127,0 1 1,-1 1 42,1 1 1,1 2 71,-1-2 0,-1-1 28,1-1 0,-3 2 89,3 0 0,-1-1 111,1-1 1,2 2-62,-3-1 0,1 1 62,-1-2 1,1 1 66,-1 1-174,3 0 99,-3-3-256,0 1-80,2 0 219,-2-1-226,1 1 169,1-1 114,-2 1 0,2 2-111,-1-1 391,1 4-201,-1-5-67,2 5-133,-3-1-232,2-1 90,-2 2 0,3-4 119,-3 3 1,3-1-130,-2 1 0,1 1-58,1-4 548,-3 4-211,2-5 94,-2 5 1,3-2 118,0 1-231,0 1-163,0-2-4,0 9 0,0-4 12,0 4 1,1-3 156,1 2 1,-1-1-72,1 2 0,1 1 20,-1-1 1,2 0-31,-2 1 0,3-1 3,-3 1 1,2 1-29,-2 1 0,3 0 41,-3 0 0,2-2-253,-2 1 0,2 2 55,-1-2 0,1 1-78,-2 0 1,2-2 4,-2 2 1,1-4 87,-1-1 1,-1 0 209,1 3-119,2-4 1,-3 1-57,1-2 30,-2-1 0,0 1 142,0-4 1,0-2-103,-2-2 1,0-2 94,-2 0 0,0 0-34,0-3 0,-2 1 94,2 0 1,-1-2-6,1 1 1,-2 1-106,2-1 0,0 3 57,0-3 0,2 2-27,-3-1 0,3 2-54,-2-1 1,2 1 55,-2 0 1,2 1-116,-3-2 139,4 2 1,-3 1-1,2-1 0,1 3 232,-1 0-264,2 2 1,-1-3-17,-1 3 77,1 0-105,-2-1 123,3 2-260,-3-4 203,3 4 216,-3-2-95,3 3-315,0 6 0,0-4 299,0 4 0,0-3-128,0 2 0,0-3 174,3 2 1,-3 0-53,2 3 0,1-2 19,-1 1 0,3-1-82,-3 4 1,3 0-50,-1-1 1,0 3-58,0-2 1,0 1-190,0-1 1,1 2-726,-3-3 486,3 1-221,-4-3 386,1 1 1,-2-5 338,0-2 0,0-2-122,-2-5 1,-1 0 86,-2-2 0,0 0 6,1-1 0,-1-2 161,0 4 1,0-4-35,0 1 1,2 2-42,-2 1 0,3-2-55,-2 2 0,3-1-28,-2 3 0,1-1-40,-1 1 1,1 0 51,-1 2 120,3-2 35,-3 6 764,3-3-1018,3 9 1,-3-4 70,3 4 0,-2-3-81,1 1 113,-1-2 1,2 3 75,-3 0 1,2-2 90,0 1 1,1 1-44,-1 1 0,-1 1-94,1-1 1,1 1 20,2 2 0,-2-2-298,2 4 0,-3-1 111,2 1 0,-2 0-163,2-2 0,0 1 48,0-1 1,0 0-327,-2-3-607,-1 0 353,1-2 180,-2-1 0,0-4 230,0-1 1,-2-2-546,0-2 1,-3-1 407,1-2 0,-1 2-941,1-1 0,-2-2 181,2-1 1272,1 2 0,-3-3 0,3 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8.80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116 1188 8284,'3'-4'1796,"0"1"-1071,0 0 80,-2 3-486,2-6 0,-3 4 91,0-2-19,0 3-282,0-5 83,0 2-278,0-2 91,-3 0 17,-1 2-40,1-2 18,-3 6 0,4-3 79,-2 3 1,2 0-74,-2 0 96,2 0 0,-1 0 87,1 3 0,1-2-49,-1 3 1,1 1 37,1 1 1,0 0 128,0 1-196,0-4 0,0 3-23,0-2 0,1 0 0,1 0 68,2-2 0,0 1-120,0-3 0,0 0 71,3 0 0,-1-4-117,1-2 0,-1-2-161,0-2 0,0-1 91,-2-2 1,1-2-4,-3-3 1,1 2 98,-3-1 1,0 2 1,0-2 1,-1 5-29,-1-1 0,0 2 2,-2 1 1,0 0 273,-3 4-206,1 2 0,0 1 135,-1 3-6,4 0-151,-3 3 1,5 3 216,-1 3-3,1 2-21,-2-4-170,3 5 1,-3-2 69,3 3-173,0 0 124,0 0 1,0-1-34,0-2 1,1 2-106,1-4 1,-1 1 99,3-3 0,-1 1-121,1-1 1,0-2-89,3-2 1,-1-4 35,0-3 1,1-3 58,-1-3 0,1-4 33,-1-2 0,0-4-80,-2-3 0,2 2 114,-2 1 1,0-1-6,0 0 1,-3 2 73,1 1 1,-1 5-94,-1-1 1,0 2 70,0 5 1,-3-1 3,-1 3 0,0 2 142,0 2 0,2 2 50,-2 2-2,-1-1-197,2 4 0,-2 0-154,3 3 163,-3-1 0,4 5 69,-1-4-199,-2 4 56,4-5 0,-3 3-23,3-2 77,-3 0 0,2 1 0,-1-3-156,1 1 87,1-1 1,1-2-55,1-2 1,0-2 114,2 0 1,0-3 5,3-4 1,-1-2 56,0-4 1,1 1-86,-1-1 1,1-2 91,-1 0 1,1-3-76,2 1 1,-2-2 0,1 0 1,0 0 0,-2 0-69,0 2 1,1-1 76,-1 3 0,1 0 134,-1 3-142,-2-1-3,1 3 1,-1-2 244,2 1-125,1 2 1,-2-1 82,0 1-30,0 2-126,-1-2 118,0 2-61,-2 4 93,-2-3 70,0 5-243,0-1 0,-2 4-127,-3 0 1,-1 3-127,-3-1 0,2 0 108,-1 0 0,1 0-15,0 3 1,-1-2 0,-1 1 33,1 0 0,1-1 8,1 4 1,-1-1-20,1 0 18,-1 0 22,4 4-42,-3-2 172,3 0-57,-1 2 0,-1-4-78,3 2-86,0-2 93,2-2-370,0 0 317,0-5 0,3-1 100,1-4 1,2-5-76,0-2 1,0-1 124,1-1 0,-1 0 92,1-2 0,-1 1-144,0-1 1,3 0 0,0 0 141,-2 1 0,1 0-67,-2 1 0,-1 0 182,1 1-33,-4-1 68,7 3-246,-8 0 1,4 4 39,-3 0 1,2-1 1,-2 1 0,0 2 68,-2-1-231,0 4 155,0-2 0,-2 3-80,-3 0 0,2 3 0,-2 1 8,0 2 1,0 0-11,-2 1 0,1 1-20,0 1 46,-1-1 0,3-1 12,0 2-152,-1-2 61,-1 5 1,2-5-79,-1 2 1,3-2 72,-2-1 1,2 1-5,-3-1 0,4 1-13,-1-1 175,1-2 45,1-2 41,0-2 1,3-2 0,1-3-136,-1 0 0,3-4-7,-2 1 0,2-3 42,0 2 0,1-1 247,-1 1-30,1-2-134,-1 4 1,0-5 0,1 3-109,-1-1 0,1 2 10,-1-1 0,-2 2-181,1 1 1,-3 0 64,2-1 0,-2 3 116,2 0-147,-2 2 144,1-1-163,-3 0 128,0 3 62,0-3-58,-3 6 0,-1 0-44,-2 4 0,-1-1 23,1 1 1,2-1-7,-1 0 0,1 1-71,-2 2 0,-1-2 0,1 2 77,0-2 1,1-1-77,1 1 0,2 1 38,-2 1 19,-1-1 0,1-1-16,0-1 85,2 1-69,-1-1 0,3-2-12,-2 1 1,1-1 110,-1 2-114,1-2 34,1 1-260,0-4 258,0 2 31,0-9 1,2 2 123,0-4 0,3 0-25,-3 2-56,3 0 0,-4-1-22,3 1-43,-2-1 36,4 1 1,-5 0-56,3-1 1,-2 1 58,3-1 0,-3 1-17,2-1 1,-2 1-3,2 0 1,-1 1-43,1 1 0,-2 0 0,2 0 22,-2-1 1,3 1 8,-3-2 0,1 1-26,-1 1 24,-1 3 0,2-5 14,-1 2-61,-1 1 50,2 0-201,-3 0 188,3-1-69,-3 1 51,3-3 0,-3 5 1,2-2 15,1 1-25,-1 1 26,-2-5-12,2 6 1,-1-4 29,1 2-25,-1 1 0,-1-2-31,0 1 26,0 1-32,0-2 0,2 2 4,0-1 21,0 1 1,-2-2 90,0 1-98,0 1 1215,0-2-1329,0 9 1,0-4 110,-2 4 1,1-3-106,-1 2 1,-2-2 65,0 1 1,0 2-155,0-2 0,2 2 24,-2 0 1,2-1 121,-3-1 0,2 0 0,-2 3 143,0-1 0,3 0-87,-2-2 0,2 2 101,-2-2 55,2-1-92,-1 3-56,3-6-24,-3 6 69,3-5-150,-3 2 317,3-3-35,3-3 1,0-1-63,1-2 1,2-1 61,-2 1 1,-1 0 0,2-1 123,0 1-55,0-1-85,-1 1 1,2-1-70,-2 1 1,0 0 43,0-1 0,-1 1-243,2-1 80,0 1-1,-1 0 157,-1 2-352,3-2 155,-2 3 0,0-4 3,0 1 1,-2 2 102,3-1-8,-1 1-25,2-2 1,-1 0-3,-1 2 0,-2-1-1,2 3 0,-2-3 25,3 0 0,-4 2-216,1-2 201,-1 4-6,2-5 0,-2 5-40,1-3 36,-2 2 113,3-3 1,-2 3-73,1-2 76,-1 0 1,1-1-98,0 1 0,0 2 213,-2-2-265,0 2 160,3-4-255,-2 3 1,4-4 48,-3 1-54,0 2-20,-2-1 155,3 1 24,-2 1 0,2-3-48,-3 2 0,0 0 0,2 0 186,0-1-31,0-1 7,1 0 1,-3-1-115,3 1 1,-2 2 1,1-1 1,-1 3-25,1-2 1,1 2-76,-1-2 99,3-1-10,-4 2 1,2-1 80,-3 2-91,2 1 1,0-4 0,2 3-6,-2 0 6,0-1 1,-1 2-16,1-4 38,-1 4-141,5-5 1,-6 5 116,3-3 0,-2 1-148,1-1 1,-1 2-6,1-2 127,2 2-20,-4-3 1,3 3 43,-3-2 0,1 3 105,1-2-136,-1 0 1,1 1-40,-2-2 158,0 3-93,3-5 0,-2 5 22,1-4 10,2 4-32,-4-5 1,4 5 182,-2-4-179,-1 4 1,2-4 62,0 3-46,-3-3-211,3 4 186,0-4 0,-2 2-164,4-2 1,-4 2-142,1 1 268,-1 1 0,1-3-122,0 2-70,0 2 13,1-6 2,-2 5 72,2-5 178,-3 6-101,3-3 201,-3 3 1104,3 0-1136,-6 3-95,3-3 34,-6 6-29,5-5-3,-4 5 1,4-5-128,-1 3 58,-2-2 1,3 3 67,-4-3-143,4 0 133,-2 1 0,1-2-7,0 4 0,-1-3-11,1 2 1,1-2 228,-1 2-254,-2-2 162,4 3-203,-6-1 101,5 2 0,-2 0-139,1-2-14,1 2 50,-2-5 78,3 5 1,0-5-18,0 3 0,-1-2-74,-1 0 138,2 1 0,-3-1-86,3 2 0,-1-3 5,-1 2 0,1-2-305,-1 1 206,1-1 114,1 5 1,0-6-18,-3 2-7,3-1 108,-3 2-156,3-2-25,0 2 517,0-1-269,0-1 1,-1 2 242,-1-3-105,1 0-1212,-2 0 950,1 3-28,1-2 51,-2 1 1,3-1-44,0 1 1,-1-1 87,-1 1 0,1 0 4,-1 0 1,2-1-63,0 3 8,0-2 5,-3 4 1,1-3-111,-2 3 0,3-1-33,-2-1 1,2 0 109,-1 3 0,1-3-140,-1 0 65,-2 1 0,3 1 30,-3 0 171,2 4-149,0-3 0,-1 2 115,1-3 1,-2 1-69,2-1 1,-1 1 59,1-1 0,1 3-66,-1-1 0,-1-1 10,1 0 0,0-4 0,1 5-45,-1 0 1,1 0 43,-4-2 1,4 1 89,-1-1-98,-2 0 0,3 3 229,-1 0-225,-1-1 0,2-1 1,-2-1 3,0 0 0,3 1 13,-2-1 1,-1 1-163,1-1 0,-3 1 54,3 2 1,-2-1 39,2 2 1,-3-1-56,0 2 0,0-3 1,0 3 13,1 0 1,0-1 39,-3 1 0,1-3 168,2 1-178,-1 0 5,1-2 3,-2 3-61,-1-1 77,4-2 0,-3 3-2,2-2 0,-2 0-72,0 3 1,1-2-81,1 1 0,0 1 76,-2 2 1,-1 0 94,1-1 0,0 2-36,2 1 1,-2-2 0,2 2 80,-2-1 0,2-2-124,2-1 35,-1 1 20,2-5 0,-4 4-159,3-2 105,-3 2 0,4-3 20,-4 0-176,4 2 108,-5-3 0,5 2 181,-4-2 0,3-1-151,-2 1 261,3-1-206,-5 1-17,5-4 1,-2-1 106,3-4-54,0-1 0,0-5 36,0 0-37,0 1-3,0-5 222,0 4 0,3-4-219,-2 2 225,2-2-98,0-4 1,-3 2-83,2-3 0,1 2 127,-1 0 0,3 0-119,-3 0 1,1 0-16,-1 2 1,-1 2 77,4 0 1,-4 4-19,1-2 1,-1 3 460,2 1-184,-3 3-128,3 2-84,-3 2 0,0 2-121,0 2 4,0 4 1,-1-3 98,-1 1 1,-1 2-273,-1 1 1,-1 1-271,0 1 0,0 0 221,-2 2 0,1-1-29,-1 1 1,3-2 61,0 0 1,-1 2-1,-1 0-122,0-1 0,-1-1 286,1-2 0,2 1-85,-1-1 1,3-2 173,-2 0-33,2-5-108,0 2 81,2-6-64,-3 3 0,2-6 123,-1-1 1,1-2-55,1 0 0,3-3 283,1-2 0,0-1-132,0-1 1,0 0 98,3 0 0,-1-2-83,-2 0 1,1 0 0,0 2-8,0-2 0,2 1-177,-1-1-72,1 2 152,-4 0 0,3 3-52,-2 2-78,-1 0-66,3 2 49,-5 0 0,1 1 134,-2 1-202,0 3 399,0-2-314,0 8 0,-2 0 27,0 3 1,-3 0 0,1 1-152,-2 1 0,0 3 88,-1-1 1,1 1-72,-1 0 1,3 0-285,0 0 236,0-1 1,-2 1-15,2 0 41,-2-3 70,2 2 0,0-3 158,0 2 0,2-2-44,0-2-99,-1-1-52,2-2 82,-2-1 0,3-4 0,0-2 155,0-3 1,1-1-29,1-4 1,1 0 240,1-2-154,2 1-74,-3-1 0,3-2 311,-2 0-183,2-3-11,-2 4-75,2-1 1,0 2-19,1 0 1,-3 0-92,0 0 1,1 3 60,1 2 0,-2 1-63,1 0-230,-4 1 165,5 2-166,-5 2 330,1 2-115,-2 2-160,0-1 152,0 5 1,-2-3-1,-1 4-80,0-1 0,-1 1 26,0-1 0,-1 1-116,3 2 1,-2-2 0,1 1 1,-1 2 89,2-2 0,-2 1 0,1-3 41,-1 1-9,3 2 0,-4-2 123,3 2-240,0-2 93,2-1 4,0-2 115,0-2-112,0-2 238,0-5 0,0 0-66,2-6 0,0 0 50,2-1 1,-2-1-45,3 3 0,-3-2 17,2 1 1,-2 0-137,2 0 1,-1-1 0,0 4 91,0 0 1,1-1-227,-2 0 216,3 1-40,-4 1 1,4 3-181,-3 0-31,3-1 43,-4 2 127,5 0 1,-5 1-4,3 0 1,-2-2 28,3 1 1,-4 1-58,1-1 87,2 3-49,-3-3 25,4 3 1,-4 0-54,2 0 26,-6 3 20,2-3 1,-2 4-22,3-2-1,-2-1 0,0 4 0,-2-3 0,2 2 1,-3-2 1,3 3-7,-2-3 0,3 3 1,-2-2-15,0 1 1,2 2 18,-4-2 0,3 2-143,-2 0 137,2 0 0,-3 1-8,3-1-211,-3 1 209,5-1 0,-5 0-11,2 1 1,1-1-8,-1 1 1,3-3-23,-2 0 0,-1 1 16,1 1 1,-1 0-62,1 1 1,1-3 26,-1 0 0,-1 1 1,1 1-44,0 0-22,-1 1 85,2-1 11,-2 1 0,3-3-26,0 0-1,-3-2 187,3 0-199,-3 1-20,3-2 183,0 2 1,-1-1-69,-1 0 0,1 1 164,-1-1-121,1-1 0,1 5-43,-2-2 1,1-1-8,-1 2 0,1-3-62,1 2 67,0-2 3,-3 3-134,2-4 117,-1 5-15,2-6 8,-3 6 0,2-5 79,-1 4-79,-2-4-34,4 5 1,-4-5 37,2 4 0,1-3-55,-1 2 1,-1-2-50,1 2 1,-1 0 3,1 0-3,1 2 79,-4-2 1,4 0-53,-1 0 213,-2 0-161,4 0 1,-4 1 169,2-3-167,1 3 0,-4-1 42,3 2 0,0-2-27,2 1 1,-2-3-78,0 2 1,-1-2 43,3 2 0,-2-1-97,0 1 0,0-2 133,2 2 0,-1-2-80,-1 0 158,1 1-114,-1-2 149,2 2-115,2-9 1,1 1 13,2-5 1,0 1 34,0-2 0,0 3 72,-1-3 1,2 1-67,-2-1 1,1-1 44,-1 2 0,2 0-58,-2-1 0,1 1-44,-1-1 0,2 0 42,-2 2 1,0-1 0,0 1 23,1 1 0,-2 1-108,-1 1 85,2-1-9,-4 1 1,4 0-70,-2 2 72,-1 1-2,2 0 141,-3 2 451,0-1-669,0 7 0,-1 0-75,-1 3 1,1 0 133,-1 1 0,-2-2 0,1 3-224,-1 0 0,-1-1 52,3-1 0,-2 0-158,2 0 144,-3 2-40,4-3 144,-5 2-41,6 1 27,-6-3 104,2 2 1,0-2-104,0 2 1,2-2 4,-3 1 1,3-1-371,-2-3 332,3-1 0,-3-3 81,2 0 64,1 0 1,-2-4-1,4-1 80,1-3 0,0-3 173,2 3-136,0-4-70,0 2 0,1-3 96,0 1-54,0-1 1,0 0 175,-1 0-169,0 0 0,0 1 1,1 1 15,0 0 0,-2 3-24,2-3 0,-2 1-25,1-1 0,0 2 38,-2 3 1,-1 0 13,4 2 0,-4-2-70,1 2 0,0-1 26,0 0 0,-1 2-69,1 1 61,-2 1-713,0-2 735,0 9 0,-2-4-6,0 4-133,0-1 0,0 2 118,0-1-185,-3 3 0,2 1 38,-1 0 0,0 0 25,2-4 0,1 1-28,-4 2 1,2-2 0,-2 1 10,0-1 1,3 1-152,-2 0 18,3-1 105,-5 3 25,5-4 5,-5-2-19,6 1 138,-6-1-147,5 2 21,-4 1 0,3-2 185,-2 0 25,3 0-138,-2-4 0,2 4 69,-1-3-59,1 0 12,-2-2-15,3-3-40,3 3-14,-2-3 91,2 3-34,-3-3 1,0 2-2,3-1 91,-3-1-100,6-1 1,-5-2-12,4 2-28,-4-2 4,5 3 0,-5-4 1,3 1 0,-1 2 27,1-1-20,0 1 0,0-2 3,1-1 150,-4 4 1,2 0-135,0 0 176,-2 2 22,1-2-112,1 1 195,-2 1-282,2-2 30,-3 3 0,-1 4 25,-1 1 1,1 2-112,-4-3 1,3 2-168,-2 0 105,0 3 38,-3-1 0,3 1-156,0-3 102,-1 1 1,0-1 46,0 0 0,0 2-105,0 0 0,0-1 43,-2 2 0,3-2 54,0-1 1,2 1-8,-3-1 1,3-2-1,-2 1 0,2-2 97,-3 2 0,4-2 150,-1-1-156,1-1 497,1 2-495,3-6 13,-2-1 1,4-2 37,-3 0 0,2-3 78,-2 0 1,3 0-113,-3 1 1,3 1 117,-1-2 0,1 0-97,-1 0 1,2 0 48,-2 0 0,0 2-63,0-1 0,0 1 1,3 0 37,-1 1 0,-2-1-143,1 1 1,-2-1 62,2 1-71,0 0 117,-1-1 128,-1 1-72,0-1 0,-1 3 156,0 0-177,1 2 81,-3 0-290,-3 7 38,-1 0-17,-2 4 87,2-3 30,-1 1 1,2-1-16,-2 0 28,0 1 1,3-1-1,-2 1-9,-1-1 0,0 1-8,1-1 1,-2 0-86,2 1 0,-2 1 91,0 1 0,-1 0-106,1 0 0,2-2 68,-1 1 1,1 0-1,-2 0-34,2 1 37,-2-1 4,3-1-45,-1-1 91,-1 0-39,4 1 1,-3-4 66,2 0 44,1 0 62,-1-2 6,2 2-136,2-9 0,0 2 1,1-5 19,0 2 0,2 1-17,-1-1 1,0 1 86,0-1 0,1 1-81,1 0 0,-2-1 333,1 1-148,-1-1 133,-1 1-184,3-1 1,-4 3 56,2 0 105,-3 2 95,2 0-113,-3-1-703,0 2 108,-3 4 1,0 3 193,-4 5 0,1 1-555,-1-1 1,-1 1 375,-1 1 1,1 0 0,1-1-810,1 1 0,0-3-756,-1-1 1,1-2 107,2-1-1230,1-2 1509,3-4 1460,0-4 0,3-5 0,1-1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33.0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180 655 8529,'0'-4'2921,"0"2"-716,0 2-2020,0 5-109,0-3 1,0 4-324,0-4-182,0-1 194,0 5 149,0-3 0,1 3 17,1-2 32,-1 2 0,2-3 26,-3 4 1,0-3-21,2 0 8,-1 1 10,2 1 7,-3 0 0,0-1-190,0-1 186,0 0 0,0 0 0,1 1 201,1-3-203,-1 0-11,1 1 173,-2-2 312,0 2 0,0-8-438,0-2 0,-2-1-1,0 2 0,-2-3-12,2 1 0,-3-3-149,3 3 1,-2-4 120,2 1-295,-3 2 183,4-3 1,-4 3 11,0-2 1,2 0 103,-2 2 0,3 0-12,-2 0 0,2 2 49,-2-1 0,1 1 139,-1 3 0,2-2-16,-2 2-12,2 1-125,-3-3 0,3 5 69,-2-3-7,3 2-4,-2-1 1,2 3 191,-1-2-221,1 1 392,-2-2 870,3 3-676,3 3-398,-2-2 1,2 4-36,0-3 0,-3 1-223,2-1 1,-1-1 54,-1 3 0,2-1-106,0 1 148,0 0 0,1 3-219,-1-1 1,2 0 77,-2 1 0,2 0-108,-1 1 1,1 0 81,-2 0 1,3 1 26,-1 0 1,0 0-27,0 0 1,-2-2 61,3 1 0,-3-1-382,2-3 109,-3 2 185,2-5 1,-3 1 33,0-4 1,-2-5 46,0-4 0,-3-1-55,1 0 1,-1-2-72,0-1 0,0 1 57,0-3 0,0 2 13,-2 0 0,3 2 115,0 0 0,-1 2-86,-1 1 1,2 2 271,0-1 0,2 2 8,0 1 385,-2-1-414,4 1 0,-4 2 409,2 2-177,1-1-236,-2 2-146,3-2 114,-2 3-62,1 0 0,-2 1 61,3 1 249,0-1-161,0 4-15,3-1 1,0 2-119,1 1 1,1-1 21,-3 1 0,2-1-128,-1 0 0,2 2 81,-1 0 0,-1 0-115,2 3 0,-2-3 70,1 3 1,2-3-128,-2 3 1,0-3-63,0 0-585,-2 0 464,1-5 1,-3-1 148,0-4 0,0-2 155,0-5 1,-3-1-113,-2-2 0,0-1-43,-2 0 0,1-1 29,-1-1 0,1 2 108,0-2 0,1 3-63,1 2 1,0 0 154,-3-1 1,2 0 456,0 2-401,0 1 1,2 1 74,-1 1 0,-1 2-49,2-1 0,1 4 231,0-1-88,1 1 1565,-2 1-1551,3 3-274,0 0 1,1 3 62,1-2 0,-1 2-167,3-2 0,-1 2 78,1 0 1,0 2-55,3 0 0,-3-1 76,0 2-252,0 1 133,3-3 1,-1 4-206,1-2 164,-1-1 44,0-1 0,-1-1-799,-1-2 264,-3-1 341,5-3 1,-5-3-63,1-1 1,-1-5 37,-1-2 145,-3-1 1,0-1 29,-1 1 27,-2-1 0,2 0-125,-2 0 1,0 3 393,2 1 1,-2 2-142,2 1 0,-1 2 1009,1-1 106,-2 4-551,3-2-294,-4 3 1,1 3-70,2 1 1,1 2 8,3 0 0,0 1-48,0-1 0,0 1-195,0-1 1,2 0 112,1 1 0,2 0 0,-1 1 57,2 0 0,-1 1-190,1-3 0,-1-1 92,4-1 0,-2-1-257,-1 2 0,0-2 120,1-3 1,-1 0-115,1 0 0,-3-4-155,0-2 0,-2-2 133,0-2 1,-1-1-193,-1-2 83,0 3 192,0 1 1,-1 0 124,-1 1-142,-2-1 28,-2 3 0,-1 2 9,-2-1-13,2 4-49,-2-5 33,2 6 34,-2-3 60,2 3 0,-2 0-15,2 0 1,1 0-100,-1 0 507,1 0-249,2 3 1,-1-2 337,3 3-321,0 1 1,2-1 189,0 0 1,0 0-164,0 3 1,0-1-1,1 1 78,1-1 1,-1 0-99,4 1 0,-1 1 30,2 1 0,1 0-145,-1-3 0,1 0 62,-1 1 1,0-2-426,1 0 0,-1-2 184,1-3 1,-1 0-341,0 0 0,-1-3 242,-1-2 0,-3-2-107,2-2 1,-3-2 64,0 3 0,0-3 88,-3 3 0,2-3 130,-3 2 1,-1 1-74,-1 1 0,0 1 107,-1 0 1,1 0-57,-1 2 1,1 0 151,0 2 0,-1 1-90,1-1 289,-1 1-174,1 1 1,2 1 207,-1 1 1,4 0-125,-1 2 0,1 0 135,1 3-139,0-1 111,0 0 221,0 1-318,0 2 1,1-4-31,1 1 0,-1-1 76,4 2-315,-4-1 1,4 1 130,-3-1 1,3 1-241,-1-1 1,0 0 52,0-2 0,-2 2-11,3-2 0,-3-1 9,2 2 1,0-3 32,0 2 1,1-2 214,-3 3-174,3-1 1,-3 0 60,2 0-402,-3-2 127,2 1 217,-3-3-26,0-6 0,-1 2 112,-1-2 0,1 0-164,-3 1 1,1 0 95,-1-2 0,2 3-200,-2 0 189,2-1-12,-3-1 57,1 0-37,-2-1 1,1 1 61,1 2-74,3-2-19,-2 3 331,0-4-92,2 4-134,-4-3 231,4 3-43,-5-4-76,5 4 190,-4-3-326,4 5 129,-2-4-141,3 4 134,-3-2-215,3 3 150,-3 0 124,3-3 11,0 2 17,0-1-327,0-1 58,0 2 54,-3-2-92,2 3 96,-2-3 0,3 3 14,0-3 120,-3 3 15,3 0-148,-3-3-31,3 2 8,0-2-19,-3 3 7,2 0 1,-2 0 42,3-3 156,0 3 341,0-3-534,-2 3 100,1 0-136,-2-3 153,3 2-421,0-2 309,0 1-19,0 1 117,-3-2-101,2 3 59,-1 0-44,2-3 28,0 2 115,0-1 5,0-1-107,0 2-11,0-2 18,0 0 278,0 3-79,0-3-150,0 0 1,0 2 288,0-4-308,2 4 1,0-4 45,2 3 1,-2-1 8,0 1 0,1 0-256,-1-2 76,3 0 1,-2-1-91,1 1 1,-1 2 39,0-2 0,-3 2 49,2-3 14,2 4 37,-3-5-69,2 6 238,-1-6-83,-1 5 0,2-2 55,-3 0 25,0 3-1094,0-3 780,-3 6 0,2-2 78,-1 3 0,-1-1 50,1 1 1,-1-2-55,1 2 0,1-2 92,-3 3 1,2-3-69,0 2 1,1-2 134,-2 2 0,3-1-88,-2 1-16,-2 0 1,3 2 40,-4-2 1,4 2-33,-1-2 1,1 0 100,1 0-22,-3-3 168,2 5-77,-1-5 656,2 2-605,2-9-94,2 2 1,0-5-22,1 5-153,-4-2 117,5 3 0,-6-2 73,3 1-253,0 0 81,-2 0 0,4-2 2,-3 2 1,2 1 47,-2-2 0,3 1-110,-3-2 0,2 1 50,-2 1 1,2 0 131,-1-3-103,2 1 0,-4 0 175,3 2 1,-2-2 7,3 2 0,-4 0-118,1 0 0,1 0-45,-1-2 1,1 1 54,-1 1 0,-1 2-33,1-2 1,-1 1 57,-1-1 99,3 3-124,-3-5 101,3 5-117,0-2 30,-2 1-165,2 1 161,-3-2 24,3 0-216,-3 2 177,3-4 7,-3 4 3,3-5 248,-2 3-240,1-4 1,1 3 90,-1 0 0,0 2-204,-2-3 1,2 3 157,0-2-503,0 3 287,1-5 0,-1 2 20,2-2 0,-3 2 29,1-1 1,-1 3-54,-1-2 245,3 3-1,-2-5-113,2 2 0,-1 0 260,0 0-159,0-1-42,-2-1-284,0 0 270,0 2 34,3-2-476,-2 3 120,1-4-373,-2 1 63,0 0 1,0 1-123,0 1-1798,0 3 202,0-2 0,0 8 0,0 3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3:00.31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20 39 9160,'0'3'1421,"0"0"-474,0-3-676,0 3 0,1-2-152,1 1 57,-1-1 1,1-1 9,-2 2 277,0-1-698,0 5 41,0-5 26,0 4 118,0-4 0,3 3 12,-1-2 484,0-2-270,-2 6 1,0-4-37,0 2 0,1-2 131,1 2-677,-2-2 328,3 3 0,-3-3-147,0 2 290,0-3-1310,0 2 951,0-8 94,0 0 0,0-4-264,0 3 339,-3-1 1,2 1 60,-3-1 1,2 1 346,0 0-100,-1-1 0,1 1-114,-2-1 0,2 2 737,-3 0-552,4 0 0,-2 3 433,3-2-169,-3 3 1,3-3 199,-3 2-412,3 1 622,0-2-758,0 9 1,2-4 226,0 5-334,0-2 1,0 1 52,0 0 1,1 0-166,-1-2 0,-1 2-323,1-2 0,1 2 225,-1 0 0,1-1-64,-1-1 1,0 0-12,2 3-282,-3-1 207,5 0 174,-5 1-43,2-4 217,0 0 1,-3-3 14,3 0 1,-3-3-142,0-1 1,0-2 55,0 0 0,0 0-116,0-1 0,-2 1 109,0-1 0,-2 1-96,1 0 1,1 0 0,0 1 203,0 1 0,-1-1-100,1-1 0,1 2 566,-1-1-201,1 4-110,1-5 451,-2 6-167,1-6 398,-2 5 447,3-2-1181,3 9 0,-2-2-84,4 5 1,-4-2-1,2-1-128,0 1 0,-2-1 34,3 1 0,-2 0-290,0 1 144,2-3-152,-4 3 180,6-4-38,-5 2 140,4 0 1,-4 1-29,1-1 1,1 1-161,-1-1 0,2 1 108,-1-1 1,1-2-90,-2 1 1,2-1 133,-2 2 1,3-2-1,-2 1-368,0 0 436,-1 0-96,3 2-2,-4-1 1,4-1 83,-3-1-71,0 0 1,0 0 20,0 1 1,1-2 172,-1 1-48,-1 2 1,3-3-53,-2 1 38,-1 2-70,1-2 1,1 0-100,-1 0 107,0-2-16,-2 3 0,1-3 16,1 2-15,-2-3-13,3 2 198,-3 0-182,0-2-104,0 2 109,3 0 1,-2-3-253,2 3 246,-3 0 1,0-2-10,3 1 6,-3 1-2,3-2-40,-3 5-142,3-3 150,-2 1 1,2 2-150,-3-2 253,2-1 1,-1 0-123,1-1 283,-1-1-254,-1 5-1,0-5 68,3 1-38,-2 1-262,1-2-2,-2 2 247,0 0-642,0-3 175,0 3-251,0 0-59,0-2 393,-2-4 1,0-1 365,-2-5 0,2 1-106,-3 0 0,3 1 91,-2-2 181,0-1 0,-1 3 90,1-2 0,3 2-81,-1 1 467,-2-1-212,3 1-105,-2 0 879,1-1-94,1 4-334,-2 0-375,3 3-123,3 3 0,-2 0-201,1 4 0,1-3-97,-1 0 0,0 0 74,-2 3 1,2-3-133,0 0 145,0 1 0,0 1-105,1 0 20,-1-2 1,-2 2 95,0-2-289,3-1 120,-3 3-66,3-6 89,-3 6 0,0-5 87,0 4-474,3-4-47,-2 5 253,2-5 1,-3 1-267,2-2 163,-1 0 207,2 0 0,-4-2 1,0-3 5,-1 0 0,-1-2 43,1 1 1,0-3 180,-2 1 1,0-3-52,0 2 1,-1 1 400,3 1-195,-3 1-150,4 0 1,-4-1 624,3 1-339,0-1-180,2 4 0,-1-2 760,-1 3-202,1 0 70,-1 2-309,2 2-358,2 2 54,-1 2 1,4 1-17,-3-1 0,3 1-98,-3 2 0,2-2 167,-2 2 1,2 0-297,-1-1 1,1 1-284,-2-3 1,1 1 229,-1 2 0,-1-3-220,4 1 0,-4-1 147,1-1 0,0-2-317,0 1-188,-1-2-262,1 1-753,-2-3 1251,0-6 1,0 4 118,0-5 0,0 2-738,-2-1 0,1 0 189,-1-1 0,-1 1 893,1-1 0,-3-2 0,1-1 0</inkml:trace>
  <inkml:trace contextRef="#ctx0" brushRef="#br0" timeOffset="1037">398 661 8424,'0'3'1254,"0"3"0,1-5-456,1 1-294,-1 2-452,2-1 1,-3 1 99,0 1 0,0-3-215,0 2 0,1-2 122,1 3 104,-2-1 0,3 2 74,-3 1 1,0-3 0,1 0-57,1 1 0,-1 1 182,1 0-215,-1 1-214,-1-1 213,3 1 0,-3 1 57,2 1 1,1-1-267,-1-1 0,1 0-80,-1 1 0,0-1 126,2 2 1,-2-2-1,2 0-34,-1-1 1,-1 0 52,1 1 0,-3-3-190,2 0 194,2 1 1,-3-1-219,1 0 225,-1-2-309,1 3 161,-1-4 0,4 3 77,-3-2 21,0-2 1,-1 3 101,1-3 50,-1 0 80,2 3-9,-3-2-207,3 2 72,-3 0 1,5-2 9,-2 3 30,-1-2-159,-2 3 0,0-4 1,2 2 76,0 0-1005,0-3-5093,-2 3 6088,-3-3 0,0-3 0,-4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24.07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315 1 7745,'3'0'-1,"0"0"408,-3 0 262,3 0-368,-2 0 1,2 0 193,0 0 445,-3 0 1751,3 0-2597,-9 0 0,4 0-236,-7 0 0,3 0 0,-3 0 202,0 0 0,1 0-519,-3 0 1,1 0 138,0 0 0,-3 0 37,3 0 0,0 0-46,-1 0 236,3 0 1,-1 0-143,3 0 657,2 0-234,-2 0 787,6 0-507,-3 0-63,8 0 0,0 0-138,3 0 0,2 0-100,1 0 1,1 0 0,1 0-10,0 0 0,0 0 49,-1 0 1,2 0-178,1 0-113,-4 0 173,4 0 0,-6 0-47,2 0-33,1 2 1,-5-1 232,1 1-161,-1-1 14,-3-1 144,-1 0 81,0 0-20,-3 3 202,3-2-390,-6 1 1,-1-2-5,-4 0 0,0 0-202,0 0 0,-2 0 95,-1 0 0,-1 0-416,-1 0 0,0 0 230,1 0 1,1-2-304,0 0 1,1 0 253,-3 2 0,2 0 0,1 0-56,1 0 1,0 0 237,3 0 0,-1 0-105,1 0 1,2 0 422,-1 0-164,4 0 215,-2 0 61,9 0-217,-2 0 0,8 0 16,-4 0 6,4 0-155,0 0 1,3 0 64,2 0-62,-3 0 8,2 0 0,-4 0-39,1 0 0,0 0 55,0 0 0,-1 0-118,-1 0 1,-2 2 99,-3 0 1,1 0 71,-1-2 135,-2 0 86,-1 0 1,-4 3-233,-1-1-43,-2 0 0,-4-2 0,-1 0-48,1 0 0,-2 0 98,0 0 1,0 0-724,-1 0 281,0 0-469,-2 0 523,1 0 0,-1 0 40,0 0 0,2 0-52,1 0 1,-1 0 140,-2 0 0,1 1 137,1 1 0,0-2-44,2 3 0,1-1-188,1 1 308,4-1-61,0-2 0,4 0 129,4 0 1,-1 0 138,4 0-132,2 0-67,0 0 1,3 0 95,0 0-154,0-3 1,0 2-37,0-1 1,-1 1 50,1 1 1,0-2-98,0 0 1,-2 0 108,-1 2 0,-2 0-126,1 0 0,-2 0-5,-1 0 430,-2 0 277,-1 0-238,-3 0-330,-6 0 0,0 0 0,-6 0 62,1 0 0,1 0-92,-3 0 1,0 1-49,0 1 0,0-2-214,1 3 0,-1-3-446,0 0 445,0 0 0,1 1-32,1 1 1,0-1 98,2 1 0,-1-1 174,1-1-19,-2 0 0,4 0 0,-1 0-48,3 3-155,-1-3 171,2 3-76,1-3 203,0 0 76,9 0 0,-4-1-120,4-1 1,-1 2 115,2-3 1,1 3-48,1 0 0,2-2-23,-3-1 1,3 1 0,-3 2 21,0-3 0,1 3-25,0-2 0,-3 1 162,-1 1 0,-1 0 134,2 0 342,-2 0-439,-1 0 0,-5 0 184,-2 0-349,0 0 54,-8 0-492,2 0 278,0 0 1,-3 0 168,0 0 1,2 2-260,-1 0 1,1 0 58,0-2 0,-1 0-381,1 0 0,2 2 140,1 1 0,0-1 86,2-2 0,0 0 283,-1 0 0,1 0-164,-1 0 339,1 0-90,-1 0-138,4 0 0,1 0 96,4 0-69,1 0 0,6-2 107,0-1 1,0 1-118,-1 2 1,0-2 193,0 0-33,2 0 0,-3 1-70,2-1 1,-2 1-34,-1-1 238,1 1-193,-1 1-45,1 0 1,-3 0 359,0 0-196,-2 0-129,0 0-55,-7 0 0,0 0-134,-3 0 1,1 0 48,0 0 0,1 0-195,-1 0 0,0 1-137,-1 1 0,1-1 206,-2 1 1,2-1 0,1-1 2,-1 0 0,1 0-142,-1 0 348,1 3 61,-1-3-210,4 3 308,-3-3-82,6 0-4,-6 0-175,5 0 81,-2 0 1,8 0-11,2 0 1,0-2-9,0 0 0,-1 0 144,1 2 1,1-2-98,1 0 1,-1-1 68,-1 3 1,-1-2 18,1 0 185,-1 0 118,0 2 253,1 0-544,-4 0-7,0 0 1,-3 0-156,-3 0 0,0 0 1,-4 0 24,1 0 0,-1 0-173,-2 0 1,2 0 49,-1 0 0,1 2-162,0 0 0,0 0-54,-2-2 149,5 0-68,-4 3 320,4-2-140,-2 2 1,1-3-142,1 0 50,3 0 641,-2 0-278,3 3 0,3-3 18,1 3 1,0-3-122,0 0 0,0 0-47,2 0 0,1 0-2,-1 0 1,1 0-45,-1 0 1,-2 0 160,1 0-294,-1 0 92,2 0 304,1 3-240,-4-2 52,0 2-127,-3-3 0,-5 0-171,-1 0 102,-2 0-9,2 0-7,-1 0 54,1 0 1,-1 0-214,1 0 136,-1 0 1,1 0-38,0 0 138,2 0-15,-2 0 1,5 0-90,-3 0 306,2 0-269,-3 0 446,4 0-133,-2 3-57,3-3 1,1 3-91,1-3 1,1 0 138,4 0 0,-1 0-4,1 0 1,-1 0-149,0 0 0,-1 0-90,-1 0 0,0 0 81,3 0 1,-1 0-144,1 0 0,-1 0 103,0 0 1,-1 0 45,-1 0 1,-3-1 76,2-1-119,-3 2 28,0-3 0,-3 3-28,-1 0 23,1 0 1,-2 0 18,0 0-152,0 0 137,-2 0-176,4 0 1,-3 0 39,2 0 113,-2 0-197,2 0 148,-1 0-34,1 0 9,-2 0 126,-1 0 1,3 0-74,0 0 181,2 0-127,-1 0 291,3 3-79,0-3 8,0 3 0,1-1 193,1 0-348,2 1 0,2-3 10,1 0 1,-3 0 3,0 2 0,-2-1-174,3 1-25,-1-1 187,-1-1-360,3 0 94,-5 0-56,5 0 55,-6 0 240,6 0 99,-5 0-270,2 0 142,-9 0-56,4 0 0,-4 0 68,4 0-45,1 0 27,-5 0-74,6 0 0,-4 0 58,2 0-143,1 0 586,-2 0-484,9 0 265,-4 0-108,3 0-54,-5 0-1156,0 0 818,-3 0 171,3 0 97,-3 0 121,0 0-48,2 0 1,-2 0-164,1 0 96,1 0-63,-2 0 63,0 0-53,3 0 40,-3 0 18,0 0-27,2 0 101,-5 0-130,6 0 188,-3 0-99,0 0 0,2-1 83,-1-1 57,1 1 656,1-1-921,-2 2 110,1 0 478,-2 0-719,0 0 150,2 0 864,-1 0-820,7 0 0,-3 0 97,5 0 1,-4 0-70,1 0 1,-2 0 40,2 0 35,-2 0-23,4 0-95,-3 0 1,1 0 99,1 0-163,-4 0 1,3 0 216,-2 0 11,-2 0 75,3 0-196,0 0 14,-2 0 68,2 0-49,0 0-211,-3 0 25,3 0 84,0 0 10,-2 0 225,2 0-52,-1 0-45,-1 0 17,2 0-17,0 0-108,-2 0 81,1 0-63,1 0-96,-2 0 118,2 0-159,0 0 135,-3 0 227,3 0-55,0 0-119,-2 0 74,2 0-190,-1 0 95,-1 0 251,2 0-161,0 0-105,-2 0-756,1 0 908,1 0-230,-2 0 57,2 0 183,0 0-201,-3 0-36,3 0 333,0 0-173,-2 0-159,2 0 106,0 0 19,-3 0-266,3 0 327,0 0-139,-2 0 199,2 0-348,-1 0 136,-1 0 367,2 0-412,0 0 79,-2 0-416,1 0 344,1 0 317,-2 0 147,2 0-527,0 0 208,-3 0-503,3 0 530,0 0-133,-2 0 987,2 0-743,-1 0-19,-1 0-992,2 0 449,0 0 492,-2 0-144,1 0 320,1 0-160,-2 0-225,2 0-36,0 0 111,-3 0 77,3 0 194,0 0-279,-2 0 284,2 0-576,0 0 144,-3 0 500,3 0-277,0 0 339,-2 0 10,2 0-410,-1 0-335,-1 0 51,2 0 248,0 0-95,-3 0 133,3 0-41,0 0 97,-2 0-93,2 0-3,0 0 20,-3 0-78,3 0-26,0 0 72,-2 0 458,2 0-320,-1 0-113,-1 0-127,2 0 88,0 0 42,-2 0 109,1 0-110,1 0 2,-2 0-255,2 0 213,0 0 35,-3 0 114,3 0-128,0 0-3,-2 0-118,2 0 144,-1 0 10,-1 0 192,2 0-86,0 0-65,-2 0-22,1 0-8,1 0 1,-2-1-98,1-1 145,-1 1-75,-1-2 5,3 3 199,-3 0 131,3 0-254,0 0 100,-2 0 540,2 0-623,0 0-168,-3 0-858,3 0 932,0 0-402,-2 0-321,2 0 850,-1 0-147,-1 0 490,2 0-303,0 0-322,-2 0-688,1 0 751,1 0 234,-2 0 319,2 0-392,0 0-262,-3 0 253,3 0 8,-3-3-295,0 3-188,0-3 381,3 3-78,-2 0 788,2 0-617,-1 0-253,-1 0 221,2 0-36,0 0-2,-2 0-209,1 0 211,1 0-72,-2 0 366,2 0-163,0 0 8,-3 0-95,3 0-192,0 0 121,-2 0-108,2 0 247,0 0-120,-3 0-182,3 0 325,0 0-134,-2 0 49,2 0-21,-1 0 32,-1 0-58,2 0 5,0 3-2,-3-3 9,3 3 464,-3-3-597,3 0 183,-2 0-312,2 0 220,0 0 259,-3 0 53,3 0-398,0 0 28,-2 0-43,2 0 287,-3 3-177,2-2 25,-1 2-194,2-3 156,0 0-28,-2 0-19,1 0 178,1 0-138,-2 0 342,2 0-98,0 0-6,-3 0-521,3 0 377,0 0-183,-2 0-39,2 0 123,0 0 275,-3 0-209,3 0 174,0 0-218,-2 0-46,1 0-112,1 0 198,-2 0-35,5 0-30,-6 0 248,3 0 6,0 0-127,-2 0-34,2 0-319,0 0 106,-3 0 51,3 0 306,0 0-159,-2 0 136,2 0-105,-1 0 7,-1 0 0,3 0-208,-2 0 5,-1 0-13,1 0 136,1 0 236,-2 0-56,2 0-203,0 0 316,-3 0-31,3 0-12,0 0-412,-2 0 68,2 0-21,-1 0-38,-1 0 110,2 0 72,0 0-33,-2 0-59,1 0 250,1 0-45,-2 0-386,2 0 199,0 0 126,-3 0 142,3 0-240,0 0 187,-2 0-360,2 0-30,0 0 178,-3 0 119,3 0 46,0 0 356,-2 0-46,2 0-667,-1 0 0,-1 0 151,2 0 42,0 0 50,-2 0-61,1 0-11,1 0 62,-2 0 186,2 0-200,0 0 235,-3 0-259,3 0 59,0 0-362,-2 0 79,2 0 419,-1 0-219,-1 0 14,2 0 59,0 0-7,-2 0-67,1 0 263,1 0 24,-2 0-34,2 0-172,0 0 86,-3 0-706,3 0 974,0 0-323,-2 0 353,2 0-353,0 0 24,-3 0-404,3 0 280,0 0 36,-2 0 170,1 0-81,1 0-47,-2 0-174,2 0 265,0 0 196,-3 0 325,3 0-602,0 0 83,-2 0-1179,2 0 1045,0 0 377,-3 0 391,3 0-689,0 0 1,-2 0-30,1 2-210,-1-1 327,1 2-342,-1-3 156,2 0 104,0 0 29,-2 0 22,1 0-61,1 0-183,-2 0-320,2 0 331,0 0 285,-3 0 234,3 0-354,0 0 66,-2 0-87,2 0-118,-1 0 124,-1 0-21,2 0 209,0 0-163,-2 0 202,1 0-349,1 0 151,-2 0-189,2 0-254,0 0 245,-3 0 427,3 0-240,0 0 327,-2 0 299,2 0-533,0 0-630,-3 0 30,3 0 263,0 0 91,-2 0-61,2 0 333,-1 0 19,-1 0-109,2 0-147,0 0-74,-2 0 82,1 0 38,1 0 234,-2 0-136,2 0-82,0 0 0,-3 0-344,3 0 295,0 0 52,-2 0 121,2 0 25,-1 0 43,-1 0-170,2 0 56,0 0-108,-2 0-12,1 0 47,1 0 10,-2 0 0,3 0 29,-2 0-49,-2 0 44,3 0-112,0 0 98,-2 0-9,2 0 4,0 0-10,-3 0 255,3 0-245,0 0-2,-2 0 505,2 0-362,-1 0 32,-1 0-395,2 0 129,0 0 187,-3 0-290,3 0-11,0 0 147,-2 0 7,2 0-6,0 0-44,-3 0 264,3 0 58,0 0-206,-2 0 11,2 0-37,-1 0 38,-1 0-34,2 0-1,0 0-7,-2 0-1,1 0 14,1 0-247,-2 0 64,2 0 200,0 0 29,-3 0 196,3 0-91,0 0-132,-2 0-46,2 0 44,-1 0-188,-1 0-63,2 0 218,0 0-38,-2 0 269,1 0-154,1 0 103,-2 0 53,2 0-120,0 0-216,-3 0 128,3 0 47,0 0-50,-2 0 63,2 0-73,0 0 27,-3 0-37,3 0 18,0 0 16,-2 0 142,2 0 17,-1 0-111,-1 0-16,2 0-159,0 0 66,-2 0 37,1 0-13,1 0 29,-2 0-60,2 0 49,0 0-9,-3 0-5,3 0 152,-3-3-60,3 2-46,-2-1 1,2 2 175,-1 0-175,-1 0 149,2 0-96,0 0-3,-2 0-92,1 0 8,1 0 30,-2 0-129,2 0 123,0 0-20,-3 0-8,3 0 231,0 0-205,-2 0 282,2 0-277,0 0 14,-3 0-39,3 0-75,0 0-22,-2 0 133,2 0-3,-1 0-6,-1 0 263,2 0-122,0 0-129,-3 0-72,3 0-11,0 0-188,-2 0 177,2-3 65,-3 2-46,3-2 12,-3 3 378,3 0-437,0 0-166,-2 0 66,2 0 97,-1 0 287,-1 0-79,2 0-186,0 0 168,-2 0 0,2 0-65,-1 0 0,-1 0-391,2 0 64,0 0 92,-3 0 68,3 0 192,0 0 42,-2 0-45,2 0-73,0 0-12,-3 0-604,3 0 547,0 0 205,-2 0 0,2 0 17,-1 0-45,-1 0-25,2 0-154,0 0 149,-3 0-285,3 0 162,0 0 25,-2 0-17,2 0-34,0 0 357,-3 0-115,3 0-105,0 0-349,-2 0-8,2 0 286,-1 0-3,-1 0-66,2 0 63,0 0 56,-2 0-264,1 0 52,1 0 111,-2 0 97,2 0 81,0 0-130,-3 0-374,3 0 512,0 0-53,-2 0-439,2 0 534,-1 0 9,-1 0-451,2 0 181,0 0 404,-2 0-507,1 0 260,1 0-147,-2 0-297,2 0 337,0 0-198,-3 0-9581,3 0 8652,-6-3 1,0 3-1,-4-3 1</inkml:trace>
  <inkml:trace contextRef="#ctx0" brushRef="#br0" timeOffset="1894">398 7 5933,'4'0'194,"-1"0"614,0 0 426,-3 0-430,6 0-324,-5 0 119,2 0-24,-1 0-173,-1 0 2498,2 0-2498,-3 3-376,0-2-425,0 1 364,-3-2-181,0 0 130,-1 0-3,-2 0 0,5 0-345,-3 0 164,2 0 93,-4 0-83,6 0 67,-6 0 307,2 0 0,0 0 0,0 0 0,2 0 395,-3 0 8,4 0-129,-5 0-26,6 0-178,-6 0-223,5 0 703,-2 0-391,3 3 5,0-2 0,3 2-77,2-3 1,-2 0-78,1 0 0,1 0-2,1 0 1,0 1-1,-1 0-107,-1 1 35,0 0 1,3-2-168,-1 0 61,-2 0 0,1 0 88,-4 3-104,5-2-33,-6 2 139,3-3-30,0 0 141,-2 0-114,2 3 381,-3-3 227,0 3-566,-3-3-270,2 0 128,-5 0 10,6 0-49,-6 0 20,5 0 102,-4 0 1,3 0-133,-2 0 0,2 0 7,-2 0 67,2 0 71,-4 0 1,5 0-79,-3 0-114,2 0 112,-3 0 7,4 0 104,-5 0-13,5 0-151,-1 0 273,-1 0 409,2 0-545,-2 0-34,9 0 1,-4 0-161,4 0 150,-3 0 69,2 0-75,-1 0 235,2 0-133,1 0 0,-3 0 34,0 0-27,-2 0 3,3 0-20,-1 0-38,-1 3 2,0-2 18,-3 2-26,-3-1-14,3-1 1,-6 2-10,2-3 1,0 0-89,0 0 88,3 0-151,-5 0-2,5 0 141,-5 0-152,6 0 144,-6 0-11,5 0-8,-2 0-36,1 0 175,1 0-170,-2 0 337,0 0-213,2 0 47,-1 0 1,7 0-94,1 0-63,-1 0 124,1 0-164,-3 0 0,2 0-79,-1 0 164,-3 0 0,3 0 112,-2 0-9,-1 0 286,2 0-298,-3-3-40,0 2 348,0-1-383,-3 2 37,-1 0-157,1 0 15,0 0-65,0 0 164,2 0-23,-5 0 149,6 0-14,-3 0-11,0 0 0,2 0-85,-4 0 9,4 0 1,-3 0 31,2 0-97,1 0 213,-1 0-60,-1 0 72,2 0-8,-5 0-125,6 0 9,-3 0-121,0 0 107,2 0 1,-2 0-256,1 0 170,1 0-231,-2 0 95,0 0 1,2 0-349,-4 0-106,4 0 0,-3 0 200,2 0 1,1 0-2351,-3 0 817,2 0-8,-1-3 1963,3 2 0,-3-5 0,0 3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36.56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58 7654,'0'4'-1861,"0"1"1861,0-4 339,0 2-49,0 0-158,0-2 1,0 2 227,0-1-290,0-1 34,0 2-235,0 0 213,0-3 9,0 3 115,-2-3-132,1 0 2020,-2 0-1687,3 3-196,0-2 1029,0 2-1245,0-9 140,0 4-121,0-6 0,0 7 40,0-4 71,0 4-76,0-5 0,0 5 53,0-4 0,1 4 32,1-1 316,-1-2-205,1 1-152,1-1 46,-2 1-190,2 0 26,-3 3 0,0-4 110,0 2-234,0 1 214,3-2 1,-3 3 13,2-2 114,-1 1 50,-1-2 54,3 0-140,-2 2-77,2-1 56,-3 2-253,0-3 237,0 2-173,2-2 5,-1 3 84,2 0-36,-3-3 51,0 3-73,0-3 74,3 3-27,-2 0 126,1-3 0,-2 2-2531,0-2 1,0 3-1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51.79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238 186 7740,'4'4'1704,"1"-1"-1309,-4-3 623,2 0-214,0 0-288,-2 0 275,1 0-793,-7 0 19,0 0 1,-2 0-169,3 0 94,0 0 1,-3 0 15,1 0 0,2 0 71,-1 0 0,1 0 118,-2 0 1,1 2-121,1 0 0,2 0 142,-2-2 1,2 0-1,-2 1-9,1 1-73,1-1 453,2 1-428,3-2-35,-2 0 0,5 0 34,0-2 0,1-1-174,1-2 0,2 0 14,-2 0 1,2 0-23,-2-2 1,-1 3 0,2 0-96,-2-1 202,-4 2 129,3-3 144,-2 3-153,-1-1-36,0 1 1,-6 3-84,-1 0 0,-2 0 41,0 0 1,-1 1-1,1 1 1,-3 0-92,1 2 0,-3-1 0,2 2-30,-1 0 0,2-2 51,0 1 1,-2 2-159,2-2 156,-1 2 1,3-2 147,-1 1-14,1-1-133,0 2 0,1-1 86,1-1 0,3-2-39,-2 2 91,3-2 0,0 3-159,3-3 1,0 0 73,4-2 0,1 0 151,1 0-171,2 0 0,-1-2-193,3 0 182,-3-3 0,2 2 0,-2-2-96,0 1 1,1-1 52,-2-1 1,-1 0-136,-1-1 0,-3 3 0,0 0-177,-1-1 293,-1 2 1,-2-1 78,0 2 175,-3 1-99,-4-1-66,0 2 1,-3 0-65,2 0 1,0 0 41,-3 0 1,1 0-9,0 2 1,-3 2 42,3 2 1,0 1 0,0-2 125,1 0 1,0 0-98,3 0 0,-2 0 157,1 2-23,-1-1 152,8 1-205,-6-1 0,5 0-111,-1 1 18,4-4 1,3 2-106,3-2 1,-1-1-74,2-2 1,1 0 0,1 0 94,1 0 1,0-2-113,-2-1 32,3-2 0,-3 2-141,2-4 1,-1 1 54,0 0 1,-3-1-5,0 1 0,-1-1 62,-3 1 1,-1 0 138,0-1 1,-3 3 0,2 0 18,-4-1 0,-1 2-92,-4 1 1,0-1 139,-1 1 28,0 0-127,-4 2 86,5 0 0,-5 0-37,1 0 0,1 2 73,0 3 1,1-2-86,-1 1 0,1 1 202,-2 1 1,3 1-9,0-1 1,3 0 2,1 1 290,2-1-316,-1 1 0,4-2 84,1 0-156,2 0-6,2-4 1,1 4-250,2-3 0,0 0 119,2-2 0,2 0-270,-2 0 1,3 0-82,-4 0 0,2 0 0,1-3 93,0-1 0,-2 1-128,-1-2 120,-2 1 63,-1-2 0,-2-1-302,0 1 195,-2-1 315,-1 1-109,-2 0-107,0-1 1,0 1 371,-2-1 0,-3 4 184,-3 1 0,1 1-257,-2 1 0,-1 0 1,0 0 66,0 0 1,-2 1 4,1 1 1,1 1 212,0 4-157,-1-1 11,1 1-152,1-1 1,2 0 49,1-2 1,-1 2 125,1-2-119,2 2-161,2 0 1,4 0-11,3-2 0,1-1 1,3-3 89,1 0 0,2-1-217,1-1 31,0-2 0,0-2-226,0 0 174,0-1 151,-1 1 1,1-3-342,-3 1 1,2-2-60,-4 2 1,1 0 217,-3-3 1,0 3-1,-2-2 180,-2 1 1,-1 0-110,-1 3 274,0-1-134,0 4-25,-3-3 579,0 5-409,-4-2 1,1 1-80,-1 0 0,1 0 163,0 2 0,-1 0-31,1 0 0,1 1 15,1 1 0,0-1 32,-3 1 1,3 1 0,0 1-10,-1 2 0,0 1 119,1-1-309,-2 0 0,3 1 40,-1-1 1,-2 1 149,2-1-420,1 1 165,-3-1 1,6 0-64,-3 1 0,3-1-487,0 1 133,0-1 1,3-2 235,1-2 0,2-2 0,0 0-65,0 0 1,3 0-8,-1-2 135,1-2 1,-3-2-116,1-1 245,-1 1-31,1 2 0,-3-2-14,0 2 0,-2 1 189,0-2 1,-1 3 64,-1-2 0,-1 2 1,-1-2-110,-3 1 1,0 1 145,-2 2-105,1 0 32,-3 0-118,-1 0 1,-1 3 53,0 1-208,1-1 69,-3 3 1,0-2-80,0 2 1,-2 0 34,0 1 1,1 1-38,3 1 1,-1-1 79,1-1 0,-1-1 0,0 1 21,1-1 0,0 0-51,3 1 37,-1-1 0,3 0 1,-1-2 1,3 0-23,0-2 116,2-1-108,-4 4 55,6-4-51,-3 2 576,3-3-341,3-3 1,0 2-96,1-4 1,2 4 126,-2-1 0,0-2-33,3 0 1,-2 0 9,3 0 0,0 0-307,0-3 0,0 3 0,1 0 239,0-1 0,-2 0-179,2 1-51,-5-2 163,2 5 1,-5-4-195,3 3-42,-2-3 20,1 4 70,-3-1 0,-3 2 58,-1 0 0,-2 0-203,0 0 1,-2 2 55,0 3 0,1-2 73,-2 2 1,2-2 0,1 2 218,-1-1 0,1 0-69,-1 0 0,2 2 94,0-2 9,0-1-217,4 3 384,-2-6-12,3 6-59,0-5 1,1 2-111,1-3 0,2 0-72,2 0 1,0 0-20,1 0 0,1 0-86,1 0 1,2-1 0,-1 0 8,0-2 0,2-2 29,-4 1 1,3 1-203,-3-2 98,1 1 1,-3 0-185,1 0 250,-1-1 0,-1 0 75,-1 0-77,-3 0 0,-1 4 198,-4-1 1,-2 1-77,-3 1 0,2 0 1,-2 1-60,-1 1 0,1-1-15,-2 4 49,-1-1-32,5 2-118,-2-2 118,2 1-4,4-1 1,-2 0-112,3 1 92,-3-1 1,4 0 7,-1 0 0,4-2 54,2 0 0,4-1-58,1-1 1,3 0 0,0-1 95,2-1 0,1-1-72,-2-1 166,3-2-168,-3 0 30,3-2-256,-3-1 224,0 3 1,-3-1 12,1-2 1,-3 2-237,0-2 1,-1 0-63,0 1 0,-3-3 139,0 2 0,-1 0 1,0 1 116,0 0 0,-1-1-96,-2 3 227,0 2-187,0-1 1,0 3 361,0-2-53,0 2-167,0 0 398,-3 2-292,3 0 1,-4 0-29,2 0-187,1 0 1,-2 0 150,3 2 48,0-1 49,0 5-53,0-3-96,0 1-136,0 2 105,0-3 1,2 1-123,1 1-303,-1-1 160,1 2 1,-2 0 93,3-2 1,-2-1 24,3-3 0,-3 2 0,2 1-84,1-2 0,-1 0-44,0-1 1,-1-1-93,2-1 233,0 1 0,-3-5-94,2 2-8,-2 1 97,0-2 0,1 1-147,-1-2 0,0-1-20,-2 1 302,0-1 1,0 1-33,0 0 0,0 1 235,0 1 407,0 3-358,0-5-27,0 5 363,0-2-187,-3 3 59,2 0-335,-2 3 1,1-1-345,0 2 167,0-3 0,2 3-117,0-2-392,0-1 294,0 2 211,3-3 4,-2 0-42,4 0 0,-2-1 174,1-1-58,2-2 0,-2-2-110,2-1 1,-2 1 49,1-1 1,-2 3 117,1 0 0,1 0 15,-2-3 1,-1 3-1,-2 0 11,3 2 84,-3-3 26,3 4-165,-3-5-200,3 5 52,-2-4-147,2 4 777,-3-2 1,-3 7-633,-2 1 113,3 2 1,-2-4 0,3 2-34,-2-1 1,-1 0 14,2 3 0,-2-1-86,2 0 1,-3 1-1,0 0-100,0 2 0,0-2 66,1 4 1,0-2-64,-3 1 108,1-2-197,2 4 101,-1-5 1,3 3 30,-2-4-539,3 1 332,-2-1 0,3-3-26,3 0 0,-2-3 304,3 0 24,1-3 0,1 0-109,0-3 1,1-1 71,-1 1 1,0-1 117,-2 1 0,2-1-41,-2 1 0,0 2 53,0-1 1,-3 3 0,2-1 54,0 0 0,-2 0 398,1 1-229,-1 1-169,-1-2 0,-2 4-25,-1 1 43,-2 2-85,2-1 0,-1 3 58,-1-2 0,1 2-20,-2 0 1,1 2-107,1 0 1,1-1 11,-2 2 0,0-2 1,1-1-142,0 1 1,-1-1-160,3 1 171,-3-1 50,5-2 1,-3 1-201,3 0 109,-3-3 1,2 4-61,-2-5 63,3 2 397,0-1-250,0-1 251,0 2-156,3-3-305,-2 0-91,2 0 7,0 0 121,-3 0 78,3 0 198,-3-3-282,3 2 431,-2-1 0,2 2 372,-1 0-368,-1 0-791,2 0 692,-3 2-186,0-1 220,0 5 37,0-5-180,0 1 25,0 1-99,-3-2 1,2 3 28,-1-2-189,2-2 216,0 3-73,0 0 173,0-2-138,-3 2 18,2-3 2,-2 0-184,3 3 121,0-3-234,0 3 197,0 0 227,-3-2-165,3 2 452,-3-3-375,3 2-131,0-1-391,0 2 574,0 0 3,0-2-274,0 1-62,0 1 96,0-2 342,0 2-249,0 0 99,0-3-275,0 3 411,0 0-168,0-2-279,0 2 106,-3-3-246,2 0 356,-2 0 148,3 2-25,0-1-77,0 2-175,0-9 162,0 5-8,0-5 3,0 3 1,0 2 133,0-3 1,1 2 1,1 0-68,-1-1 24,2 2-22,-3-5-209,0 5 172,0-4-231,3 4 218,-3-2 1,3 2 3,-3-1-96,0 2 48,3-6 233,-2 5-111,2-5 0,-3 5-91,0-3 13,2 2 22,-1-1-1,2 3 5,-3-2-103,0 1 105,0-2-86,3 3 75,-2-3 251,1 2-159,-2-1 0,1 0 5,1-1-56,-1 1-302,2 2-29,-3-3 157,3 3 113,-3-3 287,3 3-305,0 0 24,-2 0 154,2 0-95,-3-3 42,0 2-209,0-2 77,3 3-144,-3 0 166,3 0 0,-1 0-168,0-2 156,0 1-106,-2-2 49,0 0 232,0 2 43,0-1-183,3 2-174,-2 0 116,2-3-172,-3 2-81,0-2 463,0 0-162,0 3 412,0-3-561,0 0 171,0 2 16,0-2-4,0 0-182,0 3 155,0-3-4,0 0-78,0 2 104,0-1-256,3 2 132,-3 0 54,3 0-158,-3-3 87,0 2 9,0-2 91,0 0-80,0 3-38,0-3 75,3 3-8,-2 0 0,2-1 2,-3-1 65,0 1 109,0-2-66,3 3-74,-3 0-155,3 0 166,-3-3-124,0 3 312,0-3-85,3 3-225,-2 0 176,2 0 117,-3 3-176,0-3 213,0 3-166,0 0-19,0-2 1,0 2-266,0 0 186,0-3-156,-3 3 250,2 0-64,-2-2-15,3 2 237,0-1-209,0-1 1,-1 2-18,-1-3 90,2 0 43,-3 3-48,3-3-59,0 3-211,-3 0 135,2-2-63,-2 2 39,3-3 183,0 3 77,0-3-135,-3 3 163,3-3-432,-3 0 38,0 3 206,2-2-246,-2 2 286,3-3 248,-2 0-118,1 0-138,-2 2 9,3-1-166,0 2 100,-3-3 36,3 0-74,-3 0 43,3 3-2,0-2-48,0 1 63,-3-2-29,2 0 90,-2 0-67,3 3 46,0-2-5,0 2-169,-3-3 138,3 0 321,-3 0-382,3 3 77,0-3-55,0 3 49,0 0 27,0-2 131,0 2-157,0-1-28,0-1-65,0 2 84,0 0-94,-3-2 83,2 1-204,-2-2 108,3 3 50,0-2 435,0 2-221,0 0-121,0-3 264,0 3-276,3-8-171,-2 3 159,2-4 0,-3 6-3,0-2 2,0 1-3,3-5-4,-3 5 1,4-2 115,-2 1 1,-1 0 118,1-2-205,-1 3 1,-1-4-29,3 3 45,-3-1 17,3 1-177,-3 1 157,0-2-238,0 0 226,0 2-2,3-1-78,-2-1 256,1 2-134,-2-5 62,0 6-108,3-6 45,-2 5-42,2-2-49,-3 3-17,0-3-188,0 3 122,0-3 67,0 0 199,0 2-183,3-1 127,-3 2-125,3 0 1,-3-3 207,0 2-245,0-2-33,0 0 85,0 3 24,0-3-45,3 3 223,-2-3-205,2 2 328,-3-2-113,0 0-143,0 3 0,0-3-125,3 3-52,-3-3 180,3 2 41,-3-2-306,0 1 7,3 1 137,-2-2 412,2 0 67,-3 2-128,0-1-410,2-1-174,-1 2 148,2-2 126,-3 0-111,3 3 127,-2-3 0,1 2-54,-2-1 98,0 1 1,1-2 91,1 3 0,-1 0-57,1-2 24,-1 1 0,-1-3-145,0 2 96,3 1 3,-3-1-137,3 2 152,-3-3-324,0 2 41,3-5 1,-2 5 132,1-3 1,1 1-195,-1-1 11,0 3-469,-2-5 198,3 5 291,-2-4 0,2 2-2178,-1-2 1463,-1 0 1,2 3-90,-3-2 1,2 2 1038,0-2 0,3-1 0,-1-1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42.2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7 975 5951,'0'-4'-114,"0"2"3259,0 2-3116,-3 2 97,3-1 0,-3 3 100,3-2 48,0-1 377,0 1-544,0 1 177,0-2 961,0 2-1215,3-3 43,-3 0 0,3-1 411,-3-1-117,0 1-161,0-2 1,1 1-83,1 0-106,-1 0 98,2 2-198,-3-3 127,0 2 1,0-2-208,0 1 144,2 1 0,-1-3 64,1 2-20,-1 2 0,-1-4 11,0 2 0,1 1 51,1-1 1,-1 1 115,1-2-12,-2 3 150,0-3-292,0 0 1,1 2-19,1-1-15,-1 1 1,2 1-102,-3-2 116,0 1-177,0-2 103,3 0 263,-3 2-210,3-1 76,-3 2-72,0-3-49,0 2 89,0-2-8,3 3-45,-2 0 522,2 0-435,-3-3-171,0 3 145,0-3 7,0 0 186,0 2-148,0-2-82,3 3-33,-3 0 0,3 0 1,-3-2 53,0 1 393,0-2-387,0 0-92,0 2 126,3-1-96,-2 2 245,1 0-162,-2-3-7,0 2 55,0-2-376,0 0 206,3 3-164,-2-3 205,2 3 164,-3-3-190,0 2 110,0-2-84,0 0 51,0 3 88,3-3-94,-3 3 232,3 0-207,-3-3 26,0 2-183,0-1 29,0-1 126,0 2 203,0-2-231,0 0 28,3 3-174,-2-3 140,2 3-21,-3-3 5,0 2 41,0-2 0,0 1 66,3 0-125,-3 0 26,3 2-95,-3-3 93,0 2 7,0-2 166,3 3-85,-2 0 17,2 0-81,-3-2-79,0 1 26,2-2-137,-1 3 92,2-3 63,0 2 63,-2-1-95,1 2 13,-2-3 52,0 2-28,3-2 174,-2 3 95,2 0-223,-3-3 1,1 3-93,1-3 64,-2 3-193,3 0-32,-3-3 190,0 2-16,0-2 248,3 3-161,-2 0 104,2-2-109,-3 1-174,2-2 55,-1 3 3,2-3 91,-3 2-69,0-1 1,2 1 114,0-1 47,0 1-66,-2-2-43,0 0-2,0 3-2,0-3-21,3 3-4,-2 0 1,2-1-15,-3-1 26,0 1-10,0-2 7,0 0 0,0 3 1,0-3 1,3 3 143,-3 0 114,3 0-220,-3-3-33,0 2-93,0-2 9,0 1 102,0 1-109,0-2 76,3 3 54,-2 0 1,2-1-71,-3-1 175,0 1-320,0-1 89,0-1 0,0 2 87,3-1 49,-3 1 302,3 1-367,-3-3 144,0 3-219,0-3 1,1 1-64,1 0 93,-1-1 36,2 3-13,-3-2 131,0 1-173,0-2-33,2 0-4,-1 2 133,2-1-49,-3-1 52,0 2 284,0-2-310,0 0 1,1 3-2,1-3 43,-1 3-198,1 0 135,-2-3 27,0 2 1,1-2-74,1 3 36,-1-3-1,2 3 37,-3-3-10,0 0 0,0 2 96,3-1-59,-3 1 9,3 1 98,-3-2-125,0 1 1,1-2 106,1 3-91,-1-3-13,2 3-38,-3-3 1,0 1-15,2-1-178,-1 1 17,2 2 141,-3-3 52,0 3 42,0-3-92,0 0-11,3 2 112,-2-2 0,1 3-71,-2-2 40,0 1 0,1-2-1,1 3 1,-1-1-14,1-1 113,-1 1-105,-1-1-9,0-1 0,1 2 12,1-1 0,-2 0 29,3 0 21,-3 2 98,0-3-66,0 0 1,1 2 10,1-1-626,-1 1 180,2 1 44,-3-2 251,0 1-117,0-2 389,0 0-71,3 2 0,-3-1 17,3 2-189,-3-3 53,0 2-4,0-2-111,0 0 0,1 3 107,1-3-95,-1 3 66,2 0-39,-3-3 159,0 2-52,0-2 48,2 0 202,-1 3-231,2-3 0,-3 2 45,0-1-50,0 1-744,0-2 536,3 3 0,-3 0 25,3-2-116,-3 1 587,0-2-298,0 0 107,0 2-184,0-1 41,3 2 1,-2 0 13,2 0-13,-3-3 33,0 2 1,0-2-257,0 0 197,0 3-196,3-3 186,-3 3-5,3 0 4,-3-3-26,0 2 230,0-2-194,0 1 1,0 1-61,3-2 64,-2 3 4,2-3-44,-3 2 46,0-1-135,0-1 107,0 2-112,0-2 1,2 2 77,0-1 55,0 2 164,-2-3-157,0 0 97,0 2-97,0-2 65,3 3-30,-2-3-25,1 3-22,-2-3 14,0 0 7,0 2-297,0-2 244,3 3 18,-2-2-19,2 1-30,-3-2 17,0 0 15,0 3-43,0-3 98,3 0-57,-3 2 2,3-2 20,-3 0 0,1 3 40,1-2 1,-1 0-46,1 0 31,-1 1-18,-1-2-141,0 1 109,0 1 22,2-2 0,-1 2 260,1-1-196,-1 1-43,-1-1-195,0-1-6,0 2 196,3-2-187,-2 3 443,1-3-200,-2 3 114,0-3 0,1 1-76,1-1-27,-1 1-214,2 2 217,-3-3-269,0 3 98,3-3 1,-3 2 23,3-1 28,-3 1 267,0-1-234,0-1 1,1 2-26,1-1-187,-1 1 259,2 1-225,-3-3 163,0 3-10,3-3 1,-3 2 279,2-1-231,-1 1 421,-1-2-399,0 0 21,3 3 67,-2-3-231,2 3-207,-3-3 213,0 2 26,2-2 69,-1 1 87,2 1-145,-3-2 56,0 0 20,3 2-15,-2-1-1,1 2-6,-2-3 248,0 2-194,0-2 0,1 1 108,1 0-133,-1 0-55,2 2-87,-3-3-21,0 2 1,1-2 83,1 3 1,-2 0 155,2-2 230,-1 1 134,-1-2-416,3 3-94,-2-3 187,2 2-533,-3-1 259,0-1 1,0 2 9,2-1 264,-1 1-75,2 1 52,-3-3-129,0 3 0,1-3 39,1 3-9,-1 0 1,1-1-187,-2-1 84,0 1 66,0-2 214,3 3-12,-2-3-130,2 3 71,-3-3-77,0 0 1,1 2-103,1-1 106,-2 1-123,3 1 98,-3-2 190,0 1-102,0-2 1,2 2-45,1-1-135,-1 1 159,-2-1-220,0-1 169,3 2-355,-3-2 183,3 3 124,-3-3-33,0 3 338,0-3-301,3 0 373,-2 2-193,2-2-53,-3 3-251,0-2 190,0 1-120,2-2 1,-1 2 110,1-1 12,-1 1 69,-1-1-53,3-1-58,-3 2 1,3-3-65,-3 2 77,0 2-169,0-3 149,3 3 0,-2-1-182,1-1 158,-1 1-34,-1-2 25,0 0-20,0 3 105,0-3 1,2 2-82,0-1 185,0 1-162,-2-1 24,0-1-117,0 2 1,1-2 23,1 3 1,-1-1 53,1-1-157,-1 2 96,-1-3 88,0 0-63,0 2 127,0-2 110,0 0-192,0 3 1,0-3 25,2 3-45,-1-3 35,2 2-53,-3-2 45,0 1-149,0 1 131,0-2-28,3 3 17,-2-3-10,1 2 165,-2-4 3,0 4 21,0-2-253,0 0 1,1 3 75,1-3 1,-1 2-138,1-1 322,-1 1-14,-1-2-28,0 1-3,0 1 30,0-2 1,1 1-349,1 0 221,-2 0-233,3 2 128,-3-3 51,0 2 53,0-2-49,0 0-28,0 3 159,0-3-117,3 3-44,-2 0 0,2-1 80,-3-1-232,0 1 171,0-2-20,0 0 106,0 3-13,0-3 1,3 3-69,-3 0 372,3-3-175,-3 2 57,0-2-271,0 1 103,0 1 0,1-2-258,1 3 121,-1 0 0,1-1-39,-2-1 117,0 1 1,0-1 63,0-1 284,0 2-156,0-2-163,3 3 0,-2 0-212,1-3 230,-1 3-311,-1-3 224,0 0-33,0 2 136,0-2 37,0 1-124,0 1 205,0-2-392,3 3 239,-3 0-182,3-3 40,-3 2 73,0-1 57,0-1-40,0 2 524,0-2-457,0 0-265,0 3 71,0-3 164,3 3-1,-2-3-121,2 2 602,-3-2-372,0 0-355,0 3-287,0-3 349,0 0 1,0 2-45,3-1 53,-3 1 743,3 1-391,-3-2-90,0 1-472,0-2 332,0 0-123,0 3-25,0-3 234,3 3-103,-2 0 0,2-1 254,-3-1-70,0 1-181,0-2-9,0 0-223,0 3 139,0-3-11,2 3 0,-1-1-303,1-1-543,-1 1-5067,-1-2 4325,0 1 1743,0 1 0,3-2 0,0 3 0</inkml:trace>
  <inkml:trace contextRef="#ctx0" brushRef="#br0" timeOffset="2359">540 64 11930,'-4'0'615,"1"0"252,3 0-685,0-3-216,0 3 614,0-3-604,0 0 1,1 2-78,1-1 0,-1 1-45,1-2 6,-1 3-41,-1-3 158,2 3 11,-1-3 391,2 2-168,-3-4 1,1 4-46,1-1-277,-1 1-161,1-2-63,-2 3 621,0-3 219,0 0-324,0 2 1907,0-2-1885,0 9-463,0-5 124,0 5-365,0-3 177,0-2-823,0 1 949,3-2 0,-2 0 145,1-2 135,-1 1 142,-1-2-151,0 0-110,0 3 1,0-4 323,0 2-152,0 1 0,0-2-50,0 0-63,0 3 44,0-3 177,0 0 28,0 2 198,0-2-245,-3 3-5,2 0 25,-2 0-310,3 3 158,0-2-37,-2 2 0,1-2-257,-1 1 21,1-2 1,1 4-152,0-2 156,0-1-58,0 2 400,3-3-9,-2 0 308,1 0-424,-2-3 20,0 2 59,0-2 58,0 0-108,0 3 0,0-4 36,0 2-261,0 1 89,0-2 112,0 1-2,0 1 926,0-2 1,-2 6-1246,0 1 127,0-1 227,2 3 1,-1-5-374,-1 3 192,1-2 1,-1 1-148,2 0 182,0-3 0,-1 5-246,-1-3 208,1 0 1,-2-1-169,3 1-30,0-1 62,0 2 182,3-3 160,-2 0 1,2-2-128,-1 0 238,-1-1-68,2 1 45,0 1 16,-2-5-182,1 6 125,-2-3 47,0 0 219,3 2-170,-2-2-91,2 3 1,-4 2 0,0 1-125,-1 1 1,-1-2-115,1 2-115,1-2 0,-4 3 119,3 0 1,-1-3-187,1 1 123,1-3-614,-2 0 678,6-3 1,0 2 4,1-3 84,-1 2 188,0-1-245,-2 1 0,4 0 319,-3-2-181,0 3 1,-1-2 108,1 3 17,-2 0 140,3 0 1,-6 2-357,-1 0 0,1 3-184,1-1 77,-1-1 1,2 0 134,-2 0-436,3-3 79,0 3 122,-3 0 75,2-2 127,-1 2 241,2-3-168,2-3 1,0 2 9,2-1-62,-2-2 0,1 4-26,-1-2 11,-1-2 214,2 3 405,-3-2-557,-3 9-265,2-4 1,-2 3-24,1-5 1,1 1 57,-1 1 223,1-1-84,1 2 87,3-6-61,-2 2 0,1-2-9,-2 0 200,0 3 1542,0-3-1868,-2 3-183,1 0 125,-5 3 214,5-3 1,-2 4-496,1-2 222,1-1-640,-2 2 0,3-3-17,0 3-454,-3-3-2128,3 3 2854,-3-3 0,3 0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11:11.853"/>
    </inkml:context>
    <inkml:brush xml:id="br0">
      <inkml:brushProperty name="width" value="0.025" units="cm"/>
      <inkml:brushProperty name="height" value="0.025" units="cm"/>
      <inkml:brushProperty name="color" value="#2D31FA"/>
    </inkml:brush>
  </inkml:definitions>
  <inkml:trace contextRef="#ctx0" brushRef="#br0">97 81 19609,'-2'-3'0,"1"-2"284,-3 2 1,2-1 307,-2 1 0,3 1-194,-3-2 1,1 2 1,-1-1 21,-1 2-161,2-2 1,-1 3 452,1 0-452,2 0 0,-4 4-96,3 2 0,1 3 0,2 1 423,1 2-370,3 0 1,-1 4 181,4-1 1,2-1 262,-1 3 1,1-1 98,1 4 1,3-1 0,0 1 817,0 1-1323,2 3 1,-2 0-258,0 0 0,-1-3 0,-3-7 0,-3-3 0,-3-3 0,-2-6 0,-3-4 0,0-7 0,-5-7 0,-3-6 0,-2-2 0,-2-4-775,1 0 0,-4 1 398,1-1 1,-1 1-1,-2 0-1021,0 2 759,-1 1 169,3 0 218,1 4 1,2 2 166,2 5 0,2 1 454,2 5 153,3 2-420,4 5 1,3 3 1345,3 5 0,2 1-677,1 4 1,2 4-664,2 3 0,3 3 1,2 2-109,0 0 0,2 1 0,-2 1 0,2 1 0,0 5 0,0 2 0,-1 0 0,-2 0 0,-1-3 0,-2-3 0,-1-5 0,-6-6 0,-2-10 0,-8-6 0,0-7 0,-5-4 0,-3-4 0,-1-3 0,-2-5 0,0-3 0,-1-3 0,1-5 0,-3-1 0,1-1-355,-1 4 1,0-2 0,-1 2-276,0-1 1,0 4 206,3 5 260,2 2 0,4 6 809,2 1-398,3 6 0,2 3 0,5 7 592,2 2 1,3 6-841,3 3 0,3 2 0,0 4 0,2 2 0,2 1 0,0 3 0,-1-2 0,0 1 0,-2 2 0,0 2 0,1 2 0,1 2 0,-1-1 0,-1-2 0,-2-2 0,-2-6 0,-3-4 0,-2-7 0,-3-5 0,-6-8 0,0-6 0,-5-5 0,-1-3 0,-2-3 0,-1-5 0,-1-2 0,-1 0 0,2-5 0,-3-3 0,1 3 0,-1-1 0,2 3 0,-2 2 0,2 1 0,-3 2 0,1 3 0,0 1 0,7 10 0,0-1 0,2 6 0,3 0 0,4 11 0,4 3 0,3 4 0,6 3 0,0 3 0,2 2 0,0 2 0,0 1 0,-1 2 0,3 0 0,-3 2 0,2 1 0,1 3 0,-1 3 0,2-2 0,-2 0 0,0-3 0,-4-7 0,-3-4 0,-2-8 0,-5-5 0,-3-8 0,-6-6 0,-3-5 0,-3-3 0,-2-4 0,-1-4 0,-1-2 0,2-3 0,-2-2 0,-1-2 0,0 0 0,1 0 0,1 2 0,0 1 0,1 5 0,-1 1 0,0 3 0,5 5 0,0 5 0,4 3 0,3 5 0,1 3 0,2 6 0,2 2 0,4 3 0,2 2 0,3 1 0,2 5 0,0-1 0,1 4 0,-1 0 0,-1 1 0,3 3 0,0 2 0,1 3 0,1 2 0,0 0 0,1 3 0,2 0 0,3 3 0,-1-2 0,-1-1 0,-4-9 0,-4-3 0,-2-5 0,-3-7 0,-4-3 0,-1-5 0,-4-5 0,-1-5 0,-3-3 0,-2-2 0,-3-5 0,-2-4 0,0-1 0,-5-7 0,1 1 0,-3-3 0,0 2 0,0-1 0,1 4 0,-1-3 0,1 3 0,1 1 0,3 3 0,1 3 0,4 6 0,2 2 0,3 9 0,4 4 0,4 8 0,3 6 0,2 5 0,4 3 0,2 2 0,1 1 0,1 2 0,2 2 0,1 5 0,4 0 0,2 6 0,1 0 0,3 3 0,-3 1 0,1 2 0,-3-3 0,-5-5 0,-1-8 0,-2-6 0,-3-5 0,-1-5 0,-4-3 0,-4-8 0,-2-3 0,-6-9 0,-2-5 0,-2-4 0,-5-3 0,-1-2 0,-2-5 0,-2-3 0,0-2 0,-2-3 0,2-2 0,-1 0 0,-3-1 0,-1-1 0,-2 3 0,-1-3 0,-3 5 0,6 2 0,1 5 0,5 3 0,8 10 0,1 5 0,9 11 0,4 5 0,2 7 0,6 5 0,3 3 0,2 1 0,3 5 0,3 1 0,0 2 0,0 0 0,-1 0 0,-1 3 0,-1 3 0,3 2 0,0 0 0,-3-2 0,-3-5 0,-1-8 0,-5-5 0,-2-2 0,-9-13 0,-2-2 0,-5-6 0,-4-6 0,-2-3 0,-2-3 0,-2-5 0,-1-2 0,-3-5 0,0-2 0,-1-5 0,0 0 0,2 0 0,0-2 0,-2 0 0,-3-2 0,-1 2 0,1 3 0,3 4 0,1 5 0,5 4 0,3 8 0,6 4 0,7 9 0,4 6 0,8 8 0,2 3 0,3 2 0,4 5 0,1 0 0,1 3 0,1 1 0,0 4 0,-2 1 0,2 3 0,-2 0 0,2 1 0,-3-3 0,1 1 0,-4-6 0,-6-6 0,-5-10 0,-4-4 0,-5-8 0,-6-5 0,-2-5 0,-3-6 0,-1-4 0,-1-3 0,-3-4 0,-2-2 0,-1-3 0,0-2 0,1-3 0,-2-1 0,2 0 0,0-2 0,-1 1 0,0 3 0,-2 2 0,2 1 0,2 7 0,2 3 0,5 7 0,5 6 0,5 9 0,5 4 0,4 7 0,4 4 0,2 3 0,1 2 0,3 2 0,-2-1 0,1 2 0,0-1 0,-2 1 0,0 4 0,0 0 0,-1-1 0,2-1 0,-3 0 0,-3-6 0,0-3 0,-3-3 0,-2-7 0,-4-2 0,-2-7 0,-2-4 0,-4-6 0,-3-3 0,-1-3 0,-1-1 0,0-4 0,-2-4 0,-1-4 0,0-1 0,0 0 0,-1 0 0,-1 2 0,1-1 0,2 2 0,-5-2 0,5 5 0,-4 1 0,5 7 0,1 6 0,2 2 0,7 11 0,2 3 0,5 8 0,6 3 0,3 6 0,2 4 0,1-1 0,-1 1 0,1-1 0,0 3 0,0 4 0,1 1 0,1 2 0,2 0 0,2-1 0,-2 1 0,0-1 0,-1-6 0,-8-6 0,-2-6 0,-7-10 0,-3-6 0,-4-8 0,-3-3 0,-2-6 0,-4-6 0,-1-1 0,-3-6 0,-2-2 0,2-2 0,-1-1 0,-1-2 0,0 2 0,-1-3 0,1 3 0,0-1 0,1 7 0,3 2 0,-1 6 0,1 4 0,5 5 0,5 7 0,3 5 0,4 5 0,4 7 0,5 4 0,2 3 0,4 6 0,-1 1 0,1 1 0,0 3 0,1 1 0,0 2 0,3 2 0,0 0 0,2 2 0,2 0 0,0 1 0,-4-6 0,-2-5 0,-6-13 0,-7-6 0,-1-10 0,-6-5 0,-3-5 0,1-6 0,-8-2 0,3-2 0,-6-1 0,-1 0 0,1 0 0,-1-1 0,0 1 0,2 1 0,-3 0 0,3 2 0,0 4-1520,2 5 1,2 3-1,1 3-702,0 1-1195,3 1 1608,0 3 1809,4-2 0,-4-1 0,2-3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12.63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270 1 13143,'0'3'304,"0"0"-186,0-3 18,0 3-25,0-2 301,0 2-210,3-1 416,-2-1-35,2 2-294,-3 0-219,0-3-14,0 3 102,0 0 0,0-2-102,3 1-76,-3-1 116,3 2-175,-3-3-12,0 3 83,0 0 0,1-2 97,1 1-58,-1-1 27,2-1 133,-3 2 8,0-1 70,0 2-344,0 0 199,0-2-193,2 1-76,-1-2 188,2 3-88,-3-2 175,0 2-129,3-3 1,-2 1 106,1 1-69,-2-2-157,0 3 222,0 0-34,0-2 205,0 2-330,0-1 60,0-1 413,0 2 1,1-1-369,1 0-124,-1 0 168,2-2-62,-3 3-23,0-2 0,1 2 4,1-3 0,-2 1 27,3 1 131,-3-2-97,0 3-113,3-3 108,-2 3-47,2-2 1,-3 2 91,0 0 208,0-3-230,3 3 34,-3 0-93,3-2 1,-2 2 37,1-3-100,-1 2-20,1-1 140,-2 2-55,3 0 39,-2-2 1,2 2-42,-3-1 1,1-1 39,1 1-31,-2-1-104,3-1-104,-3 3 120,0-3 39,3 3 108,-2 0-105,2-2-16,-3 2 17,0-1-108,0-1 122,0 2-104,3-3 1,-3 1 78,2 1-255,-1-1 34,-1 1 136,3 1 17,-2-2 8,2 2 106,-3-3 348,0 3-21,0-3-146,0 3-395,0 0 187,2-2-257,-1 2 762,2-3-704,-3 3 175,0-3-309,0 3 442,0 0-170,0-2 68,0 2 92,0-1 189,0-1-15,0 2-340,0 0 0,1-3 66,1 3-1,-1-3-112,1 0 24,-2 3-61,0-2 173,0 2 0,1-1-56,1 0 212,-1 0 234,2-2-360,-3 3 43,0-2-400,0 2 138,3-3-299,-3 2 231,3-1 420,-3 2-86,0 0-63,0-2 0,1 1-162,1-2 439,-1 0-41,2 3-161,-3-2-374,0 2 271,2 0-136,-1-3 54,2 3 0,-3-2 23,0 1 17,0-1-5,3 2 0,-2-3 18,1 3 144,-2-3-97,0 3 303,3 0-215,-2-2 0,2 2 1,-2-1 387,1 0-456,-2 0 121,3-2-99,-3 3-136,0-3 51,0 3 4,3-3-370,-2 3 76,2-2 258,-3 2 0,0-1 34,3 0 174,-3 0-1,3-2-190,-3 3 64,0-2 0,1 2-38,1-3 62,-1 2-164,2-1 129,-3 2 1,0-1-128,2 0 109,-1 0-63,2-2 167,-3 3-103,0-2 0,1 3-3,1-2-48,-1-2 19,1 3 0,-2-2-37,0 1 51,0-1 1,3 2-10,-2-3 143,2 2 31,-3-1-148,0 2 4,0 0 0,0-2 5,3 1-12,-3-2 1,3 1-65,-3 1 80,0-1 104,0 2 114,0 0-137,0-3 15,0 3-68,3-3 0,-2 1-57,1 1 64,-1-1-621,-1 2 375,0 0 161,0-3 1,0 3-3,2-3 54,-1 0-119,2 0 287,-3 3-126,0-2 168,0 2-278,0-1 84,0-1-220,0 2 74,0 0 95,3-2-49,-2 1 1,1-1-125,-2 1 149,0-1-13,0 2 47,0 0-48,0-3 9,0 3 1,3-2-9,-1 1 38,0-1-229,-2 2 160,0-1-38,0-1 37,0 2 164,0 0 2,0-2-134,0 1 145,0 1-107,0-2 0,1 2 29,1-3 8,-2 3-14,3-3-6,-3 3 166,0 0-111,0-2-48,0 2 1,1-1-19,1 0-27,-1 0 46,2 1 4,-3-2-210,0 1 187,0 1-169,0-2 1,0 3-113,0-2 192,3-2 81,-3 3 0,3-2 14,-3 1-38,0-1 0,0 2-36,0 0 147,0-3 7,0 3-49,3-3 22,-2 3-46,2-2-7,-3 4-15,0-4 0,0 3 0,0-3 57,2 1-51,-1 0 62,2 1-57,-3-2-1,0 2-19,0 0 26,0-3-185,3 3 112,-3 0-16,3-2 1,-2 4 66,1-3-31,-1 0 48,2 1-24,-3-2-30,3 4 195,-3-4 14,3 2-17,-3-3-131,0 3 24,3-3-27,-2 6-34,2-5 1,-3 4-238,2-3 105,-1 0 137,2 1 0,-2-2 51,1 1 5,-1 1 220,1-2-279,-2 2 132,0 0 1,3-2-77,-1 4-48,0-4 1,-1 2 11,1 0-98,-2-3 1,3 4 75,-3-2 14,0-1 0,2 2 134,1-1-150,-1-1 383,-2 2-346,0 0 0,0-2 226,2 1-142,-1-2-58,2 3-63,-3-2 1,1 3 132,1-2-109,-1-2 1,1 4-9,-2-2-137,0-1 144,0 2-189,3-3 185,-2 3-17,2-3 11,-3 3 0,1-1 224,1 0-179,-2 1 0,3-3 44,-3 2-64,0-1 1,1 2 22,1-3 7,-1 3-163,2-3 48,-3 3 0,0-1-148,3 1 59,-3-1 96,3-2 14,-3 3-19,0-3 1,1 3-93,1-3 78,-1 0-233,2 0 275,-3-3 0,-3 0 55,1-4 1,-1 3-51,1 0 1,1 0 79,-3-3 0,1 3 0,0 0 43,0-1-96,-2-1 1,2-1 152,-1 1-138,-2 0 1,5 1 1,-3 1 225,2 0-106,-4-3 1,5 3-13,-3 0 0,2 2-65,0-3 1,1 3-18,-1-2-27,1 3 0,-4-3 7,3 2 1,0 0 0,1-1-118,-1 0 130,1 1 1,-2 1 12,3-1 227,0 1-6,0-2-184,-3 3 1,3 0 51,-3-2-414,3 1-262,0-2 247,0 0 13,0 2 314,0-1-140,0-1 207,0 2-15,0-2 78,0 0-80,0 3 16,-3-3 3,2 0-34,-2 2-77,3-2-12,0 1 41,0 1 1,0-2-15,-3 3 1,3-1 12,-2-1-118,1 1 1,1-2-82,0 1 153,0 1-19,0-2 116,-3 0-120,2 3-17,-1-3 35,2 3-62,0-3 103,0 2 0,-1-2-42,-1 3 132,1-3-102,-2 3 605,3-3-476,0 0 341,0 2 164,0-2 0,1 8-567,1-1 1,-1 3-22,1-3 1,1 0-130,-1 0-20,0-2 213,1 3-274,-3-1 7,6 0 107,-5 1 1,2-2 31,0 1 0,-2 1-18,3-3 75,-2 3 1,1-3 7,-3 2 1,2-2 110,0 3-58,0-4 0,0 3-52,0-2 143,0-2-162,1 6 1,-2-4 87,1 2-237,2-3-45,-4 5 190,3-5 6,0 2-27,-2-3 132,2 0-127,-3 2 67,0-1-144,0 2 98,0 0-158,2-2 160,-1 1-309,2-2 263,-3 3-103,0-2 81,0 2-44,3-3-2,-2 3-54,1-3 1,-2 4 27,0-2 28,3-1 242,-2 2-213,2-1-13,-3-1 184,0 2 1,2-2-58,0 1-84,0-1-325,-2 1 189,0 1 154,0-2-97,0 2-23,3-3 323,-2 0 149,2 3-261,-3-3-242,0 3 186,0 0 1,0-2-22,3 1 0,-3-1 125,3-1 172,-3 3-177,0-3 135,0 3-213,0 0-154,3-2 26,-2 2-52,2-3-129,-3 2 329,0-1-143,0 2 215,2-3 8,-1 3 18,2-3-128,-3 3 1,1-1 43,1 1-40,-1-1 0,1-2-50,-2 3 44,0-3 94,0 3-119,3 0 40,-2-2-158,2 4 139,-3-4-5,0 2-75,3-3 67,-3 0 1,3 1 28,-3 1-12,0-1 238,0 1-150,3 1-43,-2-2-46,2 2-41,-3-3 1,0 2 103,2 0-118,-1 0 0,2-1 211,-3 1-156,0-1 148,0 2 7,0-1 101,3-1-179,-2 2-162,1 0 22,-2-2 0,3 2-142,-1-1 91,0-1 106,-2 2-68,0 0-55,0-3 80,3 3 1,-3-2-112,3 1 87,-3-1 1,0 2 16,0 0 85,0-3 167,3 3-135,-2-3-51,2 3 4,-3-2-33,0 2 0,0-1 48,3 0-91,-3 0-6,3-2 212,-3 3-134,0-2-17,0 1 0,1 1 82,1-1-45,-1 0 178,2-2-201,-3 3 206,0-3-133,0 3-34,2-3-148,-1 3 168,2-2-170,-3 2 107,0-1-144,0-1-10,0 2 119,3-3-86,-3 0 0,3 1 125,-3 1-94,0-1 98,0 1-97,0 1 50,0-2 0,1 2-12,1-3-88,-1 0-85,2 0 165,-3 3-5,0-3-17,0 3 91,0 0 0,0-2-98,3 1 141,-3-1-110,3-1 44,-3 3-18,0-3 9,0 3-196,3 0-85,-2-2 222,2 2 1,-3-3-1,0 2-43,0-1-37,0 2 370,2 0-245,-1-3 256,2 3-152,-3 0-60,0-2 33,0 2-249,3-3 1,-2 3-60,1-3-10,-2 3 204,0 0 19,0-2 1,0 2-1,1-1 129,1 0-89,-1 0 164,2-2-186,-3 3-63,0-2 78,0 1-91,0 1 102,0-2-42,3 2 172,-3 0-148,3-3-45,-3 3 50,0 0 0,1-2 8,1 1 28,-1-1 0,2-1 24,-3 3 0,0-3 131,0 3-176,0 0-108,0-2 128,3 1-62,-3-2 1,3 1 60,-3 1 30,0-1-65,0 2-14,0 0 19,0-3 7,0 3-109,3-3 102,-2 3-102,1-2 77,-2 2-9,0 0-36,0-3 59,0 3-13,0 0 1,1-2 81,1 1-71,-1-1 11,2 1 78,-3-1-1,0 2-69,0 0 125,0-2-83,0 1-182,0 1 1,1-2 32,1 1-31,-2-1-31,3-1 195,-3 3-80,0-3 116,0 3-91,0 0 18,0-2 90,0 2-59,0-1-166,0-1 143,3 2-97,-2-3 80,2 0-13,-3 3 28,0-2-24,0 1 25,0 1-25,0-2 166,0 2 15,0 0 33,0-3-168,0 3 1,0-1-162,3 1 187,-3-1-68,3-2 36,-3 3-42,0-3 109,0 3 58,0 0-126,0-2 76,0 2-31,0-1-239,0-1-270,0 2 408,0 0-55,0-2-6,0 1 145,3-2-145,-2 3 133,2-2-95,-3 2 29,0 0 1,0-3 243,0 3 0,0-1 8,2 0-16,-1 1-119,2-3-10,-3 2-183,0-1 25,0 2 156,3-3-286,-2 0-7,1 3 76,-2-2 82,0 1 284,3-2-231,-2 0 190,2 0-153,0 0-7,-3 0 80,3 0-145,0 0 81,-2 0-148,2 0 108,-1 0-160,-1 0-63,2 0 272,0 0 247,-2-2-66,1 1-90,-2-2-120,0 0-156,0 2-36,0-1 96,0-1-5,0 2-42,0-2 209,0 0-151,0 3 19,0-3 35,0 0-23,0 2 30,0-2 1,-2 3-19,1 0 4,-2 0 318,3-2-114,0 1-85,0-2 1,-2 2-111,0-1-149,0 1 115,2-1 239,0-1-10,-3 2-191,2-2 305,-2 3-354,3-3-56,0 3 1,0-3 125,-3 3-78,3 0 60,-3 0-53,3-3 166,0 2 138,0-2-278,0 0 92,0 3-78,0-3-101,-3 0 125,2 2 5,-2-2-53,3 3 16,0-2-62,0 1-161,0-2 133,0 0 81,0 2 0,0-1-13,-2 2-3,1 0 139,-2-3 7,3 2 91,0-2-249,0 0 1,-1 3 68,-1-2 0,1 0-12,-1 0 36,2 1-99,0-2 62,-3 3 1,2 0-94,-1-2-181,1 1 205,1-2 361,-3 0-158,3 2 1,-3-2 95,3 1-60,-3 1 34,2-2-135,-2 0 1,3 3-65,-3-3 0,3 2-36,-2-1 0,0 1 78,0-1 80,1 1 0,-2-1 54,1 0 126,1 0-270,-2-1 301,0 2-15,3-2-178,-3 3 43,0 0-676,2 0 307,-5 3-276,6 1 329,-3 2 0,2 1 0,0-1-112,-1 1 1,-1 0 78,3 1 1,0-1-76,0 2 0,0 0 141,0 0 0,0 0 1,-2-1-79,0 0 0,0 1 263,2-3-64,0 1 60,0-1 1,0 1 0,0-1-106,0 0 370,0-2-147,0 2 1,1-6-73,1 3 203,-1-3-32,1 0-126,1-3 56,-2 0-77,2-6 1,-1-1-84,0-3 1,0 0 41,-2 0 0,0 0-24,0 0 0,0-2 40,0 1 1,0-1 0,-2 2 28,0 3 1,-3-2 448,1 4-359,-2-1 1,-1 3 57,-2-1 1,2 4 144,-1 1 1,-2 1-242,2 1 1,-1 5-53,3 1 0,0 6 0,1 0-89,1 2 1,0 3-499,0-2 291,1 3 128,3-4-25,0 4 1,0-4-15,0 3 1,0-3-207,0-1 0,2-1 89,0-3 0,1 1-850,-1-1 739,-1-1 0,3-2-360,-2-2 176,-1-1 99,4-3 250,-1 0 126,2-6-208,-2 2 26,-1-5 527,0 0-234,-3-1 410,6-6-263,-5 2-186,2-7 0,-3 4 56,2-4 265,-1 1-255,2-2 0,-3 4 445,0-2-393,-3 6 1,2 1 0,-3 3 195,1 1-286,-2 5 0,4-2 64,-3 6 0,-1 4 31,-1 2 0,2 3-227,-1 4 1,3 4 72,-2 2 0,2 2 0,0 3-332,2 0 1,0-1-766,0 0 560,0-1 240,0 1 36,0-4-531,2 4 437,-1-7 0,3 0-140,-2-4 1,-1-2-293,1-1 295,1-2 256,1-3 1,2-4 509,-2-5 0,2-1-243,-2-3 0,2-1 579,0-5 0,0-2 91,1-2 1,-2-2-463,0-1 0,0-1 0,-2 1 138,0-1 0,-1 2 335,0-3-482,-2 6 1,0 0 183,-2 8-84,-2 0 1,-2 8-93,-1 4 0,1 6-151,-1 9 0,1 1-232,0 6 1,0-1 0,1 2 166,1-1 1,1 1-984,-1-2 0,3 1 469,-1 0 1,0-2-860,0-3 250,1 1 0,-2-4-495,3-1 1,1-5 668,1-4-389,-1 1 778,5-7 0,-5 3-83,3-6 943,1-3-337,1-4 0,1-6-128,-1-4 1,0-2-105,1-3 0,-1-3 11,1 0 1,-3-3-12,0 1 0,-2-2 0,0-2 0,-2 6 11,-2 2 1,-3 7 1135,-3 8 0,0 5 359,-3 6 1,3 10 178,-3 7-1617,3 7 1,1 9-338,3 5 0,2 3 465,0 2 0,1-5 5388,1-3-2694,0-3-2642,0-3-63,0-3 0,-2-10-71,0-5-3355,-3-6 1,2-8 1754,-1-5 0,1-7-2452,3-2 2186,0-1 1948,0-1 0,0-4 0,0 1 0</inkml:trace>
  <inkml:trace contextRef="#ctx0" brushRef="#br0" timeOffset="1952">251 315 7578,'7'0'0,"-1"0"1048,0 0 0,-1 0-279,-1 0 0,0 0-80,3 0 0,-3 0-426,0 0 14,-2 0-110,0-3 0,-2-3-23,0-2 0,0-1-126,0 0 0,0 1 89,-2-2 1,0 1-128,-2-2 34,0 3 0,-3 0 201,1 4-122,-1-2 11,4 2-19,-3 1 994,3 0-218,-4 3 0,1 1-397,2 1 0,1 2 933,3 5-923,0-2 1,3 4 572,1-2 1,2 2-494,1 0 0,-1 1-20,0 1 1,1-3 0,-1-2-260,1-3-253,-1 0 0,0-4 193,1 1-543,-4-4 306,0-2 1,-3-5 20,0-2 1,-3-3 70,-1-1 0,-2-2 0,-2 1-717,-1 0 167,-2 2-60,4-2 177,-5 3 150,5 3 48,-3 1 1,4 3 797,-1-1 0,1 4 805,0 1 0,2 2-1011,2 2 1,0 3 0,1 5-372,-1 0-56,0 3 0,4 1 0,0 1 0,3 1 0,-1-2 0,2 1 0,0-5 0,1 2 0,-1-4 0,1-2 0,-1-4 0,1-2 0,-1-2 0,0-5 0,-2-3 0,1-8 0,-3-3 0,0-4 0,-2 0 0,0 2 0,0 2 0,-3 3 0,-1 3 0,-2 5 0,-3 1 0,2 2 0,-2 3 0,2 2 0,-2 7 0,2 0 0,0 7 0,2 0 0,3 3 0,-1 5 0,1-1 0,2 2 0,-2-3 0,4-1 0,-1 1 0,3-3 0,3 0 0,1-2 0,1-6 0,0 2 0,-2-9 0,5 2 0,-1-4 0,-2-4 0,0-5 0,-3-4 0,-1-2 0,-3-1 0,-2-2 0,-2 1 0,-5 3 0,-4 1 0,-1 2 0,-1 2 0,-2 3 0,-2 1 0,-2 3 0,0 1 0,0 3 0,-1 5 0,1 2 0,-3 0 0,5 2-3467,0-1 532,3 1 1,2-5-5205,1-2 8139,-1-2 0,2-5 0,-3-2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36.48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1082 365 8618,'10'-2'-436,"-3"-5"291,-5 5 217,-2-7-162,0 9 1,0-2-62,0-4 5,0 4 90,0-7 0,-2 9 4,-5 0 1,3 0 31,-9 0 0,7-6-21,-7 0 267,9-1-115,-13 7 0,13 0-119,-9 0 1,6 0 351,-5 0 1,5 0 241,-5 0-332,7 0 21,-3 0-65,-1 0 195,7 0-332,-6 0 0,8 2 246,0 5-518,0-5 160,8 6 36,3-8 1,8 0-109,0 0 0,0 0-36,0 0 0,1 0-13,-1 0 191,0-8-68,9 6-10,-16-7 37,14 9 1,-22-6 29,9-1-46,-9 1-83,5-3 103,-9 7 0,-9-6 1,-6 8-108,-8 0 0,-5 0 1,-6 0-144,2 0 224,0 0 1,-8 0-22,-5 0 0,7 0 184,-1 0 0,1 0 66,6 0 1,-2 2-116,2 4-106,5-4 509,7 16-337,1-16 1,2 8 0,2-5 490,3 1-468,7 0 58,5-6-108,11 0 50,17 0-256,-7 0 175,15-8 0,-6 4-100,8-9 0,7 6 52,0-5 0,1 1-138,-1-2 129,-4-4 1,8 7-1,-9-7-148,-2 4 0,3-2 38,-16 8 0,-6-5 0,-8 3 26,-2-1 58,-3 5 130,-15-3-68,-1 8 1,-18 0-61,-4 0 1,-6 0-1,-5 0-4,-1 0 1,-7 0 9,6 0 9,-8 0 1,6 6-98,-4 1 0,-2 5 144,8-5 1,0 5-53,7-5-22,-9 8-254,7-13 584,-7 15-195,17-15 1,-4 13 239,8-9 179,-8 1-436,13-7-115,2 0 96,10 0-183,9 0 200,9 0 0,4-7 3,12 1 1,-1-3-43,8 3 1,-1 2-26,8-9-148,-1 9 6,-8-13-91,6 15 211,-6-15 1,0 12 1,-5-7 0,-4 5 0,-1-3-220,-1 1-40,0-6 238,-8 13-10,-3-7-16,-8 9 0,-11 0-14,-8 0 0,-2 0-13,-11 0 117,0 0-87,-6 9 1,-7-5 121,0 9 1,-1-7-111,1 7 1,4-6 113,-3 5 1,1-1-17,-1 2-24,12-5-50,-13 1 0,24-7 16,-5 4 0,5-4 187,2-2-263,8 9 105,-6-7-3,15 7-19,2-9 55,2-9-71,15 7 0,-6-7 94,8 9 1,6-6-107,1 0 1,6-7-11,-7 6 42,9-7-35,-4 11 0,6-14 10,-4 5 1,2 1-117,-8-2 1,-1 7 81,-5-7 0,-1 9 57,0-3-36,-8-3 8,-3 8 33,-8-7 0,-2 9 1,-4 0-47,-7 0 0,-11 0 0,-3 2 4,-3 5 0,-4-5-21,-11 4 28,13 5 1,-12-9-11,12 4 0,2 3 2,-2-3 1,8 3-1,-1-5 282,4 2-268,1 1-67,1-7 79,9 0 21,-7 0-97,15 0 1,-5 0 121,14 0 0,3 0-42,9 0-13,0 0-1,1-9 61,7 7-66,-5-6 1,12-1-24,-9-4 1,7 3-1,-4-1-17,2 3 1,-7-5-232,3 6 263,-5 1 0,-8 0 341,-1-1-146,-7 1 0,1 6-79,-12 0-103,-5 0 1,-15 0 77,1 0-56,-9 0 0,6 2-34,-4 4 1,-2-4 64,9 5 1,-7 1-61,6-1 1,1 1 52,5-1 1,1-5-96,0 4 1,9-2-3,3 3 95,-3-5 161,16 6-201,-4-8 1,24 0 27,-1 0-114,9 0 92,-4 0 0,8-6-89,1 0 0,-3-7 81,-4 7 0,2-7-130,-9 6 1,1-5 135,-7 5 1,-2-1-1,-2 3-34,-2-1 132,-9 0-65,-4 6 0,-6 0-54,-14 0 1,5 0 11,-10 0 0,-3 0-28,3 0 1,-7 0 39,6 0 0,-6 6-47,7 0 0,-3 1 0,7-5 52,2 4 1,-5-4-24,12 5 242,-6-5-236,-1-2 105,9 9-63,1-7 268,9 6-273,9-8 0,1 0-25,9 0 1,3 0-91,3 0 0,-3 0 1,5 0 82,1 0 1,-7 0-210,5 0 74,-5-8 0,-2 6 233,0-5 0,-6 5-99,0 2 0,-7 0 86,7 0-135,-9-9 19,-4 7 0,-12-6 0,-12 8-128,-1 0 152,-1 0-9,-2 0 34,7 0-179,-7 8 9,9-6 28,-8 7 1,5-3 34,-3 1-144,3-1 255,12 3 0,1-5 17,9 9 1,9-9 293,4 2-210,12 5 0,-1-9-22,7 4 1,1-3 65,7-3 1,-1 6-159,0 0 0,1 1 47,-1-7 0,7 0 1,1 0-65,3 0 0,-6 0-191,2 0 110,4 0-65,-9 0 176,7 0-272,-17 0 103,-3 0 0,-7 0-8,-1 0 1,-7 0 61,1 0-247,-9 0 1,5 2-44,-9 4 41,0-4 33,0 7 233,0-9-151,-9 0-68,7 0 584,-6 8 63,16-5 1,3 11-209,8-7 0,-6 1 57,0-1 0,-1 1 45,8 5-195,-1 4-21,0-6 0,0 6 45,0-5 1,7 6-92,-1-6 1,1-1-9,-7 2 0,0-3-173,0 3 1,-6-4 143,0-9-538,0 0 180,6 0 91,0 0-66,0 0 181,-8 0 1,4-2-9,-9-5 0,0 3 43,-6-9 0,3 0 66,3-6 0,-4 6 0,4 1-25,-3-3 0,-3 4-26,0-2 1,0 7 158,0-7 118,0 9 1,0-7 260,0 5-316,0 4 612,0-7-132,0 9-30,0 0-378,0 9 1,6-5 160,0 9-198,1 0 0,-1-1-8,0 1 1,3 0-138,-3 6-39,-3 0 0,11 0 62,-7 0 1,-1-6-694,-6 0-26,9-9 298,-7 13 144,6-15 28,-8 7-96,0-18 98,0-1 1,0-9-139,0-1 265,0 1 0,0 0-144,0 0 337,0 0-212,-8 8-59,6-6 337,-7 7 0,7-7 287,-4 4 577,4-4-164,-7 15-590,9-7 0,2 11 601,5 5-323,-5-5-199,6 15-182,1-7 1,-5 10 73,9-1 0,-7-2-263,7-5 1,-7 6-248,7-6 1,-7-1 249,7 2 0,-6-3-205,5 3-9,-7-4-494,3-9 510,-8 0 0,0-2-83,0-5 1,0 3-5,0-9 1,0 0-181,0-6 377,-8 0 1,3 0-309,-7 0 272,7 0 1,-5 6 77,3 0 1,3 2 178,-9-1 0,9 1 223,-2 5 60,3 3 764,-5-5-165,6 8-645,-7 0 0,9 8-22,0 5 1,2-2-60,5 2 0,-5-1-243,4 8 0,3-1 84,-3 0 0,1-6-7,-7-1 5,8 1-752,-6 6 282,7-8 233,-1 6-472,-6-15 152,7 7-317,-9-9 517,0-9 1,0-2 0,0-8 1,0 0 0,0 0-56,0 0 0,-2 0 98,-5 0-17,5-1 511,-6 1-192,-1 9-181,7-7 0,-13 12 1310,9-7-241,-1 7 0,7-1-498,0 12 1,0-1 43,0 7 105,0 1-210,0 6-309,0 0 1,3 7 198,3-1-152,-4 1 0,9 0-90,-5-1 0,-2 3 102,9-3 0,-9-3-411,3 3 1,1-4-591,-1-1 484,8-1 199,-13 0 0,8-8-532,-3-5 439,-5-4 0,9 4-276,-5 1 341,-4-1 0,7-8 107,-9-4 0,0 1-170,0-7 40,-9-1 113,-2-6 0,-1 0-227,-1-1 229,9 1 1,-7 2 140,5 4 0,1-1-170,-7 7 495,7-8 0,-5 7 262,3-5 469,5 4-485,-6 9-398,8 0 0,0 9 114,0 4 1,2 6 17,4 6 1,-2-3-299,9 3 1,-6-1 85,5 1 1,-5-3 0,3 3-291,-1-4 65,6-2-655,-13 1 554,15-1 0,-13 0 50,9 0 1,-9-6-324,3 0-245,3-9-205,-8 13 4,15-15 543,-14 7 0,5-12 271,-8-3 95,0-5-29,0 1 1,-2-7 0,-2 4-342,-3-4 342,-8-2 0,7 0-60,-5-1 1,-2 1-154,9 0 522,-9 9 200,13-7 250,-7 14-399,1-5 185,6 8 0,-7 8-177,9 5 1,2 4-1,2 2 18,3 0 1,6 1-150,-7-1-132,0 0 1,1 0-29,-1 0 1,3 0-181,-3 1 0,-2-3-813,9-5 649,-9 5 1,7-12-635,-5 7 451,-3-7 99,5 3 163,-8-8 0,0-8-109,0-5 246,0-4 0,0-2-80,0 0 1,-2-1 104,-4 1 1,3-2 0,-5 0-221,-1 2 351,7-13-63,-15 27 0,15-20 485,-4 12-358,4 5 1,-5-3 383,1 5 291,-1 3-486,7-5 1,0 10-85,0 4 0,3 5 190,3 8-111,-4 0-49,15 0-351,-15-8 113,15 6 0,-13-6 316,9 8-622,-8 0-243,12 0 1,-13-2 101,9-4 73,-9-4 102,4-1-260,-8-6 168,0 7 0,0-9 188,0-9 1,0 5-346,0-9 329,0 0 1,-6-6-44,0 0 1,-3 0 120,3 0 64,-5 0 1,0-1-96,3 10 670,-1 1-241,7 1 301,-6 6-296,-1-7 291,7 9 1,-6 2 58,8 5-251,0 3-271,0 9 144,8 1-506,-6-1 210,15 0 0,-15 0-206,5 0 0,-3-2 124,2-4-93,-3 4 1,7-8 44,-3 3-441,-5 5 225,6-14 159,-8 5-7,0-8-12,0 0 37,9 0 0,-7-2 41,4-4 1,-4 1-88,-2-8 106,0 1 1,0-7 0,0-1-36,0 1 1,-6 6-52,0 1 89,-1-1-52,-1 2 74,6-6 0,-7 13-29,9-9 0,-6 7 491,-1-7 828,1 9-715,6-5 219,0 9-336,0 9-158,0 1 1,0 3 0,2 0 105,4 2 0,-1 2-179,7 2 0,-5 0-262,6 0 1,-9-6 95,2 0 1,3-7-765,-3 7 544,0-9 1,-3 5-768,3-9 457,-4 0 182,7 0 0,-9-2 132,0-5 1,0 3-1,0-9-31,0-2 1,0-2 115,0-2 94,0 9 0,-2-7-293,-5 4 422,5-4 0,-9 4 344,5 0 0,4 7-100,-5-7 266,5 9-191,2-5-64,-8 9 1,6 2-137,-5 5 1,5-3 0,2 9 189,0 2-357,0 2 1,7 2 0,-1 0 146,-2 0 0,0-2-343,3-4 101,-5 4-559,6-15 341,-8 15 153,0-15-34,0 15-428,0-14 34,0 5 183,0-8 17,0 0 239,0-8-101,0-3 87,0 0 152,0-6-45,0 7 1,-2-3 102,-4 0-60,4 0 201,-15-6 0,15 6 351,-5 1-234,-3 7-55,8-3 197,-7 8 50,9 0-339,0 8 1,0 3 0,0 8 19,0 0-457,9 0 197,-7 1 1,6-8 181,-8 1-801,9 0 383,-7-2 1,8 3-111,-3-7 32,-5-1 85,15-6 196,-15 0 126,7 0-153,-9 0 0,0-2 95,0-4 0,0 1 22,0-7 1,0 5-20,0-6 1,0 7 31,0-7-74,0 9 310,0-4-33,0 8 416,-9 0-433,7 0 0,-9 0 0,7 2 302,-2 4 0,-1-2-6,7 9-25,0-9-51,0 13-712,0-6-475,0 8 513,0 0-1048,0-8 541,0-2-1901,-8-9 1735,6-9 1,-9-2 347,5-8 1,-5 0-2022,-8 0 2595,8-9 0,-14-2 0,3-8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18.79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289 135 7699,'0'7'0,"0"-3"-198,0 0 0,0-2 295,0 3-441,0-4 120,0 5 281,0-5-45,0 4 0,1-4 121,1 1 136,-1-1 1,2-2 122,-1-1 347,-1 1-393,5-4 0,-5 3-106,1-2 0,1 2-203,-1-3 252,0 4-153,-2-5 232,0 6-395,0-3 0,-3 4-58,-1 1 1,0 1 13,0 1 0,0 1-83,-3 0 1,1 1 72,-1 3 0,1-2-83,-1 1 0,1 0-77,0-2 197,-1 3 0,2-2-95,0 2 170,0-5-29,4 2 1,-2-6 117,3 0 0,1-3-100,1-3 1,1-3 132,4 1 0,-1-2-135,1 2 0,-1-2 15,0 0 1,1-2 1,-1 4 0,1-1-1,-1 3 1,1-1 104,-1 1 1,-2 0-105,1-1 0,-2 3 473,1 0 13,2 2 61,-5-1-432,2 3 1,-4 3-7,-1 1 1,0 2 56,-2 1 1,0-1-32,-3 0 1,1 2 1,0-1 0,-1 2-67,1-5 0,-1 3-73,1-2 0,2 0-1,-1 2-200,1-1 0,-2 1 27,-1-1-278,4 0-136,-3 1 149,5-4 349,-2 0 0,3-4-28,0-1 0,4-2 1,2-4 1,1 0 21,1-3 1,-1 2 15,0-1 1,1 1 30,1-2 0,0 4 131,-3-2 1,0 2 9,1 1 1,-3-1-44,0 1 1,-2 2 150,3 2-122,-4 1-53,2 1-57,-6 3 1,0 1-79,-4 5 1,0-1 72,-1 3 0,0-3-25,0 3 1,0-3 1,-1 3 1,2-2 17,-1 1 1,1-1 4,0 2 1,1-4-9,-1 2 1,3-1 16,0 0 1,2-3-5,-3 2 1,4-4-79,-1 1 19,1-3 0,1 1-11,0-4 1,1-1 143,1-4 1,2 0-97,2-1 1,0 0 117,1-3 1,-1 1-104,1-1 1,-1 0 112,0 2 1,1 1-56,-1 1 1,-1 1 80,-1 0 1,-2 0 342,2 2-98,-2-2 14,1 5-274,-3-2-137,-6 9 0,2-2-94,-5 5 0,2-2 66,0-1 1,1 3 7,0 0 1,-1-1-58,1-1 0,-1 0 25,1 1 1,2-1 57,-1 2 1,2-4-51,-1-1 64,-2 0 1,4 2-38,-2-2-73,3-1 1,-1-3 111,4-3 1,1-1-5,4-4 1,-1 0 0,1-3 1,1 1-26,1-1 0,-1 0 105,-1 2 1,-1-1-94,0 1 1,0 1 140,-2 1-116,2-2 0,-3 2 207,1-2 9,-1 5 197,-3 1-378,0 3 0,-3 3 18,-1 1 1,-2 4-33,0 1 0,-1 0 40,1-1 0,0 0-110,-1 3 1,1-1 97,-1 1 1,1 1-113,0-2 1,-1 0 6,1 1 0,-1-2 23,1 1 1,0-2-75,-1 1 0,1-2 33,-1-1-195,4-2 131,0 2 37,3-9 0,3 1 24,1-7 0,2-2 193,0 0 0,3-1-43,-1-1 0,1 0-43,-3 0 1,3 1-4,-1-1 0,0 1-25,-4 1 0,2 1 28,-2 1 1,0 3 33,0 0 51,-2-1-87,0 6 246,-2-1-235,-2 7 0,-1 0-27,-1 6 0,-2-3-33,2 3 0,-2-2 54,-1 1 1,0 1-128,-1 2 1,1-2 105,-2-1 1,2-1-96,1 2 1,-1-3 62,1 3 0,-1-3-24,1 0 0,-1-1-36,1 0 0,2-2-84,-1 0-35,4-2-32,-2-3 0,4-3 200,1-2 0,2-2-44,5-2 1,-2-2 59,2 0 0,-2-1-72,2-1 0,-2 2 191,2 1 1,-2 1 24,-1-2 0,0 4 40,-2-2 1,2 3-52,-2 1 0,-1 0-77,-1 0 0,0 2 76,0 1-23,-2 2 238,3 0-281,-6 2 0,2 1-133,-3 2 0,0 2 60,0 0 0,-2 1-7,2 1 0,-2-1-85,0 3 1,-1-3 80,1 3 0,0-3-88,-1 0 1,3-1 54,0 0 0,-1 1 15,-1-2 1,2 2-38,-1-4-13,1 2-94,0 0-26,2-2 0,2-2 269,0-4 0,2-3-113,3-3 0,0-1 131,2-2 1,1-1-78,1 1 0,0-1 147,-3-1 1,0 0-96,1 1 1,-1 1 53,1 0 1,-3 3 14,0 0 0,0 1-39,0 0 1,-1 3-41,-3 0 78,0 2-7,0-1 0,-1 8-179,-1 2 0,1 1 97,-4-2 1,2 3-91,-2-1 0,0 1-14,0 0 1,0-1 83,-2 3 0,1-4-148,0 2 1,1 0 63,-2 0 0,2 0 19,-3 0 0,0-2 16,2 4 1,0-3 65,-1 0 1,2 0-187,0-2-171,0-2 268,4-2 0,-2-2 5,3-2 0,3-2 35,1-2 0,3-4-37,1 0 0,-1-2 109,2-1 1,0 0-108,0 0 0,-1 0 170,-1 0 0,-1 3-35,0-1 0,1 3 65,-1 0 1,-2 0-82,1 2 0,-4 0-4,1-1-5,2 4 39,-3 0 44,1 3 1,-4 4-179,-3 0 1,2 3 27,-2-2 1,2 0-4,-1 2 1,-2 0-67,2 2 0,-2-2 57,0 1 1,0-1-50,2 0 1,-2 0 65,2 1 0,-2 0-38,-1 0 0,-1 1 10,-1 0 1,1 2 59,1-3 1,1 1-79,0-3 9,2 1-349,-2-1 305,6-2 0,0-4 13,4-5 1,2-3 19,3-3 1,-1-1 30,2-1 1,0 0-53,1 0 0,-2 1 115,-2-1 1,-1 1 27,1 1 1,-1 2 114,0 2 1,-1 1-104,-1-1 0,-3 3 45,1 0-187,-1 2 1,-1-1 124,0 1-110,0 1 507,0-2-431,-3 9 0,3-4-63,-3 4 72,0-1 0,0 2-77,-1-1 0,-2 1 69,2-1 0,0 1-47,0-1 0,2 0 13,-2 1 0,1-1-20,-1 1 0,1-1 35,-2 0 0,0 1 3,3-1 1,-2 1-36,2-1 29,-3 1-354,4-4 272,-2 0 0,4-4 55,1-1 1,2-4-17,2-2 0,0-4 28,1 2 1,-1-2-3,1-1 1,-1 2 3,1 0 1,-2 4 33,-1-2 1,1 0-44,-2 0 0,1 3 84,-2 1-77,3 1 98,-4-2-92,2-1 185,-3 4-164,0 0 21,0 3-115,-3 6 0,1-4 79,-2 4 1,2-1-26,-2 2 0,1-1 13,-1 0 1,2-1-5,-2-1 0,2 0 14,-3 3 1,3-1 3,-2 1 1,2-1-68,-2 0 1,1 1 53,-1-1 0,2 1 42,-2-1 1,0 0-44,0 1 1,0-1 159,2-2-152,1 2 1,-4-5-126,3 3 91,0-2 0,2 0-7,0-4 1,3-2-44,1-2 0,0-1 66,0-2 1,0-1-79,3-3 0,-1 3 54,1-1 1,-2 1 88,0-1 0,0 2-82,-3 2 0,3 0 144,-1-1 1,-1 3-56,-1-2 0,1 5-23,-1-3 10,0 4 110,-2-2-150,-3 9 1,0-2 0,-3 5 3,2-2 1,-1-1 1,3 0 1,-3 0 1,0-2 1,2 2-23,-1-2 1,1 2 15,-1 1 1,1-1-12,-2 0 1,0 1 44,3 2 1,-3-2 3,1 2 0,0-2-15,0-1 0,3-1 40,-1-1-67,-2 0 41,3 3-389,-2-4 229,3 0 3,0-3 75,3-6 1,-1 2 13,2-5 0,-1 2-1,2-2 1,0 0 3,0-2 0,0 0 5,2 2 1,-3-2-10,0 3 1,0-1 83,0 3 0,1-1-70,-3 1 1,3 2 103,-3-1 0,1 3-96,-1-2 125,-2 3-74,3-2 98,-3 3 0,0 4-208,-3 0 101,3 3-64,-6-3 1,3 2 19,-1 1 1,-1-3-6,3 0 0,-2 1 111,1 1-95,-2 1 1,4-1 19,-3 0 1,0 1-14,0-1 0,-1 1 10,3-1 1,-3 0-5,0 1 1,2-1-29,-1 1 0,2-3-7,0 0 1,-1-2-30,1 3-154,0-4 114,-1 2 121,2-3-33,-1 0-3,7-3 1,-3 0 18,5-4 0,-3 1 8,0-1 0,2 1-3,-2-1 1,2 0-20,0-1 0,0 1-36,-2-2 0,2 2 42,-2 1 1,0-1-11,0 1 0,-2 0 58,3 2-29,-4-2 0,3 5 49,-2-1 17,-2 1-29,3 1-86,-6 3 1,1 1 9,-3 2 0,0 1-4,3-1 0,-3 1-17,1-1 1,0 0 6,0 1 1,0 0 17,-3 1 1,1 0-3,0 0 0,1 1-40,1 0 0,0 0 34,-3-3 1,1 2-37,0 1 0,1-3 14,1-1 6,0-1-93,0 2-10,1-2 147,3-1 1,1-4-44,1-1 1,2-2 70,2-2 0,-1-3-65,2 1 1,-3-1 40,2 0 1,1 2-20,-3-2 1,2 2 0,0-2 0,0 2-2,1-2 0,-3 2 5,0 1 0,0-1-3,0 1 1,1 0-1,-3-1 1,3 1 18,-3-1-27,3 4 37,-2-3-28,1 5 241,-1-2 80,-3 3-398,-3 6 1,1-4 108,-2 5 0,2-2-150,-2 1 1,2 1 73,-3-1 0,3-2-26,-2 1 0,0-1 58,0 2 0,-1 1 4,3-1 1,-3 0 11,1 1 0,0-1-26,0 1 1,2-2 59,-3 0 1,2 0-60,-1 0-16,-2 0 0,3 0 38,-1-1 1,0-3-268,2 1 262,1-1-7,-1-1 1,4-3 36,0-1 1,3-2-49,-1 0 1,2-1 26,0-2 0,1 1-21,-1-2 1,0 1 85,-2-2 0,2 3-64,-2-3 0,2 3 28,0 0 1,0-1-30,-2 0 0,1 0-3,-3 3 1,2 0-54,-1-1 21,2 1 1,-4 0 23,3 2 0,-2 0-8,0 2 15,-1 1 170,-1-1 0,-3 4-147,1 3 0,-1 0-38,1-1 1,1 2 35,-3-2 1,1 2-28,-1 0 0,2 0 17,-2 1 1,2-1-27,-3 1 1,2-1 46,-1 1 0,-1-1-26,2 0 1,-1 1 14,2-1 1,-2 1 3,2-1 0,-3 0-1,3 1 0,-2-1-9,2 1 1,-3-3 3,3 0 1,-1-2 19,1 0-230,2 1 177,-3-2 1,3 1-29,0-4 37,0-1 1,1-6-5,1 0 1,0 0 14,3 1 0,0 0-16,0-3 1,0 1 11,2-1 1,-1 0-7,1 2 0,-2 0 40,0 1 1,0 0-3,-3 0 0,2 3 36,-2 1-56,3-1 5,-4-1-50,2 2 51,-3 2-7,0 2 1,-1 4 18,-1 0 1,0 3-27,-2-2 1,2-2 0,-2 1 1,0 1-55,-3 1 0,3 0 54,0 1 1,-1-1-55,-1 1 0,0-1 45,2 1 0,-2 0 7,2 1 0,-2-1-18,0 2 1,0-2 20,2-1 1,-2 1-8,2-1 0,0 1 7,0-1 1,3-2 47,-2 1-49,3-4 1,0 3-72,0-2 69,0-2-25,3 0 1,-2-3 16,3-3 1,1-2 2,1 0 0,0 1-3,1-2 1,-1 0-2,1 0 1,-3 0 27,0 1 0,0 0-28,0 0 1,2 1 116,-2 0 0,0 3-100,0 0 1,-2-1 0,2-1 0,-2 2 8,0-1 0,1 3 16,-1-2 9,0 3-57,-2-2 1,-3 7 8,-1 0 0,0 3 34,0-2 0,2 0-23,-2-1 0,1 2 43,-1-2 0,2 2-30,-2 0 1,2 1 0,-3-1 0,3 0 1,-2 1 0,2-3-13,-3 0-12,4 1 1,-4 1-7,3 0 0,-1-1-7,1-1 35,1-3-61,-2 5 46,3-5-349,0 2 296,3-9 0,0 2 24,1-5 0,2 0 4,-2 0 0,2 0 17,0 1 1,0 0-26,-2 0 1,2-1 16,-2 0 0,0 0 0,0 3 1,0 0 9,0-1-14,2 1 0,-3-1-4,1 1 0,-1 0-26,0 2 1,-2-2-45,3 2 109,-2 1-65,1-3 48,-1 3-44,-1-1 217,2 1-35,-3 3 1,0 5-49,0 2 0,-2-1-64,0-2 0,-1 0 30,1 3 0,0-1-24,-2 0 0,2 1-35,-2-1 0,0 3 34,0-1 0,-2 2-92,2-2 0,-2 0 33,0 3 1,-1-1-15,1 3 0,-1-1 9,1-1 0,-1 2 24,-2 0 1,2-3-8,-1 3 1,0-2 1,-1 0 1,2 0 8,-1-2 1,1-1-6,3-2 0,-1-1-48,3-1-8,0-3 0,2 2-7,0-6 1,2 0 82,3-4 1,0-1-37,2-1 0,1-2 46,1 0 0,2 1-46,-3 0 1,3-1 42,-3-2 1,1 2-35,-3 1 0,1 2 129,-1-1 0,1 0 8,-1 1 250,-2 2-286,-1 3 0,-3 4-31,0 1 0,-3 2-95,-2 5 0,0-2 92,-2 4 1,1 0-114,-1 2 1,-1 0 91,-1-1 0,-1 1-51,1 0 0,-2 0-128,3 0 0,-3-3 78,3 1 1,-3 0-18,2 2 0,-1-1 58,1-2 0,1 2 75,1-4 1,1 3-84,-1-2 1,2-1 162,0-1-161,3-4-68,2 0 0,0-4 118,2-4 1,2 0-8,2-5 1,3-1 52,-1-2 0,3 0-69,-2 0 1,1 1 67,-1-1 0,2 1-63,-3 1 0,1 0 127,-3 2 0,1-2-102,-1 3 1,0 0 8,1 4 0,-3-1 0,0 2-5,-2 1 260,1 2-255,-6 6 0,-1-4-53,-2 5 0,-1-2 46,1 1 0,0 0-65,-1 1 1,1 1 33,-1 1 1,1-1-7,-1-1 0,1 1-65,0 1 1,-1 0 64,1 0 1,2-2 12,-1 1 1,2 0-23,-2-2-178,0 0 183,4-2 0,-1-1-29,4-3 0,0-5 7,5-2 0,-2-3-4,3-1 1,2-3 21,1-1 0,-1 0-13,0 2 0,-1 0 119,2 0 1,-3 1-74,0-1 0,-1 2 190,0 0 0,-1 4-34,0-2 0,0 2-8,-2 0 0,1 3-147,-2 0 0,-1 2 9,1 0 0,-3 1-36,2-1 137,-1 1-136,-1-2-52,-3 9 0,0-2 66,-1 5 0,-2-2-118,2-1 1,-2 1 16,0-1 0,-1 3 25,-2-1 1,2 1-4,-1 0 1,1-2 41,0 2 0,1-2-36,-1-1 0,1 1 13,-1 2 1,1-2 72,0 2 1,0-2-61,2-1 0,-1-2 171,3 1-197,-3-4 36,4 2 0,-1-4 92,4-1 0,-1-2-73,4-5 1,-1 1 66,2-2 0,3-1-57,-1-2 0,1 3 97,-3-1 0,1 2-83,-1-1 0,-2 2 80,1-1 0,-2 2-21,2 1 0,0 1 93,-3 1 85,0 3-126,-2-2 0,-1 7-65,-1 0 1,1 4-126,-4-4 1,3 2 49,-2 0 1,0 0-12,0 1 1,-2-1-58,2 1 1,-2-1 85,0 0 0,2 1-90,-1-1 1,2 1 75,-2-1 1,0-2 3,1 1 1,-1-1-16,0 2 0,0 1-31,3-1 0,-2-2-27,2 1 23,-3-4-193,4 5 217,-2-5 0,3 1 74,0-4 1,2-2-74,0-2 0,3-1 66,0 1 1,0-1-65,2-2 1,-1 2 104,-2-2 0,1 2-62,0 1 1,-2 2 21,2-1 1,-2 1 41,1-2 1,1 1-65,-2 1 0,1 2 267,-2-2-148,3 2 127,-4-1-124,4 3-54,-4 0-357,2 0 206,-3 3 0,-2-1-116,0 2 128,-3 0 1,1 3 22,-2-1 1,1-2 14,1 1 0,1-1 7,-2 2 0,0 1 13,0-1 0,2 0 14,-1-2 0,0 2 30,0-2 0,0 1-46,2-1 0,1 2 25,-4-2 1,4 0-23,-1 0 1,-1 0-14,1 3 1,-3-3 12,3 0 1,-2 1-8,2 1 9,0 0 0,0 1-3,-1-1-230,1-2 203,2 2-62,0-6 318,0 3-223,0 0 4,0-2 0,0 2-5,0-1 1,0-1-1,-3 1-114,3-1 109,-3 2-70,3-3 1,-1 3 46,-1-3-28,1 3-16,-1-2-10,2 2 93,0-9-24,2 2 1,2-8 41,2 4 0,-1-1-38,-1 3 0,-1-1 30,2 1 1,0-3-13,0 1 1,0-1 0,2 0 0,-1 2 53,1-2 0,-1 0-57,0 1 1,1-2 13,-1 2 1,1 1-7,-1-2 0,1 2 85,-1 1 1,-2-1-74,1 1 0,-2-1-41,1 1 1,2 0 4,-2 2 1,-1-2-7,-1 2 1,1 0-7,-1 0 1,1 2-12,-1-2 0,-1 2 32,1-3 1,1 3-6,-1-2 0,1 0 69,-1 0 1,-1 0-67,1 2 0,1 1 229,-1-3-170,0 2 1,0-1-2,0 1-82,1 1 1,-3-2 86,2 3-128,-1-3 105,2 2-76,-3-1 16,3 2-3,-3 0 17,3 0 11,-3 2 0,0 0-1,-3 2 0,2 0 0,-3 0 0,2 2-1,-3-2 0,3 2 0,-2 3 0,0-2-142,-3 2 0,1-2-153,-1 2 260,1-2 1,0 4-104,-1-2 94,1 2 0,-3-1 87,1 3 1,-1-2-109,3 0 1,-3-1 50,1 3 1,0-2-30,3 0 1,0-4 19,1 2-23,1-2-1,0-3 0,3-2-60,0-4 1,3-3 60,1-3 1,4-2 118,0-3 1,4 0-74,-2 0 0,3-2 82,-1 0 0,1-2-62,0-1 1,0 2 146,0-1 1,0 0 14,-1-2 1,1-1-68,0 1 1,1 0 42,-1 0 1,1 2-46,-6 2 1,3 4 50,-3 0 0,3 3-65,-2 0 0,-1 1 6,-1 3 51,-1 1-184,0 0 88,-2 3-31,-1-3 1,-3 4-147,0 1 0,-3-1 47,-1 3 0,-2 1-18,0 1 1,-1 0 36,1 1 1,-3-1-69,1 1 0,-2-1 82,2 1 1,1 1-14,-2 1 1,2-1 47,1-1 0,-1-1 2,1 0 1,-1 2 11,1-1 1,0 1-27,2-4 0,-1 2 120,3 0-121,0-2 39,2-2 0,3-2-23,1 0 1,2-2 175,3-3 0,-1 0-14,2-2 0,-1-1-21,2-1 1,-1 0-27,3 3 0,-1 0-42,-1-1 1,1 1 44,-1-1 1,1 1-26,1 0 0,-3-1-108,1 1 1,-3 1 167,0 1-225,0 3 1,-4-2-34,0 3 6,-2 0 0,-7 0 107,-6 0 1,-1 2-74,2 0 1,0 2 54,-1-1 0,0 1-110,2-2 0,0 3 97,0-1 1,2 0-3,-1 0 0,1-2 29,0 3 1,3-4 1,0 1 0,1 1 104,-1-1-135,3 0 66,-2-2 0,9 0 108,2 0 1,1 0-77,2-3 1,-2 2-2,1-3 0,1 0-14,2 0 1,0-1 6,0 3 0,-1-3-78,-2 3 0,2-2 60,-4 2 1,1-2-15,-3 1 33,1 1-179,-4 2 159,0 0-189,-9 0 0,1 0 11,-5 0 1,0 0 78,-1 0 1,-1 2-14,1 1 0,2-1 26,0-2 0,0 0 54,1 0 1,-1 0-52,3 3 1,1-3 34,1 2-34,0-1 9,0-1 146,1 0 0,4 0-81,1 0 1,2-2 86,2 0 0,3-1-106,-1 1 0,4 0 107,-2-2 0,3 3-54,-1-1 1,-1-1-8,0 1 1,-1-3-57,0 3 1,0-1-4,-4 1 0,0 2-192,1-3 151,-4 3-64,0 0 1,-3 0 91,-3 0 1,0 0-57,-4 0 1,-1 0 40,-1 0 0,-2 0-78,0 0 1,0 0 53,0 0 1,0 2-1,2 0 0,-1 0 23,1-2 1,0 0-44,3 0 130,0 0 0,-1 0-127,1 0 372,2 0-198,-1 0 68,4 0-70,-2 0-39,9 0 0,-2 0-31,4 0 0,0 0 73,1 0 0,-1-1-71,2-1 1,0 1-11,1-3 1,0 2 12,-2 0 0,0-1-2,-3 1 1,0 0 37,1 2 1,-1-3-175,-2 2 92,-1-2 0,-4 3-89,-1 0 1,-2 1 99,-2 1 1,-3 0-67,1 2 1,-4-3 49,2 2 0,0-1-31,-1 1 0,1-1-11,-1 1 0,0-3 1,2 2 0,-1 1 13,1-1 0,1 1 6,1-1-24,1-1 25,-1 2 0,2-2 78,0 1-101,2-2 334,3 3-179,3-3 10,1-3 0,2 2-21,1-3 1,1 2-33,1 0 1,-1-1-53,-1 1 1,1-1 46,1 1 0,-1 1-121,-1-3 0,1 2 66,1 0 0,0-1-80,-3 1 0,-2 0 79,0 2 1,-1-2-50,1 0 47,-3-1 37,2 3 1,-10 0-36,-1 0 0,-3 0-80,2 0 1,1 0 85,-2 0 0,2 1-128,-1 1 1,0-1 34,1 1 1,-1-1 15,3-1 1,-1 0 42,1 0-7,-1 3 63,1-3-104,-1 3 327,4-3-62,0 0-38,3 3 0,1-2-68,1 1 1,-1-1 5,4-1 1,-1 0-56,2 0 1,1 0-1,-1 0 1,1 0-84,-1 0 0,0-1 51,1-1 1,-1 1-52,1-1 0,-1-1 79,0 1-82,1-3 1,-3 4 40,0-1-27,-2-1-3,1 2 0,-4-2-1,-1 3 1,0 0-50,-5 0 0,2 0 73,-3 0 1,1 0-70,0 0 1,0 0 50,-1 0 1,0 2-45,0 0 0,1 1 25,3-1 1,-2 0 106,2 2 0,1-3 39,-2 2 162,1 0-140,1 1 1,-2 0-3,2 0-48,1-2 0,2 1-20,0-1 0,1-1-39,1 1 1,0-1 40,2-1 1,-2 0-107,2 0 0,0-1 8,0-1 1,2 1 18,-2-4 1,1 3-25,-1-2 0,2 0 47,-2 0 0,0-1 6,0 3-8,-2-3 0,3 4 13,-3-4 1,0 3-19,-2-2 49,0 2-78,0 0-86,-3 2 113,-1 0 28,-2 0-26,0 0 1,0 0 14,2 2 0,-1 0-13,2 2 1,-1-2-5,2 3 1,-2-3-19,2 2 0,-3-2-5,3 2 0,-1-1 52,1 1 1,1 0-28,-3 2 1,2-1 48,0-1-64,-2 0 46,4 3-24,-3-1 1,1-2-69,0 1-14,-1-4-10,3 2 77,6-9 1,-4 2 1,5-5 1,-4 3-3,1 2 0,-3-2 53,1 2 0,1 0 51,-1 0 241,0 3-258,-2-5-22,0 5 157,0-2-268,-2 6 1,0-1 25,-2 2-26,3 0 7,-5 2 54,2 1 1,0-1-26,0-2 1,2 2 19,0-2 0,-1-1 17,1 2 0,-1-2-33,1 2 50,1 0 0,-4-1-28,3 2 0,-1-2-4,1-2-43,2 1 43,-3 1 69,0 0-68,2 1 141,-2-4-130,0 2 117,3-3-467,-3 0 297,3-3 192,0 2-135,0-4 1,2 1 8,0-2 1,1 1 0,-1 1 0,0 1-7,2-2 0,-2 0-2,2 0 1,-2 0 3,0-2 0,1 3-19,-1 0 1,3-1 9,-1-1 1,-1-1-6,-1 1 0,1 2 18,-1 0 1,2 1 1,-1-1 1,-1 2-34,1-2 0,-3 2 24,2-3-233,2 4 220,-3-5 1,4 5-2,-3-4 1,0 3-26,-2-2 149,0 3-135,3-2 1,-3 2 266,3-1-123,-3 1 148,0-2-234,-3 6 9,3-2 0,-3 2-84,3 0 0,-1-3 75,-1 2 0,1 0-58,-1 0 23,1-1-15,1 4 1,-2-3 1,0 2 0,0-2-6,-1 3 27,3-1-27,-6 2 0,4 0 22,-2-2-39,3 2 29,-5-3 0,5 3-4,-4-2 1,4 0 9,-1-2-9,-2 2-138,3 2 126,-4 1-16,1-1 1,1-2 19,0 1 1,1-3-68,-1 2 0,1-3 59,-1 2 0,3-2-34,-2 1 69,1-1 1,0 2-67,-1-3 240,1 0-125,-1 0-51,2-3 0,0 1-9,2-2 0,-1 2-17,1-2 0,1 2-53,-1-3 1,2 1-25,-1-2 0,-1 1 19,1 1 1,-2 0-15,3-3 1,-2 3 276,3 0 0,-3 0-71,2 0 0,-2-2-118,3 2 0,-3 0 0,2 0 0,-2 2 186,2-2 5,-2 2-173,1-3 1,-1 3-54,0-2 59,3 2 1,-4-3-80,4 3 81,-4-3-225,2 5 185,0-6 1,-3 5 1,3-2 36,-3 1-49,0 1 448,0-2-381,-3 6-39,3-2 22,-6 4 0,5-2-79,-4 1 78,4 2 1,-4-5-116,3 4 1,0-3 70,2 2 1,-2-2-14,-1 3 0,1-3 31,-1 2-9,3-3 1,-4 4 5,2-2-6,1 2 0,-2-4 104,1 3-95,1-2 128,-2 3-122,3-1 0,-2 0 2,0 0 1,0-1-117,2 1 1,-1-3 113,-1 1-116,1 2 87,-2-3-154,3 4 102,-3-4-4,3 2 298,-3-3-104,8-6 1,-2 2-102,3-5 0,-3 4 44,1 1 0,-2 0-21,3-3 0,-3 2 209,2 1-198,-3-2 0,4 2 53,-2-2-134,2 2 1,-4-1 118,3 3-134,-2-3 0,1 4 102,-1-4-78,-1 4 35,5-5 1,-5 5-88,3-3 122,-2 2 1,3-1 49,-3 1 168,0 1-212,1-2 109,-2 3-79,4 0-27,-4 0-4,5 0 1,-5 0 14,4 0 0,-3 0 41,2 0 1,-2 0-1,2 0 1,-2 0-7,3 0 0,-3 0-35,2 0 0,0 2-84,3 0 1,-3 0 83,0-2 1,1 0-62,1 0 1,1 0 59,2 0 0,-2 0-93,1 0 1,0 0 77,1 0 0,-2 0-13,2 0 0,-2 0-39,-1 0 0,0 0 35,1 0 1,-1 0-102,1 0 129,-1 0-191,1 0 158,-1 0-176,-2 0 50,-2 0-55,-2 0 0,-5 0 121,-1 0 1,-4 0-97,1 0 0,0 1 51,1 1 1,-2-1-90,0 1 0,-2-1 104,1-1 1,1 0 25,-1 0 1,3 0-45,-3 0 0,2 0 2,-1 0 1,2 0 11,-1 3 1,2-3-91,1 2 188,-1-1 0,2 0-74,0 1 211,3-1 264,2 2-70,2-3-221,2 0 1,2 0 75,1 0 0,0-3-60,1 1 1,0 0-54,0 2 1,1 0 6,0 0 1,0 0-127,0 0 1,-1-2 42,2 0 0,-1 0-17,2 2 1,-4 0 16,2 0 0,0 0-16,0 0 0,-1 0-50,-1 0 110,-1 0-178,3 0 0,-1 0 78,0 0 0,-1 0-83,0 0 0,-3 0 57,0 0 0,-2 0-81,3 0 152,-1 0 0,2 0 9,1 0 1,-3 0 26,0 0 0,-2 0-87,3 0 165,-4 0 1,3 0 35,-2 0-158,-1 0-105,1 0 0,-7 0 77,-1 0 0,-2 0 10,2 0 1,-1 0 4,1 0 0,-1 0-6,1 0 0,-3 0-23,1 0 0,-3 0 34,3 0 0,-3 0-178,2 0 0,-1 0 66,1 0 1,-1 0 40,1 0 0,-2 0 141,3 0 0,-1-2-121,3-1 1,-1 1 115,1 2 0,2 0-66,-1 0 310,4 0 1066,-2 0-1290,9 0 0,-4 0 8,4 0 0,-1 0-115,2 0 1,-1 0 110,1 0 1,-1 0-93,0 0 1,1 0 56,-1 0 1,1 0-77,-1 0 1,0 0 5,1 0 1,-1 0-8,1 0 1,-1 0-26,1 0 0,-1 0 63,0 0 1,1 0-46,-1 0 1,-2 0 37,1 0 0,-1 0-17,2 0 1,-1 0 2,-1 0-66,-3 0 1,4 0 18,-2-2 0,-1 1-68,1-1 146,-3 1 30,3 1-60,-3-3 1,-1 2 59,-1-1-40,2 2 1,-4 0 0,2 0 0,0 0 166,-2 0-160,3 0 138,-5 0-107,2 0-20,-2 0 26,0 0-47,-1 0-100,1 0 132,-1 0-28,1 0 0,0 0-9,-1 0 1,3 0 125,0 0 0,1 0-116,-1 0 0,2 0 52,-2 0 1,2 0-31,-3 0 1,3 0-30,-2 0 0,2 0-6,-2 0 0,1 0-13,-1 0 1,2 0-40,-2 0 1,2 0 59,-3 0 0,3 0 73,-2 0 0,2 2-71,-3 0 73,4 0-63,-5-2 0,5 0-41,-3 0 1,1 0 25,-1 0 1,2 0-2,-2 0 1,2 1-220,-3 1 220,4-1-97,-5 1 69,3-2 1,-2 0 26,1 0-39,3 0 32,-5 0-62,5 0 31,-4 0 0,4 1-153,-1 1 166,-2-1 0,3 2-15,-4-3 1,4 0 1,-3 0 46,2 0-47,2 0 1,-4 0 37,2 0 4,1 0 7,-2 0-1,1 0-29,1 0 179,-2 0-163,0 0 13,2 0-6,-1 0-16,-1 0 8,2 0 717,-2 0-571,9 0 1,-2 0-96,5 0 1,-4 0-19,-1 0 1,0 0-29,3 0 1,-1 0 60,0 0 0,2 0-64,0 0 1,0 0 28,3 0 1,-3 0-81,3 0 0,-1 0 41,1 0 0,1 0-9,-2 0 0,2 0-30,-2 0 1,2 0 58,-4 0 1,3 0-137,-2 0 1,1 0 70,-1 0 1,-1 0-43,-1 0 1,-1 0 60,1 0 0,-1 0-2,1 0 0,-1 0-15,0 0 1,3 0-2,-1 0 1,1 0 21,-3 0 1,1 0-15,-1 0 0,1 0-6,-1 0 0,1-1 13,2-1 0,-2 1 11,1-1 1,0-1-14,-2 1 1,0-1 78,1 1 0,-1 1-19,1-1 23,-4 2 102,3 0-157,-5 0 58,1 0-109,-7 2 0,3-1 49,-5 1 0,2 1-5,-1-1 0,-3 2-18,1-1 0,-2 1-9,2-2 0,0 1-123,-3-1 1,1-1 82,0 1 0,-2 1-98,1-1 0,1 1 71,-1-1 0,1-1 58,0 1 1,-2-2-28,4 0 1,-1 0 74,3 0 1,-3 0-7,1 0 0,1 0 251,3 0-28,0 0 0,-1 0 81,1 0-7,3 0 99,-2 0 0,8 0-303,1 0 0,2 0-177,-2 0 56,1-2 1,1 1-86,1-1 0,-1 1-31,-1 1 0,-1 0 41,1 0 1,-1 0-212,1 0 218,2 0 1,-2 0-12,1 0 1,0 0-24,-2 0 67,0 0 0,-1 0-64,-1 0 50,-3 0 142,2 0 1,-8 0 46,-1 0 1,-2 0-73,2 0 1,-2 0 37,0 0 0,1 0-30,-2 0 0,2 0 4,1 0 0,-1 0 7,-2 0 0,2 0-24,-2 0 0,2 0 73,1 0 1,-1 0-68,1 0 0,0 0 68,-1 0 0,1 0-58,-1 0 1,1 0 8,-1 0 1,1 0-49,0 0 1,1 0-9,1 0 1,0 0-1,-3 0 1,1 0 35,0 0 1,1 0-90,1 0 1,0 0 71,-3 0 0,3 0-176,0 0 158,0 0 1,-3 0-60,1 0 1,1 0 36,1 0 0,2 0-1,-2 0 0,2 0-8,-3 0-2,4 0 55,-5 0 1,5-1-55,-4-1 199,4 1-162,-2-1 1,2 2 172,-1 0-159,2 0 8,-3 0-52,0 0-143,2 0 125,-2 0 36,1 0-49,1-3 11,-2 2 306,3-2-236,-3 3 82,2-3-99,-1 3 29,2-3 47,0 0 282,0 2 353,0-2-652,2 3 0,0 0 5,2 0 0,-2 0-29,3 0 0,-3 0 44,2 0-98,0-2 0,3 1 112,-1-1-87,0 1 1,1 0 29,-1-1 1,1 1-141,-1-1 127,1 2 1,-1-3-61,0 1-46,1 0-9,-1 2-161,1 0 237,-1-3 0,-2 3-30,1-3 19,-4 3 0,3 0 3,-2 0-43,-2 0 121,6 0-34,-5 0 164,2 0-151,0 0-28,-3 0 0,4 0-85,-2 0 99,-1 0-98,1 0 74,1 0 1,-1 0-23,2 0 87,-3 0-22,5 0 1,-4 0 22,2 0-47,-3 0-108,5 0 0,-5 0 101,4 0 1,-3 0-80,2 0 1,-2 0 54,3 0-22,-4 0 20,5 0 0,-5 0-3,3 0 0,-2 0 119,3 0-113,-4 0 0,3 0 94,-2 0-67,-1 0-50,4 0 1,-3 0 45,2 0-127,-3 0 98,5 0-9,-5 0 33,5 0-24,-6 0 1,4 0 47,-2 0-51,-1 0 14,2 0 5,-1 0 10,-1 0 1,3 0-24,-2 0 6,-1 0 0,2 0 8,-1 0-10,-1 0 21,2 0-18,0 0 13,-3 0-9,3 0-98,0 0 86,-2 0 0,2 0-18,-1 0 28,-1 0 1,3 0-19,-2 0 91,-1 0-87,1 0 143,1 0-118,-2 0 0,3 0-54,-2 0 38,-2 0 1,4 0-24,-2 0 30,-1 0 0,2 0-3,0 0-2,-3 0-14,6 0 123,-5 0-100,4 0 0,-3 0 23,2 0-19,-3 0 0,3 0-2,-2 0 1,0 0 27,2 0-19,-3 0 19,5 0 1,-5 0-26,4 0 0,-3 0 37,2 0 1,-2 0-31,3 0 1,-3 0 2,2 0 1,-2 0-15,2 0 1,-1 0-3,1 0 0,-2 0-351,2 0 221,0 0-530,3 0 1,-1 0 293,1 0 0,-3 0-1147,0 3 554,-2-3-1979,3 3 235,-4-3 1971,2 0 1,-6-3-1,0 0 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24.97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110 103 7688,'-6'1'-389,"2"1"191,-2-2 131,3 3-600,-4-3 402,1 0 1,1-2 262,1 0 0,1-1 2,-2 1 0,2 1 106,1-1 0,-1 1-38,-1-1 27,-2 1 0,4-3 91,-2 2-134,3 2 0,-2-4 183,3 2-158,0 1 683,0-2-295,3 0 104,0 3 0,4-3-201,-1 3 1,1 0 28,-1 0 0,0 0 16,1 0 1,-1 1-149,1 1 0,1-2-28,1 3 1,2-2-30,0 1 0,2-1 101,2 1 1,-2-1-115,2-1 1,1 0 51,-1 0 1,0 0-86,-2 0 1,-3 0-13,1 0 0,-3 0 18,0 0 0,-1 0 11,0 0-223,-4 0 0,0-1 60,-3-1 1,-3 1 16,-1-1 1,-2-1 17,-3 1 1,-2-2-116,-3 2 1,-3-1-77,-2 3 0,0-2-59,2 0 0,-1 0 0,1 2 1,-1-2 130,1 0 0,1 0-139,3 2 1,0-1 5,1-1 0,-1 1 239,3-1 0,0 1-167,4 1 601,0 0-102,-1 0 143,4 0-270,0 0 1,8 0 15,1 0 1,4 0-66,-1 0 1,0 1 77,0 1 0,0-1-41,1 1 0,3 1 58,-3-1 0,5 0-82,0-2 1,0 2-150,0 0 1,-1 0 70,1-2 1,0 0-155,0 0 0,0 0-4,-2 0 0,-1 0 108,-1 0 0,-2 0-214,-2 0 119,-1 0 268,-2 0 1,-2 0-133,-4 0 1,-3 0-91,-3 0 0,-2 0 6,-3 0 0,-2 0-133,0 0 1,-4 0-14,0 0 0,2 0 107,-2 0 1,1 0-301,-1 0 1,2-2 114,2 0 0,2 0-82,0 2 1,1-2-53,1 0 262,2 0 0,3 1-36,-1-1 261,4 1 30,0-2-193,3 3 1,5 0 17,1 0 0,4 0 21,-1 0 1,2 0 10,0 0 1,1 0-21,1 0 1,2 0-33,3 0 1,0 0-48,1 0 1,1 1-21,-1 1 0,0-1 84,0 1 1,-2-1 26,-2-1 0,-5 0 415,-1 0 0,-2 0 1682,-1 0-1440,-2 0-189,-1 0-480,-9 0 0,-1 0-118,-6 0 0,0 0-114,-2 0 1,-2 0 109,-2 0 1,2 0-163,0 0 0,2 0 67,-2 0 0,3 0-4,-1 0 0,1 0-11,1 0 1,3-3-128,2 1 0,1-1 70,0 1-32,1 2 345,2-3-82,1 0 1,4 2 240,1-1 0,0 1-126,5 1 0,-2 0 110,3 0 0,2 0 67,1 0 1,1 0 101,1 0 1,3 0-82,1 0 0,-1 0 21,1 0 1,0 2-212,0 1 0,1-1 81,-1-2 0,-1 0-243,-1 0 1,-2 2 71,0 0 1,-1 0-82,-1-2 0,-4 0-84,-3 0 112,-2 0-47,1 0-5,-9 0 1,2 0 96,-5 0 1,1 0-146,0 0 1,-2-2 80,-3 0 0,-1 0-117,0 2 0,-3-1 42,-2-1 1,0 1-44,-1-1 1,1-1-74,0 1 1,2 0 30,0 2 0,2-1 50,0-1 1,3 1 26,1-1 0,2 2 223,2 0-252,1 0 322,-1-3 30,4 2-176,0-2 188,3 3-145,6 0 1,-4 0 125,4 0 1,0 0-39,3 0 0,-2 0 58,1 0 1,2 0-34,1 0 0,1 0 8,1 0 1,0 1-65,-1 1 1,2-1-35,1 1 1,-1 1-69,3-1 1,-2 1 99,0-1 0,-2-1-135,0 1 0,-3 0 147,-2 1-147,2-1 0,-2-2 71,0 0 1,-3 0-311,-1 0 6,-2 0 316,1 0 0,-8-1 3,1-1 0,-3 1-63,3-1 0,-4 1-15,-1 1 1,-1-2 39,1 0 0,-2 0-160,3 2 1,-3 0 52,3 0 1,-4-2-64,1 0 0,2 0 135,-2 2 1,1 0-46,-1 0 1,0-1 54,2-1 0,-1 1-52,1-1 1,0 1 29,0 1 0,2 0-7,-2 0 0,2 0-33,1 0 0,2 0 60,-1 0 0,3 0-20,-2 0 126,3 0 171,-2 0-204,8 0 1,-2 0-36,3 0 41,-1 0 0,1 0-2,1 0 0,-1 1 146,1 1 1,0-1-101,1 1 0,0-1-43,3-1 0,-3 0-4,3 0 1,-2 0 49,1 0 0,-1 0-20,2 0 1,-3 0-27,3 0 0,-3 0 27,3 0 0,-2 0-21,1 0 1,-2 0-27,1 0 0,0 0 28,-1 0 1,1 0-62,-3 0 0,1 0 55,-1 0 0,1 0-56,-1 0 1,0 0 45,1 0 0,-1 0-107,1 0 1,1-1 69,1-1 0,-1 1-16,-1-1 1,0 1-2,1 1 1,0 0 22,0 0 1,-1 0-46,0 0 0,-1 0 39,1 0 1,-1 0-61,0 0 1,1 0 54,-1 0 1,1 0-47,2 0 1,-2 0 25,2 0 1,0 0-9,-1 0 1,1 0 14,-3 0 1,1 0-8,-1 0 1,1 0 115,-1 0 0,-2 0-67,1 0 1,-4 1 150,1 1-79,-1-1-90,-1 2 0,-3-3 18,-1 0 1,-1 0-126,-1 0 1,1 0 108,-4 0 1,-1 0-182,0 0 0,-2 0 84,-1 0 0,0 0-127,0 0 1,0-3-18,-2 1 0,1 0 81,-1 2 1,2 0-49,0 0 1,0 0 38,0 0 0,0 0 93,0 0 0,3-1-75,-1-1 1,3 2 101,0-3 0,3 3-78,0 0 1,3 0 204,-2 0-57,3 0 107,-2 0-179,8 0 0,0 0 180,3 0 0,-1 0-96,0 3 0,1-3 132,1 2 0,0-1-35,0-1 1,-1 0 11,2 0 1,0 2-91,1 0 1,1 1-19,-1-3 1,1 2-9,1 0 0,0 0-12,-1-2 0,1 2-102,0 0 1,0 0 57,0-2 0,0 1-57,-1 1 0,1-1 42,0 1 1,-2-1 103,-1-1 0,-2 0-74,1 0 0,-2 0-25,-1 0 0,1 0-22,-1 0 0,-2 0-2,1 0 0,-3 0 15,2 0 1,-2 0 29,3 0 0,-3 0-51,2 0 24,-3 0 99,5 0-92,-5 0 1,2 2 109,-1 0 22,-1 0-12,2-2 1,-6 2-110,-1 0 1,-2 1 29,0-3 0,-3 0-95,-2 0 0,1 0 82,-1 0 1,0 0-184,-1 0 1,-1 0-17,0 0 0,0 0-9,0 0 0,1 0 3,-1 0 1,0 0 106,0 0 1,2-3 57,1 1 1,1 0-91,-2 2 1,4 0 185,-2 0 0,4 0-93,1 0 148,2 0 36,-1 0 1,11 0-108,0 0 1,4 0 63,-3 0 0,2 0-61,0 0 0,1 0 160,1 0 1,0 0-30,0 0 0,-1 0-56,1 0 1,-1 0-76,-1 0 1,1 0-85,-1 0 1,-1 0-38,0 0 0,-2 0 72,1 0 0,-1 2-42,0 0 0,-1 1 47,2-3 0,-2 0 0,-1 0 0,1 0-11,-1 0 1,1 0 22,-1 0-63,1 0 1,-1 0 0,0 0 1,-1 0-178,-1 0 205,-3 0 136,5 0-161,-5 0 93,2 0-82,-9 0 0,2 0-33,-5 0 1,0 0 0,0 0 0,-1 0-73,1 0 0,-2 0 107,3 0 1,-4 0-103,2 0 1,0 0 70,-1 0 0,1 2-44,-1 0 1,0 0 18,2-2 1,-1 0-57,1 0 1,1 0 32,1 0 1,3 0-132,0 0 265,-1 0 0,1 0-178,0 0 437,2 0-207,0-3 0,4 2 48,3-1 0,0-1-17,2 1 1,-1 0 20,1 2 0,0-2-36,1 0 0,-1 0 3,2 2 1,0 0 3,0 0 1,-1 0-36,-1 0 1,0 0-102,1 0 0,0 0 83,0 0 1,-1 0-108,0 0 0,-1 0 65,0 0 1,1 0-71,-1 0 0,1 0 20,-1 0 1,1 0-271,-1 0 180,3 0 0,-2 0 56,2 0 150,-2 0-151,-1 0 291,-2 0-189,-1 0 0,-4 0-15,-1 0 1,-2 0-16,-2 0 1,0 0 3,-1 0 1,1 0-109,-1 0 0,-1 0 66,-1 0 0,0 0-121,0 0 0,2 0 68,-1 0 1,-2-2-63,2-1 0,-1 1 85,3 2 0,0 0 62,-1 0 0,1 0-23,-1 0 1,1 0-99,-1-2 226,1 1-109,0-2-146,-1 3 108,4 0 103,0 0 0,4 0-81,1 0 1,-1 0 180,3 0 1,1 0-51,1 0 0,0 0 53,1 0 0,-1 0-82,1 0 0,-1 0-24,1 0 1,-1 0-62,0 0 1,1 0 78,-1 0 0,-2 1-164,1 1 116,-1-1-177,2 1 150,1-2 1,-3 0-3,0 0-5,-2 0 10,1 3 0,-3-2-32,3 1 40,-3-1-124,3-1 111,-9 0 0,2 0-9,-4 0 1,0 0-1,2 0 0,0 0-20,-1 0 1,1 0 21,-1 0 1,1 0-109,0 0 1,-1 0 63,1 0 1,-1 0-78,1 0 0,2-2 83,-1-1 1,3 1 28,-2 2-14,2 0 24,-3 0 139,4 0 0,-2 0-59,3-2 115,0 1-164,3-2 0,1 3 294,2 0-261,0 0 1,1 0 8,-1 0 1,1 0-16,-1 0 0,3 0-8,-1 0 0,1 0-35,-3 0 0,-2 0 41,1 0 0,-1 0-60,2 0 44,1 3 0,-1-2-86,1 1 48,-4-2 1,2 1-21,-3 1-42,1-1-180,-3 2 1,-3-3 156,-2 0 0,0 0 55,-2 0 0,1 0 6,-1 0 1,-1-2-37,-1-1 1,1 1-2,1 2 1,1 0-103,0-2 88,-1 1 0,1-2 117,-1 3 0,3-2-142,0 0 264,2 0-150,-3 2 190,4-3-120,-2 2 421,3-2-397,3 3-119,0 0 1,4 0 65,-1 0 0,1 2-156,-1 0 129,1 1 0,-1-1-69,0 0 53,1 0 0,-2-1 7,0 1 0,0-1-20,0 1 0,-2-2 14,2 0 0,-3 2-11,2 1 0,-2-1 17,2-2-22,-2 0 11,4 0 1,-5 0-4,3 0 2,-2 0-2,1 0 23,-1 0-18,-1 0 35,2 0-41,0 0 7,-3 0 1,6 0-4,-5 0 0,2 0-4,0 0 131,-3 0-115,3 0-37,0 0 36,-2 0 0,2 0-258,-1 0 182,-1 0 1,2-1-5,-3-1 204,0 1 240,0-2 0,-3 3-270,-1 0 0,-2 0-66,0 0 1,-1 0-29,1 0 1,0 0-120,-1 0 1,-1 0 16,-1 0 0,0 0 71,0 0 0,2 0-104,-1 0 1,0 1 101,2 1 1,0-1 1,-1 1-32,1-1 1,-1-1 99,1 0-41,2 0 29,-1 0 27,1 0-65,-2 0 0,1 0 37,1 0 1,2 0-33,-2 0 12,2 0 0,-3 0-233,1 3 54,0-3 105,-1 3 0,3-3 42,-2 0-14,3 0 83,-5 0 0,4 0-111,-2 0 327,3 3-59,-2-2 278,3 2-376,0-1 0,1-1-55,1 1 1,-1 1-95,3-1 1,-1 1 81,1-1 1,0 0-55,3 2 1,-1-2 51,0 2 0,2-1-105,0 1 0,-1 0 54,2 2 0,0-1-13,0-1 1,1 0-66,-1 3 1,-1-1 80,-1 1 0,-1-3 3,1 0 0,-1 0-13,0 0 15,-2 2 0,0-6-21,-2 3-33,-2 0 1,0-2-9,-4 1 1,-2-4 44,0 0 1,-3-2-106,-2 2 0,1-3 93,-1 1 0,1 0-131,-3 0 0,2 0 111,1-3 1,2 3-65,-1 0 0,1 0 41,0 0 0,3-1 120,-2 3 0,3-1 69,0 1 396,-2 1-266,5-2 0,-1 3 132,4 0-199,2 3 0,2-2-31,1 4 0,0-1-51,1 2 0,0 0 18,3-2 1,-2 2-89,1-2 0,0 1 3,1 0 1,1 0-108,-1 0 0,0-2-78,0 1 1,0-2 127,-2 3 0,1-4-181,-1 1 154,2-1 0,-4-1-71,2 0 1,-5-1 52,-2-1 39,-1-1 0,-4-4 2,-4 1 1,0-1 10,-4 1 0,1 0-124,-3-1 0,0 1 62,0-1 1,0 1-81,1-1 1,1 2 60,0 1 1,3-1 37,0 2 0,1-1-102,0 2 433,4 0-62,-3 2 42,5 0 1,1 3 0,4 0-72,2 4 0,1-1 21,2 0 1,-2 1-93,2-1 0,0 1-106,-1-1 1,4 0 67,-1-2 0,0 1-144,0-3 0,1 3-12,-2-3 1,0 0-18,-2-2 1,-1 0-26,0 0 1,-3 0-24,0 0-21,-2-3 0,1-1 66,-3-2 0,-3 0-18,-2-1 1,0 1 54,-2-1 0,1 1-13,0-1 1,-3 1-33,0 0 66,1-1 1,1 2 52,1 0 1,0 0-134,2 0 252,-2 2-124,3 1 436,-1 2-16,1 0 44,3 0-361,0 2-84,0 2 0,1 2 63,1 1 0,1-3-229,1 0 0,2-1 38,-2 1 1,0-3-6,0 1 1,0 1 97,3-1 1,-3 0 12,0-2-8,1 0 17,1 0-231,1 0 200,-1 0-116,-3-2 99,0-2-104,-3-2 0,0-1 98,-3 1 0,2 2-48,-3-1 0,2 3 97,-3-2 0,3 2 6,-2-3 1,3 3-118,-2-2 32,0 3 22,2-5 17,-2 5 552,3-2-510,0 9 0,1-5 403,1 4 1,0-2-193,2-1 1,-2 3 26,2-3 0,-2 1-77,3-1 1,-3-1 73,2 1 0,-2 1 108,2-1-148,-2 0-508,4-2 162,-6 3-1683,3-3 1362,-3 3 1,-3-3-685,-1 0 0,0 0 484,0-3 0,1 2-1324,-2-3 1,0 2 1995,3-3 0,-3 1 0,2-2 0</inkml:trace>
  <inkml:trace contextRef="#ctx0" brushRef="#br0" timeOffset="2853">706 58 5877,'0'-4'979,"0"2"1,0 1-764,0-1 139,0 1-248,0-2 220,0 0-265,0 3 139,0-3-169,0 0 159,0 2 13,0-2-21,-3 3-9,3 0-318,-3 0 198,3-2-52,0 1 111,-3-2 280,2 3-193,-1 0 286,-1 0 9,2 0 1244,-2 0-1848,9 0-44,-5 0 106,5 0 2,-6 0-5,0 0 34,0-3-130,0 2 222,0-1-65,0-1-51,0 2 1,-1-2 46,-1 3-17,1 0 0,-2 0-3,1 0 28,1 0-18,-2 0 14,0 0-4,3 0-4,-6 0 190,5 0 149,-2 0-180,0 0-165,3 0 462,-3 0-443,9 0 22,-5-3-2,8 3 14,-9-3 0,4 3-40,-2 0-9,-1 0 1,2-1-16,-1-1 42,-1 1-136,2-2-177,-3 3 271,-6 0 1,4 0-6,-4 0 0,3 0-30,-1 0-141,2 0 187,-4 0 0,5 0-1,-3 0 99,2 0 0,-1 0-127,1 0 75,1 0 1,-3 0-37,2 0 1,1 0 0,-2 0 21,1 0-16,1 0-30,-2 3 1,2-2-28,-1 1-200,2-1 214,-3-1-331,0 0 75,2 0-590,-2 0 293,1 0-433,1 0-1771,-2 0 1718,0 0 1069,2 0 0,-1 0 0,2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05.245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76 46 7599,'0'3'2260,"0"0"-2061,0-3-297,0-6 1,0 4 94,0-4 0,0 4 13,-2-1-62,1 0-9,-5 2 286,5-5-22,-4 6-6,4-6-86,-5 5 0,5-2 16,-3 3 385,2 0-211,-3 0 1,1 0 272,-2 0-298,2 0 1,-2 3 18,2-1-385,1 3 104,-3-5 1,6 6 84,-2-2 24,-2 2 0,3 1-269,-1-1 0,2-2 107,2 0 1,2 0-104,2 0 0,1-1 18,2-3 0,-1 0 106,3 0 1,-4 0 4,2 0 1,0 0 3,0 0 1,-1-1 11,-1-1 1,-1-1 12,1-1 1,-3-2-1,-1 2 78,0-1 0,-1-2-22,-2 1 0,0 1 41,0 1 1,0 1-67,-2-2 1,-2 0-265,-2 3 0,-1-2 127,1 2-456,-1 0 547,1 2 1,-1 0 64,1 0 0,0 0 306,-1 0-266,4 0 1,-2 0 91,3 2-75,-3-1 0,3 3 76,-2-2-69,2 1 1,0 4-62,2-1 0,0-1 0,0-1 1,0 0-67,2 3 0,2-3 76,2 0 1,1 0-80,-1 0 1,3 1 59,2-3 1,-1 0-53,1-2 0,-3 0-14,0 0 1,1 0-5,0 0 0,0 0-50,-3 0 1,0-1 81,1-1 0,-4 1 0,0-3-199,0 1 118,-2-2 1,1 2 34,-4-3 0,0 1-38,-2 1 0,0 3 45,-3-2 1,0 2 3,-1-1-4,1 1 0,-5-2 0,4 3 173,0 0-168,-2 0 1,3 0-10,-2 0 342,2 0-155,1 0 430,2 3-350,-2-2 1,4 5-113,-3-2 1,3 2-16,4 0 0,0-2-85,2 0 1,1 0-17,3 0 0,2 1 54,0-3 1,3 1 105,-3-1 0,2-1-102,1 1 0,-1-1 12,-1-1 1,1 0-9,-1 0 1,-2-2-118,0 0 0,-2-3 1,-1 1-62,1 1 1,-4-3 102,-1 2 0,-1 0-1251,-1 0 534,0 2 445,-3-3 0,0 4-2845,-4-1 3112,4 1 0,-6-2 0,2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1.45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418 668 7688,'0'-4'-595,"0"-1"0,0 3 1231,0-2 1,0 2-382,0-2 1,-2 1 160,0-1-174,-1 0 174,3-3-282,-2 1 0,1 2 248,-1-1 33,1 4-121,-2-2-295,2 3 0,-1 1-37,2 1 78,0 2 0,0 3-25,2 1 0,1-1 97,2 2 0,0 1 142,0 1 0,-2-1-126,1 0 1,1 0-117,1 1 1,0 0 84,1-2 0,-3 2-222,0-3 1,-1 1-73,1-3 0,-2-2-384,2-2 440,-2-1 0,1-2 7,-3-1 0,-1-3 53,-1-3 0,-2-2-83,-2-3 0,-1-2 185,1 0 0,-1-1-52,1 1 0,0 3 144,-1-1 1,1 0 22,-1 2 1,2 0 93,0 0 1,0 2 76,0 3 1,3 1 134,-1 1-93,0 3-101,2-2 128,-2 3 0,3 3-233,0 1 1,0 4-28,0 0 1,2 3-111,1-3 0,1 4-66,-2-1 1,3 0 62,-1 0 0,0 1-43,0-2 0,0 2 93,3-1 1,-3 1 73,0-2 0,0 0-95,0 1 0,1-3 33,-3 0 1,3-3-684,-3 0 466,0-4 0,-2 1 14,0-4 0,-1-4 80,-1-2 0,-2-4-112,-2-1 1,0-1 94,-1-3 1,1 2 4,-1-2 1,1 1 52,0-1 1,-1 1 150,1 3 1,1 0 253,1 1 0,1-1-172,-2 3 0,3 3 74,2 2 0,-3 3 130,1-2 87,0 2-172,2 0 1,0 7-238,0 1 1,2 2-121,0-2 1,1 1-81,-1-1 0,-1 1 69,1 2 1,1 0 66,-1 2 1,3 1 20,-1-1 1,0 0 58,0 0 0,0 1-70,0-2 0,2 1 12,-2 2 1,1-4-9,-1 4 0,2-4 20,-2 2 0,0-3-288,0 0 212,-2 0-684,0-5 488,-2 0 0,0-4 175,0-1 1,-2-4-46,-3-2 0,0-4 105,-2 2 1,1-2 3,-1-1 0,1 2-102,0 0 1,-1 1 113,1-3 1,1 2-32,1 1 1,1 1 147,-2-2 1,0 3 105,3 0 118,-3 1-187,5 0 279,-3 4-86,3 0-351,0 9 1,0-2 6,0 4 0,2 0-156,0 1 0,2 0 19,-2 2 0,3 1 88,0-1 0,-2-1-62,1 0 0,0-1 34,0 2 0,2-3-20,-2 3 1,1-3 29,0 3 0,0-3-68,0 0-38,0 2 1,0-3 102,-1-1-690,-3-2 485,2-4 0,-3-3 241,0-1 0,-3-4-87,-1-1 0,-1-1 163,1 1 1,-2-2-71,2 3 0,-1-2 47,0 2 1,0 1-54,0-2 1,2 2-14,-1 1 0,0-1-4,0 1 0,-1-1 23,3 1 49,-3 0 1,3 0-97,-2 2 591,3-2-376,-2 5 1,3-1 230,0 4-348,0 2 0,2 3 43,0 1 1,2 0-186,-2 3 0,3-2 65,0 1 0,-2-1-87,1 2 1,0-3 75,0 3 0,2-3-56,-2 0 1,1 1 8,0 0 1,0 0 43,0-3 0,-2 0 17,1 1 1,-1-2 5,1 0 0,-2 0 5,2 0-7,-2-2-457,0-1-49,-2-2 380,0-5 128,-2 0 1,-1-4 15,-1 3 1,-1-1-83,2 1 1,-2 0 31,1-1 1,1 1-14,-2-1 1,3 1 122,-2-1 0,2 1-83,-3 0 1,2 1 99,-1 1 0,0 2-99,2-2 1,1 2 321,-1-3 235,1 4-187,-2-2-272,3 3-17,-3 0 1,4 2-111,1 0 1,-2 3 225,3 0-158,0 0 1,-1 2 24,2-1 1,-2 0-125,2 1 0,-2-1-10,3-2 1,-4 2-238,1-2 167,2 2 1,-1 0 92,1 0 1,0-1 25,-2-1 1,-2-2-28,3 2 1,-2-2 25,1 3-28,-1-4 0,2 3-109,-3-2-8,0-1-207,0 1 1,-2-7 235,-1-1 1,-1-2 40,2 2 0,-2 1-14,2 1 0,-3 0 49,3-2 0,-2-1 113,2 1 0,-3 1-32,3 1 1,-1 2 146,1-2 1,2 2 512,-3-3-317,3 4 53,-3-2-237,2 3-95,-2 0-17,6 3 0,-1 0-182,2 4 70,-3-1 0,4 1 102,-3-1 0,3 1-141,-3-1 0,2-2 99,-2 0 1,1 0-51,-1 0 1,0 2 51,2-2-28,-3-1 21,5 3 0,-5-5-68,1 4 1,-1-4 36,2 1 7,-3-1-669,3-1 601,-6-3 0,2 0-51,-3-1 0,1-1 2,-1 3 230,3-3-163,-5 1 0,5-2 321,-4 2 0,4 1 79,-1 0-40,1 3-246,1-3 1,2 8-58,0 1 1,1 0-75,-1-2 1,-1-2 54,1 3 0,1-3 2,-1 2 0,1-2 11,-1 3 0,-1-3 0,1 2-1,2-3 12,-4 5 1,4-3-14,-2 1 1,-1 0 7,1-2 1,-2-1 25,0 4-26,3-4 0,-2 3-146,1-2 44,-1-2-12,-1 3 88,0 0-22,0-2 159,0 2-5,-3-6-80,2-1-137,-4-2 0,3-1-37,-2 1 1,2 0 98,-2 2 1,1-2-145,-1 2 1,2-1 26,-2 1 0,2-2 166,0 2 0,-1 0-87,1 0 1,0 2 429,2-2-79,-3 2-173,2-4 1,-1 5-40,2-3-12,-3 2 1,2-1-132,-1 1 0,0 1 79,0-1-135,2-2 0,-3 3 71,3-3 1,-2 1 13,-1-1 108,1 3 92,2-5 0,-2 5 247,0-4-141,0 4-139,2-5 0,-1 5 85,-1-4-109,1 4 92,-1-5-189,2 6 1,0-4-2,0 2-111,0 1-27,0-2 109,-3 1-19,2 1 50,-2-5-2,3 5 9,-3-4 0,3 3 38,-3-2-48,3 3-118,0-5 62,0 2 1,-1-1 43,-1 0-10,1 0 13,-2 1 1,3-2 185,-3-1 0,3 3-56,-2 0 0,1 2 58,1-3 1,-1 2 40,-1-2-49,1 0-150,-2 1 113,1-2-227,1-1 153,-2 1 1,1 0-85,0-1 0,0 3 57,2 0 0,-3 1 13,1-1 48,0 0 0,1 0 136,-1-1 1,2 3-103,-2-2-57,1 0 0,0-1-171,-1 1 139,1 0 0,-2-2-110,1 2 134,1-2 0,-3 3-228,2-1 245,1-2-17,-1 3 75,-1-4 1,2 3-13,-1 0-42,1 2 0,0-3 16,-1 3-123,2 0 135,-3 2-99,3-3 5,-3 2-177,2-1 362,-2 2-58,0 0 416,3 0-113,-3 0-77,3 2-279,0-1 0,0 3 7,0-2 0,1-1-155,1 4 1,-2-3 115,3 2 0,-2 0-122,1 3 1,0-1 9,2 1 1,-3-1 3,1 0 1,1 1 27,-1-1 0,3 1 0,-3-1 0,3 0 25,-1 1 0,0 0 3,0 2 1,-1-2 39,2 1 0,0-1-32,-3 0 1,2-1-101,-2 1 0,3-1 94,-3 0 1,0-1-399,-2-1 203,0-3-63,0 2 0,-1-8 325,-1-1 1,1-3-89,-4 1 1,3 1 118,-2-2 1,0 0-62,0 0 0,-2 1 55,2 1 0,1 0-55,-2-1 1,2 0-8,-2 0 1,0 1-42,0 0 1,2 1-35,-1 0-9,-1-1 1,0 1 56,0-1 0,0 3 253,3 0-205,-3-1 1,4 0 11,-3 0 1,2 2-36,0 1 0,1 1 123,-2-1 2,3 1 710,-3 1-719,3 3-42,0-2 1,2 2 87,0-1-224,0-1 0,-1 4 218,1-3-90,-1 3 0,2-2 93,-1 1-119,-1 2 0,3-3-84,-2 1 85,-1 2 0,4-2-244,-3 2 1,1-2-38,-1 1 92,-2-1 1,5 2 21,-2 1 0,-1-2 35,1 0 1,-2 0 58,3 0 1,-2 0-67,3 2 0,-3-1 211,2 1 1,-2-1-96,3 0 1,-3 1 79,2-1 1,-2 0-77,2-2-208,-2 2 0,1-3-33,-1 1 88,-1 2 152,2-6-160,-3 3 1,-1-7 179,-1 0 1,1-3-39,-4 2 1,3-3-1,-2 0 1,0-1-44,-3 0 0,3 2 21,0-2 1,0 0-10,0 1 1,-2-1 16,2 3 0,0-1-18,0 1 0,1-1 8,-2 1 0,0 0-19,3-1 0,-2 1-27,2-1 26,-3 1 0,3 0 43,-2 2 1,3 0-46,-1 2 39,-2 1-34,3-1 917,-2 2-865,3-3-92,0 2 91,0-2 202,0 0-201,0 3 300,0-3 1,1 7-380,1 0 1,0 3 31,2-2 1,-2 0 95,2 2 0,0-1-65,0 1 1,2-1-18,-2 1 1,0-1-198,0 0 0,0 3 78,3-1 1,-3 2-141,0-2 1,1 0 47,1 3 1,0-1 195,1 0 1,-3 3-100,0-3 1,0 0 121,0-2 0,1 1 72,-3 0 0,1-1-89,-1-4 0,-1 2-145,1-2 110,2-1 32,-4 3-42,3-6 275,0 6-192,-2-5 119,2 4-80,-3-4 44,0 2-334,0 0 195,0-2 10,0 1 0,0-7 135,0-1 1,-2-2-133,-1 2 1,-2-3 125,1 1 1,1-4-47,-2 2 0,1-2-20,-2 1 1,-1-1 162,1 2 1,-1-5-74,1 0 0,0 1-155,-1 3 0,1-1 99,-1 2 0,1-2 43,-1-1 0,2 2-60,0 0 0,0 3 69,1 0 1,-1-1-60,0 0 1,0 1 0,0 1 1,2 0 96,-2-2 1,1 2-83,-2-1 1,1 1 99,1 3 0,2-2 29,-2 2-15,2-2 1,-3 0-128,3 0 0,-1 1 75,1 1-227,2 0 1,-5-3 119,2 1 1,1 2-57,-1-1 1,2 2 65,-3-1-116,2-2 0,-1 4 39,1-2 1,1 2 67,-1-2 1,0 2-44,0 0 0,1 1-71,-1-1 1,1 0-139,-1-2 176,1 2 1,-3-3 8,2 3 1,2-1 17,-3 1 0,2 2 208,-1-2-259,1-2 292,-2 3-126,1-2 249,1 3-168,-2 0-136,3 3 1,1-1-274,1 2 188,-1-3 0,4 5-31,-3-2 1,0 0 48,1 0 1,-2 0 2,3 3 0,-2-1-75,3 1 0,-2-1 71,2 1 1,0-1-141,0 0 1,0 3 83,-1-1 0,2 2-57,-2-2 1,4 2 74,0 3 0,1-2-97,-3-1 0,1 0 30,-1 1 0,0 1-1,1-4 0,-3 1 118,0-3 1,-1 0-191,1 1 5,-3-4 116,2 0 1,-3-3 79,0-3 0,-1 0-70,-1-4 1,-1 1 131,-1 0 0,-2-3-75,2 1 0,-2-4 66,0 1 1,0 1-43,-1 0 0,1 1 6,-1-1 1,1 0 95,0-1 0,-1-1-110,1 4 0,0-3 93,2 3 0,-2-3-87,2 2 0,0 1 112,0 1 1,2 1-52,0 0 1,-1-1 273,1 1-410,0-1 200,-1 1-122,3 2 91,-3 2-601,3 2 133,3 2 335,-3-1-59,3 2 307,-3-3-186,0 3 144,0-2-96,0 1-14,0 1 70,0-2-691,0 2 523,0 0-10,0-3 335,0 3-257,0-8 1,0 2 6,0-3 1,-2 3-332,0-1 247,0 0 1,0-3-127,0 1 1,-1 1 42,1 1 1,1 2 71,-1-2 0,-1-1 28,1-1 0,-3 2 89,3 0 0,-1-1 111,1-1 1,2 2-62,-3-1 0,1 1 62,-1-2 1,1 1 66,-1 1-174,3 0 99,-3-3-256,0 1-80,2 0 219,-2-1-226,1 1 169,1-1 114,-2 1 0,2 2-111,-1-1 391,1 4-201,-1-5-67,2 5-133,-3-1-232,2-1 90,-2 2 0,3-4 119,-3 3 1,3-1-130,-2 1 0,1 1-58,1-4 548,-3 4-211,2-5 94,-2 5 1,3-2 118,0 1-231,0 1-163,0-2-4,0 9 0,0-4 12,0 4 1,1-3 156,1 2 1,-1-1-72,1 2 0,1 1 20,-1-1 1,2 0-31,-2 1 0,3-1 3,-3 1 1,2 1-29,-2 1 0,3 0 41,-3 0 0,2-2-253,-2 1 0,2 2 55,-1-2 0,1 1-78,-2 0 1,2-2 4,-2 2 1,1-4 87,-1-1 1,-1 0 209,1 3-119,2-4 1,-3 1-57,1-2 30,-2-1 0,0 1 142,0-4 1,0-2-103,-2-2 1,0-2 94,-2 0 0,0 0-34,0-3 0,-2 1 94,2 0 1,-1-2-6,1 1 1,-2 1-106,2-1 0,0 3 57,0-3 0,2 2-27,-3-1 0,3 2-54,-2-1 1,2 1 55,-2 0 1,2 1-116,-3-2 139,4 2 1,-3 1-1,2-1 0,1 3 232,-1 0-264,2 2 1,-1-3-17,-1 3 77,1 0-105,-2-1 123,3 2-260,-3-4 203,3 4 216,-3-2-95,3 3-315,0 6 0,0-4 299,0 4 0,0-3-128,0 2 0,0-3 174,3 2 1,-3 0-53,2 3 0,1-2 19,-1 1 0,3-1-82,-3 4 1,3 0-50,-1-1 1,0 3-58,0-2 1,0 1-190,0-1 1,1 2-726,-3-3 486,3 1-221,-4-3 386,1 1 1,-2-5 338,0-2 0,0-2-122,-2-5 1,-1 0 86,-2-2 0,0 0 6,1-1 0,-1-2 161,0 4 1,0-4-35,0 1 1,2 2-42,-2 1 0,3-2-55,-2 2 0,3-1-28,-2 3 0,1-1-40,-1 1 1,1 0 51,-1 2 120,3-2 35,-3 6 764,3-3-1018,3 9 1,-3-4 70,3 4 0,-2-3-81,1 1 113,-1-2 1,2 3 75,-3 0 1,2-2 90,0 1 1,1 1-44,-1 1 0,-1 1-94,1-1 1,1 1 20,2 2 0,-2-2-298,2 4 0,-3-1 111,2 1 0,-2 0-163,2-2 0,0 1 48,0-1 1,0 0-327,-2-3-607,-1 0 353,1-2 180,-2-1 0,0-4 230,0-1 1,-2-2-546,0-2 1,-3-1 407,1-2 0,-1 2-941,1-1 0,-2-2 181,2-1 1272,1 2 0,-3-3 0,3 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8.80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116 1188 8284,'3'-4'1796,"0"1"-1071,0 0 80,-2 3-486,2-6 0,-3 4 91,0-2-19,0 3-282,0-5 83,0 2-278,0-2 91,-3 0 17,-1 2-40,1-2 18,-3 6 0,4-3 79,-2 3 1,2 0-74,-2 0 96,2 0 0,-1 0 87,1 3 0,1-2-49,-1 3 1,1 1 37,1 1 1,0 0 128,0 1-196,0-4 0,0 3-23,0-2 0,1 0 0,1 0 68,2-2 0,0 1-120,0-3 0,0 0 71,3 0 0,-1-4-117,1-2 0,-1-2-161,0-2 0,0-1 91,-2-2 1,1-2-4,-3-3 1,1 2 98,-3-1 1,0 2 1,0-2 1,-1 5-29,-1-1 0,0 2 2,-2 1 1,0 0 273,-3 4-206,1 2 0,0 1 135,-1 3-6,4 0-151,-3 3 1,5 3 216,-1 3-3,1 2-21,-2-4-170,3 5 1,-3-2 69,3 3-173,0 0 124,0 0 1,0-1-34,0-2 1,1 2-106,1-4 1,-1 1 99,3-3 0,-1 1-121,1-1 1,0-2-89,3-2 1,-1-4 35,0-3 1,1-3 58,-1-3 0,1-4 33,-1-2 0,0-4-80,-2-3 0,2 2 114,-2 1 1,0-1-6,0 0 1,-3 2 73,1 1 1,-1 5-94,-1-1 1,0 2 70,0 5 1,-3-1 3,-1 3 0,0 2 142,0 2 0,2 2 50,-2 2-2,-1-1-197,2 4 0,-2 0-154,3 3 163,-3-1 0,4 5 69,-1-4-199,-2 4 56,4-5 0,-3 3-23,3-2 77,-3 0 0,2 1 0,-1-3-156,1 1 87,1-1 1,1-2-55,1-2 1,0-2 114,2 0 1,0-3 5,3-4 1,-1-2 56,0-4 1,1 1-86,-1-1 1,1-2 91,-1 0 1,1-3-76,2 1 1,-2-2 0,1 0 1,0 0 0,-2 0-69,0 2 1,1-1 76,-1 3 0,1 0 134,-1 3-142,-2-1-3,1 3 1,-1-2 244,2 1-125,1 2 1,-2-1 82,0 1-30,0 2-126,-1-2 118,0 2-61,-2 4 93,-2-3 70,0 5-243,0-1 0,-2 4-127,-3 0 1,-1 3-127,-3-1 0,2 0 108,-1 0 0,1 0-15,0 3 1,-1-2 0,-1 1 33,1 0 0,1-1 8,1 4 1,-1-1-20,1 0 18,-1 0 22,4 4-42,-3-2 172,3 0-57,-1 2 0,-1-4-78,3 2-86,0-2 93,2-2-370,0 0 317,0-5 0,3-1 100,1-4 1,2-5-76,0-2 1,0-1 124,1-1 0,-1 0 92,1-2 0,-1 1-144,0-1 1,3 0 0,0 0 141,-2 1 0,1 0-67,-2 1 0,-1 0 182,1 1-33,-4-1 68,7 3-246,-8 0 1,4 4 39,-3 0 1,2-1 1,-2 1 0,0 2 68,-2-1-231,0 4 155,0-2 0,-2 3-80,-3 0 0,2 3 0,-2 1 8,0 2 1,0 0-11,-2 1 0,1 1-20,0 1 46,-1-1 0,3-1 12,0 2-152,-1-2 61,-1 5 1,2-5-79,-1 2 1,3-2 72,-2-1 1,2 1-5,-3-1 0,4 1-13,-1-1 175,1-2 45,1-2 41,0-2 1,3-2 0,1-3-136,-1 0 0,3-4-7,-2 1 0,2-3 42,0 2 0,1-1 247,-1 1-30,1-2-134,-1 4 1,0-5 0,1 3-109,-1-1 0,1 2 10,-1-1 0,-2 2-181,1 1 1,-3 0 64,2-1 0,-2 3 116,2 0-147,-2 2 144,1-1-163,-3 0 128,0 3 62,0-3-58,-3 6 0,-1 0-44,-2 4 0,-1-1 23,1 1 1,2-1-7,-1 0 0,1 1-71,-2 2 0,-1-2 0,1 2 77,0-2 1,1-1-77,1 1 0,2 1 38,-2 1 19,-1-1 0,1-1-16,0-1 85,2 1-69,-1-1 0,3-2-12,-2 1 1,1-1 110,-1 2-114,1-2 34,1 1-260,0-4 258,0 2 31,0-9 1,2 2 123,0-4 0,3 0-25,-3 2-56,3 0 0,-4-1-22,3 1-43,-2-1 36,4 1 1,-5 0-56,3-1 1,-2 1 58,3-1 0,-3 1-17,2-1 1,-2 1-3,2 0 1,-1 1-43,1 1 0,-2 0 0,2 0 22,-2-1 1,3 1 8,-3-2 0,1 1-26,-1 1 24,-1 3 0,2-5 14,-1 2-61,-1 1 50,2 0-201,-3 0 188,3-1-69,-3 1 51,3-3 0,-3 5 1,2-2 15,1 1-25,-1 1 26,-2-5-12,2 6 1,-1-4 29,1 2-25,-1 1 0,-1-2-31,0 1 26,0 1-32,0-2 0,2 2 4,0-1 21,0 1 1,-2-2 90,0 1-98,0 1 1215,0-2-1329,0 9 1,0-4 110,-2 4 1,1-3-106,-1 2 1,-2-2 65,0 1 1,0 2-155,0-2 0,2 2 24,-2 0 1,2-1 121,-3-1 0,2 0 0,-2 3 143,0-1 0,3 0-87,-2-2 0,2 2 101,-2-2 55,2-1-92,-1 3-56,3-6-24,-3 6 69,3-5-150,-3 2 317,3-3-35,3-3 1,0-1-63,1-2 1,2-1 61,-2 1 1,-1 0 0,2-1 123,0 1-55,0-1-85,-1 1 1,2-1-70,-2 1 1,0 0 43,0-1 0,-1 1-243,2-1 80,0 1-1,-1 0 157,-1 2-352,3-2 155,-2 3 0,0-4 3,0 1 1,-2 2 102,3-1-8,-1 1-25,2-2 1,-1 0-3,-1 2 0,-2-1-1,2 3 0,-2-3 25,3 0 0,-4 2-216,1-2 201,-1 4-6,2-5 0,-2 5-40,1-3 36,-2 2 113,3-3 1,-2 3-73,1-2 76,-1 0 1,1-1-98,0 1 0,0 2 213,-2-2-265,0 2 160,3-4-255,-2 3 1,4-4 48,-3 1-54,0 2-20,-2-1 155,3 1 24,-2 1 0,2-3-48,-3 2 0,0 0 0,2 0 186,0-1-31,0-1 7,1 0 1,-3-1-115,3 1 1,-2 2 1,1-1 1,-1 3-25,1-2 1,1 2-76,-1-2 99,3-1-10,-4 2 1,2-1 80,-3 2-91,2 1 1,0-4 0,2 3-6,-2 0 6,0-1 1,-1 2-16,1-4 38,-1 4-141,5-5 1,-6 5 116,3-3 0,-2 1-148,1-1 1,-1 2-6,1-2 127,2 2-20,-4-3 1,3 3 43,-3-2 0,1 3 105,1-2-136,-1 0 1,1 1-40,-2-2 158,0 3-93,3-5 0,-2 5 22,1-4 10,2 4-32,-4-5 1,4 5 182,-2-4-179,-1 4 1,2-4 62,0 3-46,-3-3-211,3 4 186,0-4 0,-2 2-164,4-2 1,-4 2-142,1 1 268,-1 1 0,1-3-122,0 2-70,0 2 13,1-6 2,-2 5 72,2-5 178,-3 6-101,3-3 201,-3 3 1104,3 0-1136,-6 3-95,3-3 34,-6 6-29,5-5-3,-4 5 1,4-5-128,-1 3 58,-2-2 1,3 3 67,-4-3-143,4 0 133,-2 1 0,1-2-7,0 4 0,-1-3-11,1 2 1,1-2 228,-1 2-254,-2-2 162,4 3-203,-6-1 101,5 2 0,-2 0-139,1-2-14,1 2 50,-2-5 78,3 5 1,0-5-18,0 3 0,-1-2-74,-1 0 138,2 1 0,-3-1-86,3 2 0,-1-3 5,-1 2 0,1-2-305,-1 1 206,1-1 114,1 5 1,0-6-18,-3 2-7,3-1 108,-3 2-156,3-2-25,0 2 517,0-1-269,0-1 1,-1 2 242,-1-3-105,1 0-1212,-2 0 950,1 3-28,1-2 51,-2 1 1,3-1-44,0 1 1,-1-1 87,-1 1 0,1 0 4,-1 0 1,2-1-63,0 3 8,0-2 5,-3 4 1,1-3-111,-2 3 0,3-1-33,-2-1 1,2 0 109,-1 3 0,1-3-140,-1 0 65,-2 1 0,3 1 30,-3 0 171,2 4-149,0-3 0,-1 2 115,1-3 1,-2 1-69,2-1 1,-1 1 59,1-1 0,1 3-66,-1-1 0,-1-1 10,1 0 0,0-4 0,1 5-45,-1 0 1,1 0 43,-4-2 1,4 1 89,-1-1-98,-2 0 0,3 3 229,-1 0-225,-1-1 0,2-1 1,-2-1 3,0 0 0,3 1 13,-2-1 1,-1 1-163,1-1 0,-3 1 54,3 2 1,-2-1 39,2 2 1,-3-1-56,0 2 0,0-3 1,0 3 13,1 0 1,0-1 39,-3 1 0,1-3 168,2 1-178,-1 0 5,1-2 3,-2 3-61,-1-1 77,4-2 0,-3 3-2,2-2 0,-2 0-72,0 3 1,1-2-81,1 1 0,0 1 76,-2 2 1,-1 0 94,1-1 0,0 2-36,2 1 1,-2-2 0,2 2 80,-2-1 0,2-2-124,2-1 35,-1 1 20,2-5 0,-4 4-159,3-2 105,-3 2 0,4-3 20,-4 0-176,4 2 108,-5-3 0,5 2 181,-4-2 0,3-1-151,-2 1 261,3-1-206,-5 1-17,5-4 1,-2-1 106,3-4-54,0-1 0,0-5 36,0 0-37,0 1-3,0-5 222,0 4 0,3-4-219,-2 2 225,2-2-98,0-4 1,-3 2-83,2-3 0,1 2 127,-1 0 0,3 0-119,-3 0 1,1 0-16,-1 2 1,-1 2 77,4 0 1,-4 4-19,1-2 1,-1 3 460,2 1-184,-3 3-128,3 2-84,-3 2 0,0 2-121,0 2 4,0 4 1,-1-3 98,-1 1 1,-1 2-273,-1 1 1,-1 1-271,0 1 0,0 0 221,-2 2 0,1-1-29,-1 1 1,3-2 61,0 0 1,-1 2-1,-1 0-122,0-1 0,-1-1 286,1-2 0,2 1-85,-1-1 1,3-2 173,-2 0-33,2-5-108,0 2 81,2-6-64,-3 3 0,2-6 123,-1-1 1,1-2-55,1 0 0,3-3 283,1-2 0,0-1-132,0-1 1,0 0 98,3 0 0,-1-2-83,-2 0 1,1 0 0,0 2-8,0-2 0,2 1-177,-1-1-72,1 2 152,-4 0 0,3 3-52,-2 2-78,-1 0-66,3 2 49,-5 0 0,1 1 134,-2 1-202,0 3 399,0-2-314,0 8 0,-2 0 27,0 3 1,-3 0 0,1 1-152,-2 1 0,0 3 88,-1-1 1,1 1-72,-1 0 1,3 0-285,0 0 236,0-1 1,-2 1-15,2 0 41,-2-3 70,2 2 0,0-3 158,0 2 0,2-2-44,0-2-99,-1-1-52,2-2 82,-2-1 0,3-4 0,0-2 155,0-3 1,1-1-29,1-4 1,1 0 240,1-2-154,2 1-74,-3-1 0,3-2 311,-2 0-183,2-3-11,-2 4-75,2-1 1,0 2-19,1 0 1,-3 0-92,0 0 1,1 3 60,1 2 0,-2 1-63,1 0-230,-4 1 165,5 2-166,-5 2 330,1 2-115,-2 2-160,0-1 152,0 5 1,-2-3-1,-1 4-80,0-1 0,-1 1 26,0-1 0,-1 1-116,3 2 1,-2-2 0,1 1 1,-1 2 89,2-2 0,-2 1 0,1-3 41,-1 1-9,3 2 0,-4-2 123,3 2-240,0-2 93,2-1 4,0-2 115,0-2-112,0-2 238,0-5 0,0 0-66,2-6 0,0 0 50,2-1 1,-2-1-45,3 3 0,-3-2 17,2 1 1,-2 0-137,2 0 1,-1-1 0,0 4 91,0 0 1,1-1-227,-2 0 216,3 1-40,-4 1 1,4 3-181,-3 0-31,3-1 43,-4 2 127,5 0 1,-5 1-4,3 0 1,-2-2 28,3 1 1,-4 1-58,1-1 87,2 3-49,-3-3 25,4 3 1,-4 0-54,2 0 26,-6 3 20,2-3 1,-2 4-22,3-2-1,-2-1 0,0 4 0,-2-3 0,2 2 1,-3-2 1,3 3-7,-2-3 0,3 3 1,-2-2-15,0 1 1,2 2 18,-4-2 0,3 2-143,-2 0 137,2 0 0,-3 1-8,3-1-211,-3 1 209,5-1 0,-5 0-11,2 1 1,1-1-8,-1 1 1,3-3-23,-2 0 0,-1 1 16,1 1 1,-1 0-62,1 1 1,1-3 26,-1 0 0,-1 1 1,1 1-44,0 0-22,-1 1 85,2-1 11,-2 1 0,3-3-26,0 0-1,-3-2 187,3 0-199,-3 1-20,3-2 183,0 2 1,-1-1-69,-1 0 0,1 1 164,-1-1-121,1-1 0,1 5-43,-2-2 1,1-1-8,-1 2 0,1-3-62,1 2 67,0-2 3,-3 3-134,2-4 117,-1 5-15,2-6 8,-3 6 0,2-5 79,-1 4-79,-2-4-34,4 5 1,-4-5 37,2 4 0,1-3-55,-1 2 1,-1-2-50,1 2 1,-1 0 3,1 0-3,1 2 79,-4-2 1,4 0-53,-1 0 213,-2 0-161,4 0 1,-4 1 169,2-3-167,1 3 0,-4-1 42,3 2 0,0-2-27,2 1 1,-2-3-78,0 2 1,-1-2 43,3 2 0,-2-1-97,0 1 0,0-2 133,2 2 0,-1-2-80,-1 0 158,1 1-114,-1-2 149,2 2-115,2-9 1,1 1 13,2-5 1,0 1 34,0-2 0,0 3 72,-1-3 1,2 1-67,-2-1 1,1-1 44,-1 2 0,2 0-58,-2-1 0,1 1-44,-1-1 0,2 0 42,-2 2 1,0-1 0,0 1 23,1 1 0,-2 1-108,-1 1 85,2-1-9,-4 1 1,4 0-70,-2 2 72,-1 1-2,2 0 141,-3 2 451,0-1-669,0 7 0,-1 0-75,-1 3 1,1 0 133,-1 1 0,-2-2 0,1 3-224,-1 0 0,-1-1 52,3-1 0,-2 0-158,2 0 144,-3 2-40,4-3 144,-5 2-41,6 1 27,-6-3 104,2 2 1,0-2-104,0 2 1,2-2 4,-3 1 1,3-1-371,-2-3 332,3-1 0,-3-3 81,2 0 64,1 0 1,-2-4-1,4-1 80,1-3 0,0-3 173,2 3-136,0-4-70,0 2 0,1-3 96,0 1-54,0-1 1,0 0 175,-1 0-169,0 0 0,0 1 1,1 1 15,0 0 0,-2 3-24,2-3 0,-2 1-25,1-1 0,0 2 38,-2 3 1,-1 0 13,4 2 0,-4-2-70,1 2 0,0-1 26,0 0 0,-1 2-69,1 1 61,-2 1-713,0-2 735,0 9 0,-2-4-6,0 4-133,0-1 0,0 2 118,0-1-185,-3 3 0,2 1 38,-1 0 0,0 0 25,2-4 0,1 1-28,-4 2 1,2-2 0,-2 1 10,0-1 1,3 1-152,-2 0 18,3-1 105,-5 3 25,5-4 5,-5-2-19,6 1 138,-6-1-147,5 2 21,-4 1 0,3-2 185,-2 0 25,3 0-138,-2-4 0,2 4 69,-1-3-59,1 0 12,-2-2-15,3-3-40,3 3-14,-2-3 91,2 3-34,-3-3 1,0 2-2,3-1 91,-3-1-100,6-1 1,-5-2-12,4 2-28,-4-2 4,5 3 0,-5-4 1,3 1 0,-1 2 27,1-1-20,0 1 0,0-2 3,1-1 150,-4 4 1,2 0-135,0 0 176,-2 2 22,1-2-112,1 1 195,-2 1-282,2-2 30,-3 3 0,-1 4 25,-1 1 1,1 2-112,-4-3 1,3 2-168,-2 0 105,0 3 38,-3-1 0,3 1-156,0-3 102,-1 1 1,0-1 46,0 0 0,0 2-105,0 0 0,0-1 43,-2 2 0,3-2 54,0-1 1,2 1-8,-3-1 1,3-2-1,-2 1 0,2-2 97,-3 2 0,4-2 150,-1-1-156,1-1 497,1 2-495,3-6 13,-2-1 1,4-2 37,-3 0 0,2-3 78,-2 0 1,3 0-113,-3 1 1,3 1 117,-1-2 0,1 0-97,-1 0 1,2 0 48,-2 0 0,0 2-63,0-1 0,0 1 1,3 0 37,-1 1 0,-2-1-143,1 1 1,-2-1 62,2 1-71,0 0 117,-1-1 128,-1 1-72,0-1 0,-1 3 156,0 0-177,1 2 81,-3 0-290,-3 7 38,-1 0-17,-2 4 87,2-3 30,-1 1 1,2-1-16,-2 0 28,0 1 1,3-1-1,-2 1-9,-1-1 0,0 1-8,1-1 1,-2 0-86,2 1 0,-2 1 91,0 1 0,-1 0-106,1 0 0,2-2 68,-1 1 1,1 0-1,-2 0-34,2 1 37,-2-1 4,3-1-45,-1-1 91,-1 0-39,4 1 1,-3-4 66,2 0 44,1 0 62,-1-2 6,2 2-136,2-9 0,0 2 1,1-5 19,0 2 0,2 1-17,-1-1 1,0 1 86,0-1 0,1 1-81,1 0 0,-2-1 333,1 1-148,-1-1 133,-1 1-184,3-1 1,-4 3 56,2 0 105,-3 2 95,2 0-113,-3-1-703,0 2 108,-3 4 1,0 3 193,-4 5 0,1 1-555,-1-1 1,-1 1 375,-1 1 1,1 0 0,1-1-810,1 1 0,0-3-756,-1-1 1,1-2 107,2-1-1230,1-2 1509,3-4 1460,0-4 0,3-5 0,1-1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33.0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180 655 8529,'0'-4'2921,"0"2"-716,0 2-2020,0 5-109,0-3 1,0 4-324,0-4-182,0-1 194,0 5 149,0-3 0,1 3 17,1-2 32,-1 2 0,2-3 26,-3 4 1,0-3-21,2 0 8,-1 1 10,2 1 7,-3 0 0,0-1-190,0-1 186,0 0 0,0 0 0,1 1 201,1-3-203,-1 0-11,1 1 173,-2-2 312,0 2 0,0-8-438,0-2 0,-2-1-1,0 2 0,-2-3-12,2 1 0,-3-3-149,3 3 1,-2-4 120,2 1-295,-3 2 183,4-3 1,-4 3 11,0-2 1,2 0 103,-2 2 0,3 0-12,-2 0 0,2 2 49,-2-1 0,1 1 139,-1 3 0,2-2-16,-2 2-12,2 1-125,-3-3 0,3 5 69,-2-3-7,3 2-4,-2-1 1,2 3 191,-1-2-221,1 1 392,-2-2 870,3 3-676,3 3-398,-2-2 1,2 4-36,0-3 0,-3 1-223,2-1 1,-1-1 54,-1 3 0,2-1-106,0 1 148,0 0 0,1 3-219,-1-1 1,2 0 77,-2 1 0,2 0-108,-1 1 1,1 0 81,-2 0 1,3 1 26,-1 0 1,0 0-27,0 0 1,-2-2 61,3 1 0,-3-1-382,2-3 109,-3 2 185,2-5 1,-3 1 33,0-4 1,-2-5 46,0-4 0,-3-1-55,1 0 1,-1-2-72,0-1 0,0 1 57,0-3 0,0 2 13,-2 0 0,3 2 115,0 0 0,-1 2-86,-1 1 1,2 2 271,0-1 0,2 2 8,0 1 385,-2-1-414,4 1 0,-4 2 409,2 2-177,1-1-236,-2 2-146,3-2 114,-2 3-62,1 0 0,-2 1 61,3 1 249,0-1-161,0 4-15,3-1 1,0 2-119,1 1 1,1-1 21,-3 1 0,2-1-128,-1 0 0,2 2 81,-1 0 0,-1 0-115,2 3 0,-2-3 70,1 3 1,2-3-128,-2 3 1,0-3-63,0 0-585,-2 0 464,1-5 1,-3-1 148,0-4 0,0-2 155,0-5 1,-3-1-113,-2-2 0,0-1-43,-2 0 0,1-1 29,-1-1 0,1 2 108,0-2 0,1 3-63,1 2 1,0 0 154,-3-1 1,2 0 456,0 2-401,0 1 1,2 1 74,-1 1 0,-1 2-49,2-1 0,1 4 231,0-1-88,1 1 1565,-2 1-1551,3 3-274,0 0 1,1 3 62,1-2 0,-1 2-167,3-2 0,-1 2 78,1 0 1,0 2-55,3 0 0,-3-1 76,0 2-252,0 1 133,3-3 1,-1 4-206,1-2 164,-1-1 44,0-1 0,-1-1-799,-1-2 264,-3-1 341,5-3 1,-5-3-63,1-1 1,-1-5 37,-1-2 145,-3-1 1,0-1 29,-1 1 27,-2-1 0,2 0-125,-2 0 1,0 3 393,2 1 1,-2 2-142,2 1 0,-1 2 1009,1-1 106,-2 4-551,3-2-294,-4 3 1,1 3-70,2 1 1,1 2 8,3 0 0,0 1-48,0-1 0,0 1-195,0-1 1,2 0 112,1 1 0,2 0 0,-1 1 57,2 0 0,-1 1-190,1-3 0,-1-1 92,4-1 0,-2-1-257,-1 2 0,0-2 120,1-3 1,-1 0-115,1 0 0,-3-4-155,0-2 0,-2-2 133,0-2 1,-1-1-193,-1-2 83,0 3 192,0 1 1,-1 0 124,-1 1-142,-2-1 28,-2 3 0,-1 2 9,-2-1-13,2 4-49,-2-5 33,2 6 34,-2-3 60,2 3 0,-2 0-15,2 0 1,1 0-100,-1 0 507,1 0-249,2 3 1,-1-2 337,3 3-321,0 1 1,2-1 189,0 0 1,0 0-164,0 3 1,0-1-1,1 1 78,1-1 1,-1 0-99,4 1 0,-1 1 30,2 1 0,1 0-145,-1-3 0,1 0 62,-1 1 1,0-2-426,1 0 0,-1-2 184,1-3 1,-1 0-341,0 0 0,-1-3 242,-1-2 0,-3-2-107,2-2 1,-3-2 64,0 3 0,0-3 88,-3 3 0,2-3 130,-3 2 1,-1 1-74,-1 1 0,0 1 107,-1 0 1,1 0-57,-1 2 1,1 0 151,0 2 0,-1 1-90,1-1 289,-1 1-174,1 1 1,2 1 207,-1 1 1,4 0-125,-1 2 0,1 0 135,1 3-139,0-1 111,0 0 221,0 1-318,0 2 1,1-4-31,1 1 0,-1-1 76,4 2-315,-4-1 1,4 1 130,-3-1 1,3 1-241,-1-1 1,0 0 52,0-2 0,-2 2-11,3-2 0,-3-1 9,2 2 1,0-3 32,0 2 1,1-2 214,-3 3-174,3-1 1,-3 0 60,2 0-402,-3-2 127,2 1 217,-3-3-26,0-6 0,-1 2 112,-1-2 0,1 0-164,-3 1 1,1 0 95,-1-2 0,2 3-200,-2 0 189,2-1-12,-3-1 57,1 0-37,-2-1 1,1 1 61,1 2-74,3-2-19,-2 3 331,0-4-92,2 4-134,-4-3 231,4 3-43,-5-4-76,5 4 190,-4-3-326,4 5 129,-2-4-141,3 4 134,-3-2-215,3 3 150,-3 0 124,3-3 11,0 2 17,0-1-327,0-1 58,0 2 54,-3-2-92,2 3 96,-2-3 0,3 3 14,0-3 120,-3 3 15,3 0-148,-3-3-31,3 2 8,0-2-19,-3 3 7,2 0 1,-2 0 42,3-3 156,0 3 341,0-3-534,-2 3 100,1 0-136,-2-3 153,3 2-421,0-2 309,0 1-19,0 1 117,-3-2-101,2 3 59,-1 0-44,2-3 28,0 2 115,0-1 5,0-1-107,0 2-11,0-2 18,0 0 278,0 3-79,0-3-150,0 0 1,0 2 288,0-4-308,2 4 1,0-4 45,2 3 1,-2-1 8,0 1 0,1 0-256,-1-2 76,3 0 1,-2-1-91,1 1 1,-1 2 39,0-2 0,-3 2 49,2-3 14,2 4 37,-3-5-69,2 6 238,-1-6-83,-1 5 0,2-2 55,-3 0 25,0 3-1094,0-3 780,-3 6 0,2-2 78,-1 3 0,-1-1 50,1 1 1,-1-2-55,1 2 0,1-2 92,-3 3 1,2-3-69,0 2 1,1-2 134,-2 2 0,3-1-88,-2 1-16,-2 0 1,3 2 40,-4-2 1,4 2-33,-1-2 1,1 0 100,1 0-22,-3-3 168,2 5-77,-1-5 656,2 2-605,2-9-94,2 2 1,0-5-22,1 5-153,-4-2 117,5 3 0,-6-2 73,3 1-253,0 0 81,-2 0 0,4-2 2,-3 2 1,2 1 47,-2-2 0,3 1-110,-3-2 0,2 1 50,-2 1 1,2 0 131,-1-3-103,2 1 0,-4 0 175,3 2 1,-2-2 7,3 2 0,-4 0-118,1 0 0,1 0-45,-1-2 1,1 1 54,-1 1 0,-1 2-33,1-2 1,-1 1 57,-1-1 99,3 3-124,-3-5 101,3 5-117,0-2 30,-2 1-165,2 1 161,-3-2 24,3 0-216,-3 2 177,3-4 7,-3 4 3,3-5 248,-2 3-240,1-4 1,1 3 90,-1 0 0,0 2-204,-2-3 1,2 3 157,0-2-503,0 3 287,1-5 0,-1 2 20,2-2 0,-3 2 29,1-1 1,-1 3-54,-1-2 245,3 3-1,-2-5-113,2 2 0,-1 0 260,0 0-159,0-1-42,-2-1-284,0 0 270,0 2 34,3-2-476,-2 3 120,1-4-373,-2 1 63,0 0 1,0 1-123,0 1-1798,0 3 202,0-2 0,0 8 0,0 3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3:00.31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20 39 9160,'0'3'1421,"0"0"-474,0-3-676,0 3 0,1-2-152,1 1 57,-1-1 1,1-1 9,-2 2 277,0-1-698,0 5 41,0-5 26,0 4 118,0-4 0,3 3 12,-1-2 484,0-2-270,-2 6 1,0-4-37,0 2 0,1-2 131,1 2-677,-2-2 328,3 3 0,-3-3-147,0 2 290,0-3-1310,0 2 951,0-8 94,0 0 0,0-4-264,0 3 339,-3-1 1,2 1 60,-3-1 1,2 1 346,0 0-100,-1-1 0,1 1-114,-2-1 0,2 2 737,-3 0-552,4 0 0,-2 3 433,3-2-169,-3 3 1,3-3 199,-3 2-412,3 1 622,0-2-758,0 9 1,2-4 226,0 5-334,0-2 1,0 1 52,0 0 1,1 0-166,-1-2 0,-1 2-323,1-2 0,1 2 225,-1 0 0,1-1-64,-1-1 1,0 0-12,2 3-282,-3-1 207,5 0 174,-5 1-43,2-4 217,0 0 1,-3-3 14,3 0 1,-3-3-142,0-1 1,0-2 55,0 0 0,0 0-116,0-1 0,-2 1 109,0-1 0,-2 1-96,1 0 1,1 0 0,0 1 203,0 1 0,-1-1-100,1-1 0,1 2 566,-1-1-201,1 4-110,1-5 451,-2 6-167,1-6 398,-2 5 447,3-2-1181,3 9 0,-2-2-84,4 5 1,-4-2-1,2-1-128,0 1 0,-2-1 34,3 1 0,-2 0-290,0 1 144,2-3-152,-4 3 180,6-4-38,-5 2 140,4 0 1,-4 1-29,1-1 1,1 1-161,-1-1 0,2 1 108,-1-1 1,1-2-90,-2 1 1,2-1 133,-2 2 1,3-2-1,-2 1-368,0 0 436,-1 0-96,3 2-2,-4-1 1,4-1 83,-3-1-71,0 0 1,0 0 20,0 1 1,1-2 172,-1 1-48,-1 2 1,3-3-53,-2 1 38,-1 2-70,1-2 1,1 0-100,-1 0 107,0-2-16,-2 3 0,1-3 16,1 2-15,-2-3-13,3 2 198,-3 0-182,0-2-104,0 2 109,3 0 1,-2-3-253,2 3 246,-3 0 1,0-2-10,3 1 6,-3 1-2,3-2-40,-3 5-142,3-3 150,-2 1 1,2 2-150,-3-2 253,2-1 1,-1 0-123,1-1 283,-1-1-254,-1 5-1,0-5 68,3 1-38,-2 1-262,1-2-2,-2 2 247,0 0-642,0-3 175,0 3-251,0 0-59,0-2 393,-2-4 1,0-1 365,-2-5 0,2 1-106,-3 0 0,3 1 91,-2-2 181,0-1 0,-1 3 90,1-2 0,3 2-81,-1 1 467,-2-1-212,3 1-105,-2 0 879,1-1-94,1 4-334,-2 0-375,3 3-123,3 3 0,-2 0-201,1 4 0,1-3-97,-1 0 0,0 0 74,-2 3 1,2-3-133,0 0 145,0 1 0,0 1-105,1 0 20,-1-2 1,-2 2 95,0-2-289,3-1 120,-3 3-66,3-6 89,-3 6 0,0-5 87,0 4-474,3-4-47,-2 5 253,2-5 1,-3 1-267,2-2 163,-1 0 207,2 0 0,-4-2 1,0-3 5,-1 0 0,-1-2 43,1 1 1,0-3 180,-2 1 1,0-3-52,0 2 1,-1 1 400,3 1-195,-3 1-150,4 0 1,-4-1 624,3 1-339,0-1-180,2 4 0,-1-2 760,-1 3-202,1 0 70,-1 2-309,2 2-358,2 2 54,-1 2 1,4 1-17,-3-1 0,3 1-98,-3 2 0,2-2 167,-2 2 1,2 0-297,-1-1 1,1 1-284,-2-3 1,1 1 229,-1 2 0,-1-3-220,4 1 0,-4-1 147,1-1 0,0-2-317,0 1-188,-1-2-262,1 1-753,-2-3 1251,0-6 1,0 4 118,0-5 0,0 2-738,-2-1 0,1 0 189,-1-1 0,-1 1 893,1-1 0,-3-2 0,1-1 0</inkml:trace>
  <inkml:trace contextRef="#ctx0" brushRef="#br0" timeOffset="1037">398 661 8424,'0'3'1254,"0"3"0,1-5-456,1 1-294,-1 2-452,2-1 1,-3 1 99,0 1 0,0-3-215,0 2 0,1-2 122,1 3 104,-2-1 0,3 2 74,-3 1 1,0-3 0,1 0-57,1 1 0,-1 1 182,1 0-215,-1 1-214,-1-1 213,3 1 0,-3 1 57,2 1 1,1-1-267,-1-1 0,1 0-80,-1 1 0,0-1 126,2 2 1,-2-2-1,2 0-34,-1-1 1,-1 0 52,1 1 0,-3-3-190,2 0 194,2 1 1,-3-1-219,1 0 225,-1-2-309,1 3 161,-1-4 0,4 3 77,-3-2 21,0-2 1,-1 3 101,1-3 50,-1 0 80,2 3-9,-3-2-207,3 2 72,-3 0 1,5-2 9,-2 3 30,-1-2-159,-2 3 0,0-4 1,2 2 76,0 0-1005,0-3-5093,-2 3 6088,-3-3 0,0-3 0,-4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24.07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315 1 7745,'3'0'-1,"0"0"408,-3 0 262,3 0-368,-2 0 1,2 0 193,0 0 445,-3 0 1751,3 0-2597,-9 0 0,4 0-236,-7 0 0,3 0 0,-3 0 202,0 0 0,1 0-519,-3 0 1,1 0 138,0 0 0,-3 0 37,3 0 0,0 0-46,-1 0 236,3 0 1,-1 0-143,3 0 657,2 0-234,-2 0 787,6 0-507,-3 0-63,8 0 0,0 0-138,3 0 0,2 0-100,1 0 1,1 0 0,1 0-10,0 0 0,0 0 49,-1 0 1,2 0-178,1 0-113,-4 0 173,4 0 0,-6 0-47,2 0-33,1 2 1,-5-1 232,1 1-161,-1-1 14,-3-1 144,-1 0 81,0 0-20,-3 3 202,3-2-390,-6 1 1,-1-2-5,-4 0 0,0 0-202,0 0 0,-2 0 95,-1 0 0,-1 0-416,-1 0 0,0 0 230,1 0 1,1-2-304,0 0 1,1 0 253,-3 2 0,2 0 0,1 0-56,1 0 1,0 0 237,3 0 0,-1 0-105,1 0 1,2 0 422,-1 0-164,4 0 215,-2 0 61,9 0-217,-2 0 0,8 0 16,-4 0 6,4 0-155,0 0 1,3 0 64,2 0-62,-3 0 8,2 0 0,-4 0-39,1 0 0,0 0 55,0 0 0,-1 0-118,-1 0 1,-2 2 99,-3 0 1,1 0 71,-1-2 135,-2 0 86,-1 0 1,-4 3-233,-1-1-43,-2 0 0,-4-2 0,-1 0-48,1 0 0,-2 0 98,0 0 1,0 0-724,-1 0 281,0 0-469,-2 0 523,1 0 0,-1 0 40,0 0 0,2 0-52,1 0 1,-1 0 140,-2 0 0,1 1 137,1 1 0,0-2-44,2 3 0,1-1-188,1 1 308,4-1-61,0-2 0,4 0 129,4 0 1,-1 0 138,4 0-132,2 0-67,0 0 1,3 0 95,0 0-154,0-3 1,0 2-37,0-1 1,-1 1 50,1 1 1,0-2-98,0 0 1,-2 0 108,-1 2 0,-2 0-126,1 0 0,-2 0-5,-1 0 430,-2 0 277,-1 0-238,-3 0-330,-6 0 0,0 0 0,-6 0 62,1 0 0,1 0-92,-3 0 1,0 1-49,0 1 0,0-2-214,1 3 0,-1-3-446,0 0 445,0 0 0,1 1-32,1 1 1,0-1 98,2 1 0,-1-1 174,1-1-19,-2 0 0,4 0 0,-1 0-48,3 3-155,-1-3 171,2 3-76,1-3 203,0 0 76,9 0 0,-4-1-120,4-1 1,-1 2 115,2-3 1,1 3-48,1 0 0,2-2-23,-3-1 1,3 1 0,-3 2 21,0-3 0,1 3-25,0-2 0,-3 1 162,-1 1 0,-1 0 134,2 0 342,-2 0-439,-1 0 0,-5 0 184,-2 0-349,0 0 54,-8 0-492,2 0 278,0 0 1,-3 0 168,0 0 1,2 2-260,-1 0 1,1 0 58,0-2 0,-1 0-381,1 0 0,2 2 140,1 1 0,0-1 86,2-2 0,0 0 283,-1 0 0,1 0-164,-1 0 339,1 0-90,-1 0-138,4 0 0,1 0 96,4 0-69,1 0 0,6-2 107,0-1 1,0 1-118,-1 2 1,0-2 193,0 0-33,2 0 0,-3 1-70,2-1 1,-2 1-34,-1-1 238,1 1-193,-1 1-45,1 0 1,-3 0 359,0 0-196,-2 0-129,0 0-55,-7 0 0,0 0-134,-3 0 1,1 0 48,0 0 0,1 0-195,-1 0 0,0 1-137,-1 1 0,1-1 206,-2 1 1,2-1 0,1-1 2,-1 0 0,1 0-142,-1 0 348,1 3 61,-1-3-210,4 3 308,-3-3-82,6 0-4,-6 0-175,5 0 81,-2 0 1,8 0-11,2 0 1,0-2-9,0 0 0,-1 0 144,1 2 1,1-2-98,1 0 1,-1-1 68,-1 3 1,-1-2 18,1 0 185,-1 0 118,0 2 253,1 0-544,-4 0-7,0 0 1,-3 0-156,-3 0 0,0 0 1,-4 0 24,1 0 0,-1 0-173,-2 0 1,2 0 49,-1 0 0,1 2-162,0 0 0,0 0-54,-2-2 149,5 0-68,-4 3 320,4-2-140,-2 2 1,1-3-142,1 0 50,3 0 641,-2 0-278,3 3 0,3-3 18,1 3 1,0-3-122,0 0 0,0 0-47,2 0 0,1 0-2,-1 0 1,1 0-45,-1 0 1,-2 0 160,1 0-294,-1 0 92,2 0 304,1 3-240,-4-2 52,0 2-127,-3-3 0,-5 0-171,-1 0 102,-2 0-9,2 0-7,-1 0 54,1 0 1,-1 0-214,1 0 136,-1 0 1,1 0-38,0 0 138,2 0-15,-2 0 1,5 0-90,-3 0 306,2 0-269,-3 0 446,4 0-133,-2 3-57,3-3 1,1 3-91,1-3 1,1 0 138,4 0 0,-1 0-4,1 0 1,-1 0-149,0 0 0,-1 0-90,-1 0 0,0 0 81,3 0 1,-1 0-144,1 0 0,-1 0 103,0 0 1,-1 0 45,-1 0 1,-3-1 76,2-1-119,-3 2 28,0-3 0,-3 3-28,-1 0 23,1 0 1,-2 0 18,0 0-152,0 0 137,-2 0-176,4 0 1,-3 0 39,2 0 113,-2 0-197,2 0 148,-1 0-34,1 0 9,-2 0 126,-1 0 1,3 0-74,0 0 181,2 0-127,-1 0 291,3 3-79,0-3 8,0 3 0,1-1 193,1 0-348,2 1 0,2-3 10,1 0 1,-3 0 3,0 2 0,-2-1-174,3 1-25,-1-1 187,-1-1-360,3 0 94,-5 0-56,5 0 55,-6 0 240,6 0 99,-5 0-270,2 0 142,-9 0-56,4 0 0,-4 0 68,4 0-45,1 0 27,-5 0-74,6 0 0,-4 0 58,2 0-143,1 0 586,-2 0-484,9 0 265,-4 0-108,3 0-54,-5 0-1156,0 0 818,-3 0 171,3 0 97,-3 0 121,0 0-48,2 0 1,-2 0-164,1 0 96,1 0-63,-2 0 63,0 0-53,3 0 40,-3 0 18,0 0-27,2 0 101,-5 0-130,6 0 188,-3 0-99,0 0 0,2-1 83,-1-1 57,1 1 656,1-1-921,-2 2 110,1 0 478,-2 0-719,0 0 150,2 0 864,-1 0-820,7 0 0,-3 0 97,5 0 1,-4 0-70,1 0 1,-2 0 40,2 0 35,-2 0-23,4 0-95,-3 0 1,1 0 99,1 0-163,-4 0 1,3 0 216,-2 0 11,-2 0 75,3 0-196,0 0 14,-2 0 68,2 0-49,0 0-211,-3 0 25,3 0 84,0 0 10,-2 0 225,2 0-52,-1 0-45,-1 0 17,2 0-17,0 0-108,-2 0 81,1 0-63,1 0-96,-2 0 118,2 0-159,0 0 135,-3 0 227,3 0-55,0 0-119,-2 0 74,2 0-190,-1 0 95,-1 0 251,2 0-161,0 0-105,-2 0-756,1 0 908,1 0-230,-2 0 57,2 0 183,0 0-201,-3 0-36,3 0 333,0 0-173,-2 0-159,2 0 106,0 0 19,-3 0-266,3 0 327,0 0-139,-2 0 199,2 0-348,-1 0 136,-1 0 367,2 0-412,0 0 79,-2 0-416,1 0 344,1 0 317,-2 0 147,2 0-527,0 0 208,-3 0-503,3 0 530,0 0-133,-2 0 987,2 0-743,-1 0-19,-1 0-992,2 0 449,0 0 492,-2 0-144,1 0 320,1 0-160,-2 0-225,2 0-36,0 0 111,-3 0 77,3 0 194,0 0-279,-2 0 284,2 0-576,0 0 144,-3 0 500,3 0-277,0 0 339,-2 0 10,2 0-410,-1 0-335,-1 0 51,2 0 248,0 0-95,-3 0 133,3 0-41,0 0 97,-2 0-93,2 0-3,0 0 20,-3 0-78,3 0-26,0 0 72,-2 0 458,2 0-320,-1 0-113,-1 0-127,2 0 88,0 0 42,-2 0 109,1 0-110,1 0 2,-2 0-255,2 0 213,0 0 35,-3 0 114,3 0-128,0 0-3,-2 0-118,2 0 144,-1 0 10,-1 0 192,2 0-86,0 0-65,-2 0-22,1 0-8,1 0 1,-2-1-98,1-1 145,-1 1-75,-1-2 5,3 3 199,-3 0 131,3 0-254,0 0 100,-2 0 540,2 0-623,0 0-168,-3 0-858,3 0 932,0 0-402,-2 0-321,2 0 850,-1 0-147,-1 0 490,2 0-303,0 0-322,-2 0-688,1 0 751,1 0 234,-2 0 319,2 0-392,0 0-262,-3 0 253,3 0 8,-3-3-295,0 3-188,0-3 381,3 3-78,-2 0 788,2 0-617,-1 0-253,-1 0 221,2 0-36,0 0-2,-2 0-209,1 0 211,1 0-72,-2 0 366,2 0-163,0 0 8,-3 0-95,3 0-192,0 0 121,-2 0-108,2 0 247,0 0-120,-3 0-182,3 0 325,0 0-134,-2 0 49,2 0-21,-1 0 32,-1 0-58,2 0 5,0 3-2,-3-3 9,3 3 464,-3-3-597,3 0 183,-2 0-312,2 0 220,0 0 259,-3 0 53,3 0-398,0 0 28,-2 0-43,2 0 287,-3 3-177,2-2 25,-1 2-194,2-3 156,0 0-28,-2 0-19,1 0 178,1 0-138,-2 0 342,2 0-98,0 0-6,-3 0-521,3 0 377,0 0-183,-2 0-39,2 0 123,0 0 275,-3 0-209,3 0 174,0 0-218,-2 0-46,1 0-112,1 0 198,-2 0-35,5 0-30,-6 0 248,3 0 6,0 0-127,-2 0-34,2 0-319,0 0 106,-3 0 51,3 0 306,0 0-159,-2 0 136,2 0-105,-1 0 7,-1 0 0,3 0-208,-2 0 5,-1 0-13,1 0 136,1 0 236,-2 0-56,2 0-203,0 0 316,-3 0-31,3 0-12,0 0-412,-2 0 68,2 0-21,-1 0-38,-1 0 110,2 0 72,0 0-33,-2 0-59,1 0 250,1 0-45,-2 0-386,2 0 199,0 0 126,-3 0 142,3 0-240,0 0 187,-2 0-360,2 0-30,0 0 178,-3 0 119,3 0 46,0 0 356,-2 0-46,2 0-667,-1 0 0,-1 0 151,2 0 42,0 0 50,-2 0-61,1 0-11,1 0 62,-2 0 186,2 0-200,0 0 235,-3 0-259,3 0 59,0 0-362,-2 0 79,2 0 419,-1 0-219,-1 0 14,2 0 59,0 0-7,-2 0-67,1 0 263,1 0 24,-2 0-34,2 0-172,0 0 86,-3 0-706,3 0 974,0 0-323,-2 0 353,2 0-353,0 0 24,-3 0-404,3 0 280,0 0 36,-2 0 170,1 0-81,1 0-47,-2 0-174,2 0 265,0 0 196,-3 0 325,3 0-602,0 0 83,-2 0-1179,2 0 1045,0 0 377,-3 0 391,3 0-689,0 0 1,-2 0-30,1 2-210,-1-1 327,1 2-342,-1-3 156,2 0 104,0 0 29,-2 0 22,1 0-61,1 0-183,-2 0-320,2 0 331,0 0 285,-3 0 234,3 0-354,0 0 66,-2 0-87,2 0-118,-1 0 124,-1 0-21,2 0 209,0 0-163,-2 0 202,1 0-349,1 0 151,-2 0-189,2 0-254,0 0 245,-3 0 427,3 0-240,0 0 327,-2 0 299,2 0-533,0 0-630,-3 0 30,3 0 263,0 0 91,-2 0-61,2 0 333,-1 0 19,-1 0-109,2 0-147,0 0-74,-2 0 82,1 0 38,1 0 234,-2 0-136,2 0-82,0 0 0,-3 0-344,3 0 295,0 0 52,-2 0 121,2 0 25,-1 0 43,-1 0-170,2 0 56,0 0-108,-2 0-12,1 0 47,1 0 10,-2 0 0,3 0 29,-2 0-49,-2 0 44,3 0-112,0 0 98,-2 0-9,2 0 4,0 0-10,-3 0 255,3 0-245,0 0-2,-2 0 505,2 0-362,-1 0 32,-1 0-395,2 0 129,0 0 187,-3 0-290,3 0-11,0 0 147,-2 0 7,2 0-6,0 0-44,-3 0 264,3 0 58,0 0-206,-2 0 11,2 0-37,-1 0 38,-1 0-34,2 0-1,0 0-7,-2 0-1,1 0 14,1 0-247,-2 0 64,2 0 200,0 0 29,-3 0 196,3 0-91,0 0-132,-2 0-46,2 0 44,-1 0-188,-1 0-63,2 0 218,0 0-38,-2 0 269,1 0-154,1 0 103,-2 0 53,2 0-120,0 0-216,-3 0 128,3 0 47,0 0-50,-2 0 63,2 0-73,0 0 27,-3 0-37,3 0 18,0 0 16,-2 0 142,2 0 17,-1 0-111,-1 0-16,2 0-159,0 0 66,-2 0 37,1 0-13,1 0 29,-2 0-60,2 0 49,0 0-9,-3 0-5,3 0 152,-3-3-60,3 2-46,-2-1 1,2 2 175,-1 0-175,-1 0 149,2 0-96,0 0-3,-2 0-92,1 0 8,1 0 30,-2 0-129,2 0 123,0 0-20,-3 0-8,3 0 231,0 0-205,-2 0 282,2 0-277,0 0 14,-3 0-39,3 0-75,0 0-22,-2 0 133,2 0-3,-1 0-6,-1 0 263,2 0-122,0 0-129,-3 0-72,3 0-11,0 0-188,-2 0 177,2-3 65,-3 2-46,3-2 12,-3 3 378,3 0-437,0 0-166,-2 0 66,2 0 97,-1 0 287,-1 0-79,2 0-186,0 0 168,-2 0 0,2 0-65,-1 0 0,-1 0-391,2 0 64,0 0 92,-3 0 68,3 0 192,0 0 42,-2 0-45,2 0-73,0 0-12,-3 0-604,3 0 547,0 0 205,-2 0 0,2 0 17,-1 0-45,-1 0-25,2 0-154,0 0 149,-3 0-285,3 0 162,0 0 25,-2 0-17,2 0-34,0 0 357,-3 0-115,3 0-105,0 0-349,-2 0-8,2 0 286,-1 0-3,-1 0-66,2 0 63,0 0 56,-2 0-264,1 0 52,1 0 111,-2 0 97,2 0 81,0 0-130,-3 0-374,3 0 512,0 0-53,-2 0-439,2 0 534,-1 0 9,-1 0-451,2 0 181,0 0 404,-2 0-507,1 0 260,1 0-147,-2 0-297,2 0 337,0 0-198,-3 0-9581,3 0 8652,-6-3 1,0 3-1,-4-3 1</inkml:trace>
  <inkml:trace contextRef="#ctx0" brushRef="#br0" timeOffset="1894">398 7 5933,'4'0'194,"-1"0"614,0 0 426,-3 0-430,6 0-324,-5 0 119,2 0-24,-1 0-173,-1 0 2498,2 0-2498,-3 3-376,0-2-425,0 1 364,-3-2-181,0 0 130,-1 0-3,-2 0 0,5 0-345,-3 0 164,2 0 93,-4 0-83,6 0 67,-6 0 307,2 0 0,0 0 0,0 0 0,2 0 395,-3 0 8,4 0-129,-5 0-26,6 0-178,-6 0-223,5 0 703,-2 0-391,3 3 5,0-2 0,3 2-77,2-3 1,-2 0-78,1 0 0,1 0-2,1 0 1,0 1-1,-1 0-107,-1 1 35,0 0 1,3-2-168,-1 0 61,-2 0 0,1 0 88,-4 3-104,5-2-33,-6 2 139,3-3-30,0 0 141,-2 0-114,2 3 381,-3-3 227,0 3-566,-3-3-270,2 0 128,-5 0 10,6 0-49,-6 0 20,5 0 102,-4 0 1,3 0-133,-2 0 0,2 0 7,-2 0 67,2 0 71,-4 0 1,5 0-79,-3 0-114,2 0 112,-3 0 7,4 0 104,-5 0-13,5 0-151,-1 0 273,-1 0 409,2 0-545,-2 0-34,9 0 1,-4 0-161,4 0 150,-3 0 69,2 0-75,-1 0 235,2 0-133,1 0 0,-3 0 34,0 0-27,-2 0 3,3 0-20,-1 0-38,-1 3 2,0-2 18,-3 2-26,-3-1-14,3-1 1,-6 2-10,2-3 1,0 0-89,0 0 88,3 0-151,-5 0-2,5 0 141,-5 0-152,6 0 144,-6 0-11,5 0-8,-2 0-36,1 0 175,1 0-170,-2 0 337,0 0-213,2 0 47,-1 0 1,7 0-94,1 0-63,-1 0 124,1 0-164,-3 0 0,2 0-79,-1 0 164,-3 0 0,3 0 112,-2 0-9,-1 0 286,2 0-298,-3-3-40,0 2 348,0-1-383,-3 2 37,-1 0-157,1 0 15,0 0-65,0 0 164,2 0-23,-5 0 149,6 0-14,-3 0-11,0 0 0,2 0-85,-4 0 9,4 0 1,-3 0 31,2 0-97,1 0 213,-1 0-60,-1 0 72,2 0-8,-5 0-125,6 0 9,-3 0-121,0 0 107,2 0 1,-2 0-256,1 0 170,1 0-231,-2 0 95,0 0 1,2 0-349,-4 0-106,4 0 0,-3 0 200,2 0 1,1 0-2351,-3 0 817,2 0-8,-1-3 1963,3 2 0,-3-5 0,0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11:15.019"/>
    </inkml:context>
    <inkml:brush xml:id="br0">
      <inkml:brushProperty name="width" value="0.025" units="cm"/>
      <inkml:brushProperty name="height" value="0.025" units="cm"/>
      <inkml:brushProperty name="color" value="#2D31FA"/>
    </inkml:brush>
  </inkml:definitions>
  <inkml:trace contextRef="#ctx0" brushRef="#br0">89 72 20025,'-3'-2'-279,"-1"-2"251,0-1 0,0 0 506,1 2 0,-1-2-200,-1 1 0,0-1 1,0 0-81,2-1 1,0 2 580,-1 1-151,-1 1 26,2 0-260,0 2 0,0 3 111,3 3 1,0 0-152,0 3 0,3 1-65,1 3 0,3 1 0,2 3 1334,2 1-853,-3 0-284,3 3-144,-3-1 1492,6 2-1635,0 5 1,1-1-200,2 6 0,-1 1 0,4 4 0,-1-1 0,1-1 0,-4-9 0,-1-5 0,-5-6 0,-6-7 0,-1-8 0,-6-6 0,-1-6 0,-3-4 0,-4-3 0,-4-5 0,-1-4 0,-3-3 0,3-2-175,-1 0 0,1 2-751,1-1 472,-1 3 50,-1-3-302,1 4 398,-1 0 0,3 3-308,1 3 0,1 4 386,1 2 0,5 5 456,0 2-295,4 5-28,0 1 0,4 4 1089,2 1 0,3 3 608,2 5 1,4 1-1601,0 4 0,2 2 0,0 6 0,1 1 0,0 1 0,1 3 0,0-1 0,0 2 0,1 3 0,2 2 0,2 7 0,1-2 0,1 1 0,0-1 0,-1-4 0,-5-5 0,-5-6 0,-8-10 0,-3-6 0,-4-6 0,-3-9 0,-5-5 0,0-5 0,-1-3 0,-3-3 0,-2-5 0,-2 1 0,0-3 0,-1-3 0,-2-2 0,0-3 0,1 5 0,2-2 0,0 1-141,4 3 0,0 3-217,1 2 1,4 8 321,0 1-33,2 7 507,4 2-390,-2 5-129,4 0 0,0 6 340,2 3 0,3 2 1,3 4-260,0 3 0,3-1 0,-1 8 0,2-2 0,2 4 0,0 0 0,1 4 0,-1-1 0,3 3 0,-2-1 0,5 5 0,4 4 0,2 3 0,-1-1 0,0 2 0,-3-5 0,-5-5 0,-3-1 0,-4-7 0,-4-6 0,-2-8 0,-3-6 0,-2-6 0,-2-4 0,-1-4 0,0-5 0,-3-1 0,-1-5 0,-2-3 0,-3-5 0,0 0 0,-4-2 0,-1 1 0,-1-2 0,-1 0 0,0-1 0,1-1 0,-1 7 0,3 0 0,2 5 0,3 2 0,4 7 0,1 4 0,5 4 0,1 6 0,4 4 0,1 4 0,5 4 0,0 1 0,3 3 0,0 2 0,1 1 0,1 3 0,2 1 0,1 3 0,1-1 0,1 3 0,5 2 0,2 3 0,2 1 0,-1 3 0,0 2 0,-3 1 0,1-3 0,-3-2 0,-4-3 0,-1-3 0,0-4 0,-5-2 0,2-4 0,-4-4 0,-4-4 0,-1-6 0,-4-5 0,0-2 0,-3-5 0,-1-3 0,-3-6 0,-2-3 0,-2-4 0,-2-2 0,0-2 0,-1 1 0,0-2 0,-1 1 0,-1 1 0,1-1 0,-1 0 0,2-1 0,-3 2 0,2 1 0,-3 2 0,2 1 0,2 5 0,1 3 0,4 6 0,4 3 0,4 7 0,3 4 0,7 4 0,1 8 0,7 2 0,-1 3 0,4 1 0,-2 4 0,1 1 0,-2-1 0,0 0 0,1 3 0,2-4 0,0 7 0,1-4 0,-4 0 0,2-2 0,-1-2 0,-1-3 0,-4-5 0,-6-8 0,-1-3 0,-3-4 0,0 0 0,-3-3 0,-3 1 0,0-4 0,-2-3 0,-1-5 0,-2-1 0,-2-2 0,-2-1 0,0-5 0,-3-1 0,3-4 0,-5-1 0,2-3 0,-2 2 0,4 0 0,-1 3 0,1-1 0,0-1 0,2 3 0,0 2 0,2 1 0,2 10 0,3 0 0,2 3 0,2 4 0,2 4 0,2 7 0,3 4 0,2 5 0,2 4 0,0 2 0,2 1 0,2-1 0,1 5 0,1-2 0,2 6 0,1-2 0,-1 3 0,2-4 0,-1 1 0,-3-1 0,1-6 0,-7-3 0,-2-7 0,-5-7 0,-2-3 0,-2-4 0,-2-3 0,-3-8 0,-3-1 0,-2-7 0,1-3 0,-3-1 0,-2-3 0,0-2 0,0-3 0,-4-2 0,0 0 0,1 0 0,-2 0 0,2 0 0,0-1 0,1 3 0,2 1 0,1 2 0,1 4 0,4 5 0,0 5 0,3 2 0,1 3 0,1 4 0,6 5 0,1 5 0,3 6 0,1 2 0,1 3 0,2 4 0,-2 2 0,3 3 0,1 2 0,2 1 0,0-1 0,-1 2 0,1 0 0,2 3 0,4 3 0,-2-2 0,-1 0 0,-3-5 0,-2-6 0,-4-5 0,-2-4 0,-3-6 0,-2-6 0,-4-6 0,-2-4 0,-3-4 0,0-3 0,-2-4 0,-1-5 0,-3-3 0,-2-2 0,-2-3 0,-2 0 0,1 0 0,-1 0 0,1 2 0,-2-3 0,1 3 0,3 0 0,1 6 0,2 3 0,0 2 0,2 6 0,2 3 0,2 6 0,3 3 0,3 6 0,2 3 0,2 3 0,5 4 0,2 3 0,2 2 0,1 5 0,2 3 0,0 3 0,1 2 0,1-1 0,1 2 0,2 2 0,7 6 0,-1 2 0,3 2 0,0-2 0,-5-2 0,-3-4 0,-4-2 0,-7-6 0,-2-5 0,-6-8 0,-1-4 0,-1-5 0,0-3 0,-1-2 0,-1-2 0,-1-5 0,-4-1 0,-1-6 0,2-3 0,-3-2 0,0-6 0,-2-1 0,0 2 0,-2-7 0,1 4 0,-2-3 0,1 4 0,1-2 0,-3 2 0,0-3 0,-1 3 0,2 2 0,1 7 0,4 4 0,4 4 0,0 4 0,3 3 0,5 7 0,1 5 0,8 8 0,1 2 0,3 4 0,3 4 0,-1-1 0,2-1 0,-2-1 0,3 6 0,-4-4 0,2 2 0,-4 0 0,-3-2 0,0-2 0,-3-2 0,-2-6 0,-3-2 0,-2-6 0,-2-5 0,-2-4 0,-1-2 0,-3-5 0,0-1 0,-1-7 0,-2-5 0,-2-4 0,0-4 0,0-4 0,-3-2 0,0 1 0,-2 0 0,-1-2 0,-1 3 0,-1-1 0,1 4 0,-1 3 0,3 2 0,0 0 0,4 7 0,3 4 0,2 6 0,5 5 0,2 5 0,4 7 0,3 5 0,2 4 0,2 2 0,3 5 0,3-1 0,-1 1 0,3 4 0,-2-3 0,1 4 0,1 0 0,1 3 0,-3-3 0,0-1 0,-4-6 0,-3-4 0,-5-8 0,-2-3 0,-3-9 0,0-2 0,-5-5 0,0-6 0,-3-3 0,1-5 0,-2 0 0,-4-4 0,1-3 0,-3-2 0,0-3 0,-4 0 0,1-1 0,-2 0 0,0 0 0,0 4 0,-1-5 0,3 5 0,2 3 0,3 5 0,4 4 0,3 7 0,4 4 0,2 5 0,2 8 0,2 3 0,3 8 0,2 3 0,2 6 0,2-1 0,1 2 0,3 1 0,2 0 0,-1 2 0,3 4 0,-1-1 0,1 1 0,-1-5 0,-4-2 0,-2-3 0,-3-4 0,-4-7 0,-7-10 0,-5-7 0,-4-5 0,2-4 0,-3-3 0,-1-5 0,-2-2 0,-1-2 0,-3-4 0,-1-3 0,-1-1 0,3 1 0,-1-1 0,1 2 0,-2-3 0,1 3 0,2 3 0,4 3 0,2 7 0,2 5 0,3 3 0,2 5 0,2 5 0,2 4 0,2 8 0,1 2 0,3 3 0,1 4 0,1-1 0,1 0 0,0 2 0,3 2 0,0 1 0,3 1 0,-1 1 0,1 1 0,-1-1 0,1-1 0,-1-2 0,-2-3 0,-3-6 0,-5-6 0,-3-7 0,-4-3 0,-1-5 0,-1-5 0,-5-5 0,0-5 0,-3-1 0,0-2 0,-2-2 0,0-2 0,-3-1 0,2 1 0,-2-2 0,2 5 0,1-1 0,2 3 0,1 6 0,3 2 0,1 3 0,3 9 0,3 7 0,6 7 0,2 5 0,3 4 0,2 3 0,2 3 0,1 1 0,3 0 0,-1 1 0,2 0 0,-2-4 0,1 2 0,-5-7 0,-1 0 0,-2-4 0,-1-4 0,-3-3 0,-3-2 0,-2-8 0,-2 0 0,0-5 0,0-4 0,-1-4 0,0-2 0,-2-2 0,-1-1 0,0 1 0,0-5 0,-1 5 0,-1-1 0,0 0 0,-1 2 0,1 2 0,-2 1 0,2 1 0,1 3 0,-1 2 0,1 3 0,1 2 0,0 2 0,3 5 0,-1 2 0,2 3 0,0-1 0,0-1-1845,0-3-2174,0-2 0,0-1 1041,0-4 2978,0-3 0,-3-6 0,0-4 0</inkml:trace>
  <inkml:trace contextRef="#ctx0" brushRef="#br0" timeOffset="2537">604 1178 20025,'0'3'937,"0"2"1,0-4 2,0 3-622,0-3 1,0 2-5,0-1 0,-2 0-2,0 1 1,-1-2 81,2 1 0,0 1-73,-1 1 1,1 1-21,-1 1-101,1-1-50,-1 1 0,2 2 427,0 1 0,0 1-201,0 1 0,0 0-180,0 0 0,1-1 0,0-2-68,1 0-80,2 0-1,-3-5-3,3-1 1,-2-3-69,1-3 0,0-2-242,1-5 1,1-3 175,-1 0 1,-1-4-42,0-1 0,1 1-44,-1 1 177,0 1-7,-3 2 1,0-2-16,0 3 1,0 1 72,0 0 1,-1 4 104,-1 1 0,-1 1-98,-2 2 1,-1 2 616,1 2-310,2 0 117,-2 2 0,4 2 1,-1 3-17,2 3 0,-2 1-337,0 2 1,0-1-132,2 3 0,1-1 0,0 1 0,1 0 0,0-2 0,0 1 0,1 1 0,1 0 0,-1 0 0,1-5 0,2 1 0,-3-3 0,1-1 0,0-3 0,1-3 0,-2-2 0,2-2 0,-2-7 0,3-1 0,-2-4 0,-1 0 0,0-3 0,1 0 0,-1-1 0,-1 0 0,-2 2 0,2-1 0,-1 3-69,-1-1 17,0 4 0,-3-2 0,0 2-110,-2 2 0,-1 3 185,1 1 0,-1 1 166,1 4 0,1-1-144,0 2-114,1 2 218,0 1-149,0 5 0,1 1 0,0 2 0,1 1 0,1 0 0,1 1 0,2 3 0,0-1 0,1 2 0,-1-3 0,2 3 0,-2-2 0,2 2 0,1-2 0,-1 4 0,1-5 0,-1-1 0,1-1 0,-1-2 0,1-3 0,-2-2 0,-1-5 0,-1-2 0,0-3 0,-2-4 0,0-1 0,0-4 0,0-3 0,0-1 0,0-3 0,-1 3 0,0 0 0,0-2 0,-3 5 0,2-2 0,-2 2 0,0-2 0,0 3 0,0 1 0,-1 4 0,1 2 0,-1 1 0,0 0 0,2 1 0,-2 2 0,4 0 0,-3 3 0,3 3 0,-1 0 0,1 2 0,1 1 0,0 2 0,0 1 0,0 1 0,3 1 0,-3 0 0,5 1 0,-2-1 0,0 2 0,2-1 0,-1 3 0,1-3 0,0 1 0,-1-1 0,0 0 0,0 1 0,1-2 0,1 0 0,-3-3 0,2-2 0,-4-3 0,2-1 0,-1-5 0,0-2 0,-2-4 0,0-4 0,0-1 0,0-2 0,0-1 0,0 0 0,0 1 0,0-1 0,-2 1 0,0 1 0,-1 2 0,1 2 0,-2 0 0,2 0 0,-2 2 0,1 1 0,-1 3 0,1 2 0,1 0 0,-2 3 0,2 0 0,-1 0 0,1 3 0,0 1 0,2 3 0,-3-1 0,3 4 0,-3-1 0,3 2 0,0 0 0,2 0 0,0 0 0,2 2 0,0 0 0,-1 0 0,1-2 0,0 0 0,1 0 0,1 0 0,-1 0 0,-1-2 0,-1-2 0,1-1 0,-1 0 0,2-4 0,-1-2 0,-2-2 0,1-6 0,-3-1 0,0-4 0,0 0 0,0-2 0,0 0 0,-1-1 0,-1 0 0,2 2 0,-3 1 0,1 1 0,0 2 0,-1 0 0,-1 0 0,0 4 0,1 1 0,1 0 0,-2 3 0,2 0 0,-1 2 0,1 3 0,1 0 0,0 2 0,1 3 0,-2-2 0,1 5 0,-2-4 0,3 2 0,1-2 0,1 2 0,-1 1 0,2 0 0,0-1 0,0 2 0,-1-2 0,3-1 0,-2 2 0,2 0 0,-1-2 0,-1 1 0,-1-2 0,2 1 0,-2-4 0,2 0 0,-3-3 0,1 1 0,-2-4 0,0-4 0,0-3 0,0-1 0,0-1 0,0-1 0,0 1 0,0-2 0,0 1 0,0-1 0,0 4 0,-2-1 0,1 3 0,-1-1 0,2 1 0,-2 2 0,0 0 0,0 3 0,0 0 0,1 1 0,-2 2 0,1 1 0,2 1 0,-3 2 0,3 1 0,0-1 0,0 1 0,0 0 0,0-1 0,0 1 0,0-1 0,0 1 0,0-1 0,0 3 0,0-1 0,1 2 0,1-1 0,-1 0 0,2-2 0,-1 2 0,0 1 0,1-2 0,-3 1 0,3-3 0,-3 1 0,0-3 0,2 2 0,-1-5 0,1 0 0,-2-3 0,0-5 0,0 2 0,0-4 0,0 2 0,0 0 0,0-1 0,0 0 0,0-2 0,0 3 0,0-1 0,0 1 0,-2 3 0,1 2 0,-1-2 0,2 4 0,0-1 0,0 2 0,0 2 0,0 2 0,0 1 0,0 0 0,0 1 0,0 1 0,0 0 0,0 1 0,0 0 0,0-2 0,0 2 0,0 0 0,0-2 0,0 5 0,0-5 0,2 3 0,-1-1 0,1-1 0,-2-1 0,0-1 0,0-1 0,0 0 0,0-3 0,0-4 0,0-1 0,0-5 0,2 0 0,0-2 0,0 1 0,-2 2 0,0 0 0,0-1 0,0 1 0,0 1 0,0 1 0,2 1 0,-1 1 0,1 0 0,-2 3 0,0-1 0,0 4 0,0 1 0,0 3 0,0-1 0,0 1 0,-2-1 0,1 3 0,-1-1 0,2 1 0,0-2 0,0 1 0,0-1 0,0 2 0,0 0 0,0-2 0,0 2 0,0-2 0,0-1 0,0 1 0,0-1 0,-1 0 0,-1-1 0,2 1 0,-3-4 0,3 1 0,0-3 0,0 0 0,2-1 0,0-1 0,0-1 0,-2-2 0,2 1 0,-1-1 0,2 1 0,-1-1 0,-2 3 0,2-1 0,-1 0 0,-1-1 0,0 1 0,0 1 0,2 1 0,-1-3 0,1 5 0,-2-3 0,0 3 0,-2 0 0,1 3 0,-1 0 0,2 2 0,-2-1 0,0 0 0,0-1 0,2 3 0,0-1 0,0 1 0,0-1 0,-2 1 0,1-1 0,-1 1 0,2-3 0,0 2 0,0-4 0,0 1 0,2-6 0,-1-2 0,1-1 0,0 2-160,0-1 0,0 1-279,-2-1-1480,0 1 1206,0 2 1,0-2-309,0 1 0,0-1-22,0 0-65,0-1 0,0-1 1,-1-1-1529,-1 2 2074,2 0 0,-5 0 562,4 0 0,-4 1 0,2-1 0</inkml:trace>
  <inkml:trace contextRef="#ctx0" brushRef="#br0" timeOffset="5572">747 1211 20025,'0'6'11,"0"0"411,0-1-222,0-2 39,0 2 0,0-4 183,0 3 1,0-2-167,0 1 168,0-1-551,0 0 156,0-2-299,0-2 0,0-1 140,0-3 1,0 1 0,0-1 53,0 1 0,0-1 124,-2 0-63,1 1 0,-1-1 414,2 1-261,0-1 1,0 1 17,0-1 1,-2 3 11,0-1 204,0 3-57,2-4-28,0 4-61,0-1-59,0 7-45,0-2-48,0 8 1,0-5 28,0 4 1,1-3 137,1 2 1,-2-2-53,2 0 1,-1 1 0,1 0 168,-1-1-245,1 1 0,-1-2 46,1 2 0,-2-2 10,2-1 1,-1-1 319,-1 0-432,0-3-514,0 1 1,2-4 0,0-2 194,-1-3 0,-1 1 216,0-2 1,0 0-1,0 0 134,0 0-38,0 1 0,0-3-27,0 3 0,0-1 23,0 3 1,0-1 29,0 1 1,0-1 21,0 1-355,0-1 141,0 3 59,0-2 0,0 5-155,-2-2 417,1 1-262,-1 1 180,2 3-66,0 0 1,0 2 222,0 1 0,0 1-80,0 1 1,0 0 30,0-1 0,2 0 0,0 1-10,-1 0-129,-1 0 1,2-3 79,0 1 0,0-1-234,-2 1 1,0-1-82,0 1 1,0-3 184,0 1-215,0-3 9,0 2-88,0-3 250,0-3 1,0 2 158,0-3-180,0 3 60,0-4-33,0 2 0,0-2 62,0-1-11,0 3-28,0-2 0,0 4 13,0-3 110,0 3 5,0-1 28,0 2 1,0 2-127,0 2 0,0-1 17,0 1-10,0-3-144,0 4 25,0-2-249,0 2 93,0 1 193,0-3 523,0 2-517,0-5 124,0 3 0,1-1 108,0 0-168,0-1 56,1-1-101,-2 0 129,0-2-64,0-1-66,0-3 1,0 3-23,0-1-80,0 0 1,0-1 42,0-1 0,0 1 100,0-1-99,0 3 586,0-2-302,0 2 0,0-2-396,0-1 54,0 3-80,0-2-5,0 4 201,0-3-132,0 0 0,0 1 196,0-1 1,0 2-123,0-1 23,0 1 41,0 0 84,0-1 1,-1 2-27,-1-3-29,0 3-10,2-1 62,0-1 27,0 3-48,0-3-51,0 3-222,0-2 69,0 1 133,0-1 1,-1 2-114,-1 0 0,2-1 153,-2-1-27,1 2-1,1-3-32,0 3 0,0-2 14,-2 1 157,1-1 7,-1 2 101,2-3-224,0 3 0,0-3 57,0 1-137,0 1 76,-3-1 1,3 1-84,-2-1 115,1 2-72,1-3 1,0 2 128,0 0-102,0 0-7,0-1 10,0 2 54,0-3-28,-2 2 0,1-2 26,-1 2-141,2 0 105,0-2-198,0 3 128,0-2-122,-3 1 154,3-1-8,-3 2 0,3-1 4,0 0 1,0 0 120,0-2-124,-2 3 119,1-2-90,-1 1-86,2-1 99,0 2 3,-3 0-19,3-3-9,-3 3-628,3-3 355,0 1 1,0 1 523,-2-1-108,1 2 210,-1 0-222,2-3-91,0 3-108,0-3 0,-1 1 170,-1 1-75,2-1-188,-3 2-7,3 0 10,0-3 141,0 3 0,0-3 50,0 1 94,-2 1-189,1-1 23,-1-1-84,2 3 66,0-3 0,-2 3-61,0-2 81,0 1 16,2-1 198,0-1 117,0 3-304,0-3 591,0 3-545,0 3 0,1-1-108,1 2 1,-2 1 0,3-2-145,-1 2 199,-1 1 7,1 2-34,1-2 1,-2 4-2,2-3 1,-1 3-40,2-1 0,-1 2 41,1 0 0,1-1 0,-2 0-88,0-1 73,2-2 149,-5 3-125,5-3 1,-4 1 64,1-3 1,-2-1-74,0-1 0,0-1 94,0 2-72,0-3 28,0 2-29,0-3 11,0-3 0,0 0-1,-2-2 0,1-1 0,-1 0-221,2-1-10,-3 0 219,3-1-5,-5 0 1,4 2-145,-1-4 1,0 3 23,0-2 1,0 2 80,2 0 1,-2 1-1,1 0-50,-1 0 11,-1 3 177,3-1-60,-3 0 1,3 1-161,0-1 279,-2 0 105,1-1-262,-4 2 11,5 0 23,-3 3 465,3 0-303,0 3 0,0-2 81,0 3-85,0-3 1,1 4-80,1-1-22,-2-2-5,3 3-2,-3-4-106,0 3 89,2-3 1,-1 4-62,1-1 0,-1-1 20,1 0 1,-2 1-183,2 2 224,1-1-25,-2 3 1,3-2-91,-2 2 0,2-2 178,-3 2 1,3-2-82,-2 1-38,0-1-539,-2-2 360,0-2 1,0-3-44,0 0 1,0-3-1,-1-4-271,-1-1 198,-1-4 196,-2-1-56,-1-2-381,1-1 259,-3 0 1,2 1 154,-2-1 1,2 1-51,1 2 0,-1 0 0,0 3 418,1 0-84,-1 2 742,1 1-648,-1 3 1,1 1-152,2 0 1,-2 3 634,4-3 261,-4 3-474,2-2-192,0 3-40,1 0 1,2 3 165,0 0 1,0 2-242,0 1 0,0 2-39,0 1 1,2 1 0,0 1-177,1 1 0,1-1 0,-1 2 0,2-1 0,-2 3 0,2-2 0,1 0 0,-1-2 0,0-2 0,0 0 0,-2-1 0,-1-3 0,0-3 0,-2-2 0,-1-5 0,0-2 0,-3-5-284,-1-3 0,-1-2-90,-2-1 0,2-1 1,-1-2-1161,1 1 1213,0 2 0,1-1-36,-1 5 1,1 0 341,2 3 0,-2 1 34,1 0 0,2 2 0,-1 3 659,1 2-420,1 0 1248,-1 3-754,2 0 1,0 3-451,0 0 0,0 4-302,0 1 0,0 1 0,0 1 0,0 0 0,0 2 0,2 1 0,-1 1 0,3 2 0,-2 1 0,2 0 0,0-1 0,1 3 0,0-1 0,1 0 0,-1-3 0,1-2 0,-1-2 0,1-5 0,-3-1 0,-1-7 0,-2-6 0,0-3 0,-2-5 0,-2-1 0,-3-2 0,1-2 0,-2-1-273,2 0 0,1 3 2,-1 2 0,2 3 58,1 3 0,1 5 717,-2 2 1,3 4 0,-1 3-505,2 4 0,0 4 0,0 8 0,2 2 0,-1 0 0,3 1 0,0 0 0,1 0 0,1 1 0,-1-2-120,-2-1 0,2-2-3757,-1-5 2822,1-2-1956,-2-6 0,-1-3 3011,-2-2 0,3-4 0,0-5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36.56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58 7654,'0'4'-1861,"0"1"1861,0-4 339,0 2-49,0 0-158,0-2 1,0 2 227,0-1-290,0-1 34,0 2-235,0 0 213,0-3 9,0 3 115,-2-3-132,1 0 2020,-2 0-1687,3 3-196,0-2 1029,0 2-1245,0-9 140,0 4-121,0-6 0,0 7 40,0-4 71,0 4-76,0-5 0,0 5 53,0-4 0,1 4 32,1-1 316,-1-2-205,1 1-152,1-1 46,-2 1-190,2 0 26,-3 3 0,0-4 110,0 2-234,0 1 214,3-2 1,-3 3 13,2-2 114,-1 1 50,-1-2 54,3 0-140,-2 2-77,2-1 56,-3 2-253,0-3 237,0 2-173,2-2 5,-1 3 84,2 0-36,-3-3 51,0 3-73,0-3 74,3 3-27,-2 0 126,1-3 0,-2 2-2531,0-2 1,0 3-1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51.79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238 186 7740,'4'4'1704,"1"-1"-1309,-4-3 623,2 0-214,0 0-288,-2 0 275,1 0-793,-7 0 19,0 0 1,-2 0-169,3 0 94,0 0 1,-3 0 15,1 0 0,2 0 71,-1 0 0,1 0 118,-2 0 1,1 2-121,1 0 0,2 0 142,-2-2 1,2 0-1,-2 1-9,1 1-73,1-1 453,2 1-428,3-2-35,-2 0 0,5 0 34,0-2 0,1-1-174,1-2 0,2 0 14,-2 0 1,2 0-23,-2-2 1,-1 3 0,2 0-96,-2-1 202,-4 2 129,3-3 144,-2 3-153,-1-1-36,0 1 1,-6 3-84,-1 0 0,-2 0 41,0 0 1,-1 1-1,1 1 1,-3 0-92,1 2 0,-3-1 0,2 2-30,-1 0 0,2-2 51,0 1 1,-2 2-159,2-2 156,-1 2 1,3-2 147,-1 1-14,1-1-133,0 2 0,1-1 86,1-1 0,3-2-39,-2 2 91,3-2 0,0 3-159,3-3 1,0 0 73,4-2 0,1 0 151,1 0-171,2 0 0,-1-2-193,3 0 182,-3-3 0,2 2 0,-2-2-96,0 1 1,1-1 52,-2-1 1,-1 0-136,-1-1 0,-3 3 0,0 0-177,-1-1 293,-1 2 1,-2-1 78,0 2 175,-3 1-99,-4-1-66,0 2 1,-3 0-65,2 0 1,0 0 41,-3 0 1,1 0-9,0 2 1,-3 2 42,3 2 1,0 1 0,0-2 125,1 0 1,0 0-98,3 0 0,-2 0 157,1 2-23,-1-1 152,8 1-205,-6-1 0,5 0-111,-1 1 18,4-4 1,3 2-106,3-2 1,-1-1-74,2-2 1,1 0 0,1 0 94,1 0 1,0-2-113,-2-1 32,3-2 0,-3 2-141,2-4 1,-1 1 54,0 0 1,-3-1-5,0 1 0,-1-1 62,-3 1 1,-1 0 138,0-1 1,-3 3 0,2 0 18,-4-1 0,-1 2-92,-4 1 1,0-1 139,-1 1 28,0 0-127,-4 2 86,5 0 0,-5 0-37,1 0 0,1 2 73,0 3 1,1-2-86,-1 1 0,1 1 202,-2 1 1,3 1-9,0-1 1,3 0 2,1 1 290,2-1-316,-1 1 0,4-2 84,1 0-156,2 0-6,2-4 1,1 4-250,2-3 0,0 0 119,2-2 0,2 0-270,-2 0 1,3 0-82,-4 0 0,2 0 0,1-3 93,0-1 0,-2 1-128,-1-2 120,-2 1 63,-1-2 0,-2-1-302,0 1 195,-2-1 315,-1 1-109,-2 0-107,0-1 1,0 1 371,-2-1 0,-3 4 184,-3 1 0,1 1-257,-2 1 0,-1 0 1,0 0 66,0 0 1,-2 1 4,1 1 1,1 1 212,0 4-157,-1-1 11,1 1-152,1-1 1,2 0 49,1-2 1,-1 2 125,1-2-119,2 2-161,2 0 1,4 0-11,3-2 0,1-1 1,3-3 89,1 0 0,2-1-217,1-1 31,0-2 0,0-2-226,0 0 174,0-1 151,-1 1 1,1-3-342,-3 1 1,2-2-60,-4 2 1,1 0 217,-3-3 1,0 3-1,-2-2 180,-2 1 1,-1 0-110,-1 3 274,0-1-134,0 4-25,-3-3 579,0 5-409,-4-2 1,1 1-80,-1 0 0,1 0 163,0 2 0,-1 0-31,1 0 0,1 1 15,1 1 0,0-1 32,-3 1 1,3 1 0,0 1-10,-1 2 0,0 1 119,1-1-309,-2 0 0,3 1 40,-1-1 1,-2 1 149,2-1-420,1 1 165,-3-1 1,6 0-64,-3 1 0,3-1-487,0 1 133,0-1 1,3-2 235,1-2 0,2-2 0,0 0-65,0 0 1,3 0-8,-1-2 135,1-2 1,-3-2-116,1-1 245,-1 1-31,1 2 0,-3-2-14,0 2 0,-2 1 189,0-2 1,-1 3 64,-1-2 0,-1 2 1,-1-2-110,-3 1 1,0 1 145,-2 2-105,1 0 32,-3 0-118,-1 0 1,-1 3 53,0 1-208,1-1 69,-3 3 1,0-2-80,0 2 1,-2 0 34,0 1 1,1 1-38,3 1 1,-1-1 79,1-1 0,-1-1 0,0 1 21,1-1 0,0 0-51,3 1 37,-1-1 0,3 0 1,-1-2 1,3 0-23,0-2 116,2-1-108,-4 4 55,6-4-51,-3 2 576,3-3-341,3-3 1,0 2-96,1-4 1,2 4 126,-2-1 0,0-2-33,3 0 1,-2 0 9,3 0 0,0 0-307,0-3 0,0 3 0,1 0 239,0-1 0,-2 0-179,2 1-51,-5-2 163,2 5 1,-5-4-195,3 3-42,-2-3 20,1 4 70,-3-1 0,-3 2 58,-1 0 0,-2 0-203,0 0 1,-2 2 55,0 3 0,1-2 73,-2 2 1,2-2 0,1 2 218,-1-1 0,1 0-69,-1 0 0,2 2 94,0-2 9,0-1-217,4 3 384,-2-6-12,3 6-59,0-5 1,1 2-111,1-3 0,2 0-72,2 0 1,0 0-20,1 0 0,1 0-86,1 0 1,2-1 0,-1 0 8,0-2 0,2-2 29,-4 1 1,3 1-203,-3-2 98,1 1 1,-3 0-185,1 0 250,-1-1 0,-1 0 75,-1 0-77,-3 0 0,-1 4 198,-4-1 1,-2 1-77,-3 1 0,2 0 1,-2 1-60,-1 1 0,1-1-15,-2 4 49,-1-1-32,5 2-118,-2-2 118,2 1-4,4-1 1,-2 0-112,3 1 92,-3-1 1,4 0 7,-1 0 0,4-2 54,2 0 0,4-1-58,1-1 1,3 0 0,0-1 95,2-1 0,1-1-72,-2-1 166,3-2-168,-3 0 30,3-2-256,-3-1 224,0 3 1,-3-1 12,1-2 1,-3 2-237,0-2 1,-1 0-63,0 1 0,-3-3 139,0 2 0,-1 0 1,0 1 116,0 0 0,-1-1-96,-2 3 227,0 2-187,0-1 1,0 3 361,0-2-53,0 2-167,0 0 398,-3 2-292,3 0 1,-4 0-29,2 0-187,1 0 1,-2 0 150,3 2 48,0-1 49,0 5-53,0-3-96,0 1-136,0 2 105,0-3 1,2 1-123,1 1-303,-1-1 160,1 2 1,-2 0 93,3-2 1,-2-1 24,3-3 0,-3 2 0,2 1-84,1-2 0,-1 0-44,0-1 1,-1-1-93,2-1 233,0 1 0,-3-5-94,2 2-8,-2 1 97,0-2 0,1 1-147,-1-2 0,0-1-20,-2 1 302,0-1 1,0 1-33,0 0 0,0 1 235,0 1 407,0 3-358,0-5-27,0 5 363,0-2-187,-3 3 59,2 0-335,-2 3 1,1-1-345,0 2 167,0-3 0,2 3-117,0-2-392,0-1 294,0 2 211,3-3 4,-2 0-42,4 0 0,-2-1 174,1-1-58,2-2 0,-2-2-110,2-1 1,-2 1 49,1-1 1,-2 3 117,1 0 0,1 0 15,-2-3 1,-1 3-1,-2 0 11,3 2 84,-3-3 26,3 4-165,-3-5-200,3 5 52,-2-4-147,2 4 777,-3-2 1,-3 7-633,-2 1 113,3 2 1,-2-4 0,3 2-34,-2-1 1,-1 0 14,2 3 0,-2-1-86,2 0 1,-3 1-1,0 0-100,0 2 0,0-2 66,1 4 1,0-2-64,-3 1 108,1-2-197,2 4 101,-1-5 1,3 3 30,-2-4-539,3 1 332,-2-1 0,3-3-26,3 0 0,-2-3 304,3 0 24,1-3 0,1 0-109,0-3 1,1-1 71,-1 1 1,0-1 117,-2 1 0,2-1-41,-2 1 0,0 2 53,0-1 1,-3 3 0,2-1 54,0 0 0,-2 0 398,1 1-229,-1 1-169,-1-2 0,-2 4-25,-1 1 43,-2 2-85,2-1 0,-1 3 58,-1-2 0,1 2-20,-2 0 1,1 2-107,1 0 1,1-1 11,-2 2 0,0-2 1,1-1-142,0 1 1,-1-1-160,3 1 171,-3-1 50,5-2 1,-3 1-201,3 0 109,-3-3 1,2 4-61,-2-5 63,3 2 397,0-1-250,0-1 251,0 2-156,3-3-305,-2 0-91,2 0 7,0 0 121,-3 0 78,3 0 198,-3-3-282,3 2 431,-2-1 0,2 2 372,-1 0-368,-1 0-791,2 0 692,-3 2-186,0-1 220,0 5 37,0-5-180,0 1 25,0 1-99,-3-2 1,2 3 28,-1-2-189,2-2 216,0 3-73,0 0 173,0-2-138,-3 2 18,2-3 2,-2 0-184,3 3 121,0-3-234,0 3 197,0 0 227,-3-2-165,3 2 452,-3-3-375,3 2-131,0-1-391,0 2 574,0 0 3,0-2-274,0 1-62,0 1 96,0-2 342,0 2-249,0 0 99,0-3-275,0 3 411,0 0-168,0-2-279,0 2 106,-3-3-246,2 0 356,-2 0 148,3 2-25,0-1-77,0 2-175,0-9 162,0 5-8,0-5 3,0 3 1,0 2 133,0-3 1,1 2 1,1 0-68,-1-1 24,2 2-22,-3-5-209,0 5 172,0-4-231,3 4 218,-3-2 1,3 2 3,-3-1-96,0 2 48,3-6 233,-2 5-111,2-5 0,-3 5-91,0-3 13,2 2 22,-1-1-1,2 3 5,-3-2-103,0 1 105,0-2-86,3 3 75,-2-3 251,1 2-159,-2-1 0,1 0 5,1-1-56,-1 1-302,2 2-29,-3-3 157,3 3 113,-3-3 287,3 3-305,0 0 24,-2 0 154,2 0-95,-3-3 42,0 2-209,0-2 77,3 3-144,-3 0 166,3 0 0,-1 0-168,0-2 156,0 1-106,-2-2 49,0 0 232,0 2 43,0-1-183,3 2-174,-2 0 116,2-3-172,-3 2-81,0-2 463,0 0-162,0 3 412,0-3-561,0 0 171,0 2 16,0-2-4,0 0-182,0 3 155,0-3-4,0 0-78,0 2 104,0-1-256,3 2 132,-3 0 54,3 0-158,-3-3 87,0 2 9,0-2 91,0 0-80,0 3-38,0-3 75,3 3-8,-2 0 0,2-1 2,-3-1 65,0 1 109,0-2-66,3 3-74,-3 0-155,3 0 166,-3-3-124,0 3 312,0-3-85,3 3-225,-2 0 176,2 0 117,-3 3-176,0-3 213,0 3-166,0 0-19,0-2 1,0 2-266,0 0 186,0-3-156,-3 3 250,2 0-64,-2-2-15,3 2 237,0-1-209,0-1 1,-1 2-18,-1-3 90,2 0 43,-3 3-48,3-3-59,0 3-211,-3 0 135,2-2-63,-2 2 39,3-3 183,0 3 77,0-3-135,-3 3 163,3-3-432,-3 0 38,0 3 206,2-2-246,-2 2 286,3-3 248,-2 0-118,1 0-138,-2 2 9,3-1-166,0 2 100,-3-3 36,3 0-74,-3 0 43,3 3-2,0-2-48,0 1 63,-3-2-29,2 0 90,-2 0-67,3 3 46,0-2-5,0 2-169,-3-3 138,3 0 321,-3 0-382,3 3 77,0-3-55,0 3 49,0 0 27,0-2 131,0 2-157,0-1-28,0-1-65,0 2 84,0 0-94,-3-2 83,2 1-204,-2-2 108,3 3 50,0-2 435,0 2-221,0 0-121,0-3 264,0 3-276,3-8-171,-2 3 159,2-4 0,-3 6-3,0-2 2,0 1-3,3-5-4,-3 5 1,4-2 115,-2 1 1,-1 0 118,1-2-205,-1 3 1,-1-4-29,3 3 45,-3-1 17,3 1-177,-3 1 157,0-2-238,0 0 226,0 2-2,3-1-78,-2-1 256,1 2-134,-2-5 62,0 6-108,3-6 45,-2 5-42,2-2-49,-3 3-17,0-3-188,0 3 122,0-3 67,0 0 199,0 2-183,3-1 127,-3 2-125,3 0 1,-3-3 207,0 2-245,0-2-33,0 0 85,0 3 24,0-3-45,3 3 223,-2-3-205,2 2 328,-3-2-113,0 0-143,0 3 0,0-3-125,3 3-52,-3-3 180,3 2 41,-3-2-306,0 1 7,3 1 137,-2-2 412,2 0 67,-3 2-128,0-1-410,2-1-174,-1 2 148,2-2 126,-3 0-111,3 3 127,-2-3 0,1 2-54,-2-1 98,0 1 1,1-2 91,1 3 0,-1 0-57,1-2 24,-1 1 0,-1-3-145,0 2 96,3 1 3,-3-1-137,3 2 152,-3-3-324,0 2 41,3-5 1,-2 5 132,1-3 1,1 1-195,-1-1 11,0 3-469,-2-5 198,3 5 291,-2-4 0,2 2-2178,-1-2 1463,-1 0 1,2 3-90,-3-2 1,2 2 1038,0-2 0,3-1 0,-1-1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42.2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7 975 5951,'0'-4'-114,"0"2"3259,0 2-3116,-3 2 97,3-1 0,-3 3 100,3-2 48,0-1 377,0 1-544,0 1 177,0-2 961,0 2-1215,3-3 43,-3 0 0,3-1 411,-3-1-117,0 1-161,0-2 1,1 1-83,1 0-106,-1 0 98,2 2-198,-3-3 127,0 2 1,0-2-208,0 1 144,2 1 0,-1-3 64,1 2-20,-1 2 0,-1-4 11,0 2 0,1 1 51,1-1 1,-1 1 115,1-2-12,-2 3 150,0-3-292,0 0 1,1 2-19,1-1-15,-1 1 1,2 1-102,-3-2 116,0 1-177,0-2 103,3 0 263,-3 2-210,3-1 76,-3 2-72,0-3-49,0 2 89,0-2-8,3 3-45,-2 0 522,2 0-435,-3-3-171,0 3 145,0-3 7,0 0 186,0 2-148,0-2-82,3 3-33,-3 0 0,3 0 1,-3-2 53,0 1 393,0-2-387,0 0-92,0 2 126,3-1-96,-2 2 245,1 0-162,-2-3-7,0 2 55,0-2-376,0 0 206,3 3-164,-2-3 205,2 3 164,-3-3-190,0 2 110,0-2-84,0 0 51,0 3 88,3-3-94,-3 3 232,3 0-207,-3-3 26,0 2-183,0-1 29,0-1 126,0 2 203,0-2-231,0 0 28,3 3-174,-2-3 140,2 3-21,-3-3 5,0 2 41,0-2 0,0 1 66,3 0-125,-3 0 26,3 2-95,-3-3 93,0 2 7,0-2 166,3 3-85,-2 0 17,2 0-81,-3-2-79,0 1 26,2-2-137,-1 3 92,2-3 63,0 2 63,-2-1-95,1 2 13,-2-3 52,0 2-28,3-2 174,-2 3 95,2 0-223,-3-3 1,1 3-93,1-3 64,-2 3-193,3 0-32,-3-3 190,0 2-16,0-2 248,3 3-161,-2 0 104,2-2-109,-3 1-174,2-2 55,-1 3 3,2-3 91,-3 2-69,0-1 1,2 1 114,0-1 47,0 1-66,-2-2-43,0 0-2,0 3-2,0-3-21,3 3-4,-2 0 1,2-1-15,-3-1 26,0 1-10,0-2 7,0 0 0,0 3 1,0-3 1,3 3 143,-3 0 114,3 0-220,-3-3-33,0 2-93,0-2 9,0 1 102,0 1-109,0-2 76,3 3 54,-2 0 1,2-1-71,-3-1 175,0 1-320,0-1 89,0-1 0,0 2 87,3-1 49,-3 1 302,3 1-367,-3-3 144,0 3-219,0-3 1,1 1-64,1 0 93,-1-1 36,2 3-13,-3-2 131,0 1-173,0-2-33,2 0-4,-1 2 133,2-1-49,-3-1 52,0 2 284,0-2-310,0 0 1,1 3-2,1-3 43,-1 3-198,1 0 135,-2-3 27,0 2 1,1-2-74,1 3 36,-1-3-1,2 3 37,-3-3-10,0 0 0,0 2 96,3-1-59,-3 1 9,3 1 98,-3-2-125,0 1 1,1-2 106,1 3-91,-1-3-13,2 3-38,-3-3 1,0 1-15,2-1-178,-1 1 17,2 2 141,-3-3 52,0 3 42,0-3-92,0 0-11,3 2 112,-2-2 0,1 3-71,-2-2 40,0 1 0,1-2-1,1 3 1,-1-1-14,1-1 113,-1 1-105,-1-1-9,0-1 0,1 2 12,1-1 0,-2 0 29,3 0 21,-3 2 98,0-3-66,0 0 1,1 2 10,1-1-626,-1 1 180,2 1 44,-3-2 251,0 1-117,0-2 389,0 0-71,3 2 0,-3-1 17,3 2-189,-3-3 53,0 2-4,0-2-111,0 0 0,1 3 107,1-3-95,-1 3 66,2 0-39,-3-3 159,0 2-52,0-2 48,2 0 202,-1 3-231,2-3 0,-3 2 45,0-1-50,0 1-744,0-2 536,3 3 0,-3 0 25,3-2-116,-3 1 587,0-2-298,0 0 107,0 2-184,0-1 41,3 2 1,-2 0 13,2 0-13,-3-3 33,0 2 1,0-2-257,0 0 197,0 3-196,3-3 186,-3 3-5,3 0 4,-3-3-26,0 2 230,0-2-194,0 1 1,0 1-61,3-2 64,-2 3 4,2-3-44,-3 2 46,0-1-135,0-1 107,0 2-112,0-2 1,2 2 77,0-1 55,0 2 164,-2-3-157,0 0 97,0 2-97,0-2 65,3 3-30,-2-3-25,1 3-22,-2-3 14,0 0 7,0 2-297,0-2 244,3 3 18,-2-2-19,2 1-30,-3-2 17,0 0 15,0 3-43,0-3 98,3 0-57,-3 2 2,3-2 20,-3 0 0,1 3 40,1-2 1,-1 0-46,1 0 31,-1 1-18,-1-2-141,0 1 109,0 1 22,2-2 0,-1 2 260,1-1-196,-1 1-43,-1-1-195,0-1-6,0 2 196,3-2-187,-2 3 443,1-3-200,-2 3 114,0-3 0,1 1-76,1-1-27,-1 1-214,2 2 217,-3-3-269,0 3 98,3-3 1,-3 2 23,3-1 28,-3 1 267,0-1-234,0-1 1,1 2-26,1-1-187,-1 1 259,2 1-225,-3-3 163,0 3-10,3-3 1,-3 2 279,2-1-231,-1 1 421,-1-2-399,0 0 21,3 3 67,-2-3-231,2 3-207,-3-3 213,0 2 26,2-2 69,-1 1 87,2 1-145,-3-2 56,0 0 20,3 2-15,-2-1-1,1 2-6,-2-3 248,0 2-194,0-2 0,1 1 108,1 0-133,-1 0-55,2 2-87,-3-3-21,0 2 1,1-2 83,1 3 1,-2 0 155,2-2 230,-1 1 134,-1-2-416,3 3-94,-2-3 187,2 2-533,-3-1 259,0-1 1,0 2 9,2-1 264,-1 1-75,2 1 52,-3-3-129,0 3 0,1-3 39,1 3-9,-1 0 1,1-1-187,-2-1 84,0 1 66,0-2 214,3 3-12,-2-3-130,2 3 71,-3-3-77,0 0 1,1 2-103,1-1 106,-2 1-123,3 1 98,-3-2 190,0 1-102,0-2 1,2 2-45,1-1-135,-1 1 159,-2-1-220,0-1 169,3 2-355,-3-2 183,3 3 124,-3-3-33,0 3 338,0-3-301,3 0 373,-2 2-193,2-2-53,-3 3-251,0-2 190,0 1-120,2-2 1,-1 2 110,1-1 12,-1 1 69,-1-1-53,3-1-58,-3 2 1,3-3-65,-3 2 77,0 2-169,0-3 149,3 3 0,-2-1-182,1-1 158,-1 1-34,-1-2 25,0 0-20,0 3 105,0-3 1,2 2-82,0-1 185,0 1-162,-2-1 24,0-1-117,0 2 1,1-2 23,1 3 1,-1-1 53,1-1-157,-1 2 96,-1-3 88,0 0-63,0 2 127,0-2 110,0 0-192,0 3 1,0-3 25,2 3-45,-1-3 35,2 2-53,-3-2 45,0 1-149,0 1 131,0-2-28,3 3 17,-2-3-10,1 2 165,-2-4 3,0 4 21,0-2-253,0 0 1,1 3 75,1-3 1,-1 2-138,1-1 322,-1 1-14,-1-2-28,0 1-3,0 1 30,0-2 1,1 1-349,1 0 221,-2 0-233,3 2 128,-3-3 51,0 2 53,0-2-49,0 0-28,0 3 159,0-3-117,3 3-44,-2 0 0,2-1 80,-3-1-232,0 1 171,0-2-20,0 0 106,0 3-13,0-3 1,3 3-69,-3 0 372,3-3-175,-3 2 57,0-2-271,0 1 103,0 1 0,1-2-258,1 3 121,-1 0 0,1-1-39,-2-1 117,0 1 1,0-1 63,0-1 284,0 2-156,0-2-163,3 3 0,-2 0-212,1-3 230,-1 3-311,-1-3 224,0 0-33,0 2 136,0-2 37,0 1-124,0 1 205,0-2-392,3 3 239,-3 0-182,3-3 40,-3 2 73,0-1 57,0-1-40,0 2 524,0-2-457,0 0-265,0 3 71,0-3 164,3 3-1,-2-3-121,2 2 602,-3-2-372,0 0-355,0 3-287,0-3 349,0 0 1,0 2-45,3-1 53,-3 1 743,3 1-391,-3-2-90,0 1-472,0-2 332,0 0-123,0 3-25,0-3 234,3 3-103,-2 0 0,2-1 254,-3-1-70,0 1-181,0-2-9,0 0-223,0 3 139,0-3-11,2 3 0,-1-1-303,1-1-543,-1 1-5067,-1-2 4325,0 1 1743,0 1 0,3-2 0,0 3 0</inkml:trace>
  <inkml:trace contextRef="#ctx0" brushRef="#br0" timeOffset="2359">540 64 11930,'-4'0'615,"1"0"252,3 0-685,0-3-216,0 3 614,0-3-604,0 0 1,1 2-78,1-1 0,-1 1-45,1-2 6,-1 3-41,-1-3 158,2 3 11,-1-3 391,2 2-168,-3-4 1,1 4-46,1-1-277,-1 1-161,1-2-63,-2 3 621,0-3 219,0 0-324,0 2 1907,0-2-1885,0 9-463,0-5 124,0 5-365,0-3 177,0-2-823,0 1 949,3-2 0,-2 0 145,1-2 135,-1 1 142,-1-2-151,0 0-110,0 3 1,0-4 323,0 2-152,0 1 0,0-2-50,0 0-63,0 3 44,0-3 177,0 0 28,0 2 198,0-2-245,-3 3-5,2 0 25,-2 0-310,3 3 158,0-2-37,-2 2 0,1-2-257,-1 1 21,1-2 1,1 4-152,0-2 156,0-1-58,0 2 400,3-3-9,-2 0 308,1 0-424,-2-3 20,0 2 59,0-2 58,0 0-108,0 3 0,0-4 36,0 2-261,0 1 89,0-2 112,0 1-2,0 1 926,0-2 1,-2 6-1246,0 1 127,0-1 227,2 3 1,-1-5-374,-1 3 192,1-2 1,-1 1-148,2 0 182,0-3 0,-1 5-246,-1-3 208,1 0 1,-2-1-169,3 1-30,0-1 62,0 2 182,3-3 160,-2 0 1,2-2-128,-1 0 238,-1-1-68,2 1 45,0 1 16,-2-5-182,1 6 125,-2-3 47,0 0 219,3 2-170,-2-2-91,2 3 1,-4 2 0,0 1-125,-1 1 1,-1-2-115,1 2-115,1-2 0,-4 3 119,3 0 1,-1-3-187,1 1 123,1-3-614,-2 0 678,6-3 1,0 2 4,1-3 84,-1 2 188,0-1-245,-2 1 0,4 0 319,-3-2-181,0 3 1,-1-2 108,1 3 17,-2 0 140,3 0 1,-6 2-357,-1 0 0,1 3-184,1-1 77,-1-1 1,2 0 134,-2 0-436,3-3 79,0 3 122,-3 0 75,2-2 127,-1 2 241,2-3-168,2-3 1,0 2 9,2-1-62,-2-2 0,1 4-26,-1-2 11,-1-2 214,2 3 405,-3-2-557,-3 9-265,2-4 1,-2 3-24,1-5 1,1 1 57,-1 1 223,1-1-84,1 2 87,3-6-61,-2 2 0,1-2-9,-2 0 200,0 3 1542,0-3-1868,-2 3-183,1 0 125,-5 3 214,5-3 1,-2 4-496,1-2 222,1-1-640,-2 2 0,3-3-17,0 3-454,-3-3-2128,3 3 2854,-3-3 0,3 0 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12.63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270 1 13143,'0'3'304,"0"0"-186,0-3 18,0 3-25,0-2 301,0 2-210,3-1 416,-2-1-35,2 2-294,-3 0-219,0-3-14,0 3 102,0 0 0,0-2-102,3 1-76,-3-1 116,3 2-175,-3-3-12,0 3 83,0 0 0,1-2 97,1 1-58,-1-1 27,2-1 133,-3 2 8,0-1 70,0 2-344,0 0 199,0-2-193,2 1-76,-1-2 188,2 3-88,-3-2 175,0 2-129,3-3 1,-2 1 106,1 1-69,-2-2-157,0 3 222,0 0-34,0-2 205,0 2-330,0-1 60,0-1 413,0 2 1,1-1-369,1 0-124,-1 0 168,2-2-62,-3 3-23,0-2 0,1 2 4,1-3 0,-2 1 27,3 1 131,-3-2-97,0 3-113,3-3 108,-2 3-47,2-2 1,-3 2 91,0 0 208,0-3-230,3 3 34,-3 0-93,3-2 1,-2 2 37,1-3-100,-1 2-20,1-1 140,-2 2-55,3 0 39,-2-2 1,2 2-42,-3-1 1,1-1 39,1 1-31,-2-1-104,3-1-104,-3 3 120,0-3 39,3 3 108,-2 0-105,2-2-16,-3 2 17,0-1-108,0-1 122,0 2-104,3-3 1,-3 1 78,2 1-255,-1-1 34,-1 1 136,3 1 17,-2-2 8,2 2 106,-3-3 348,0 3-21,0-3-146,0 3-395,0 0 187,2-2-257,-1 2 762,2-3-704,-3 3 175,0-3-309,0 3 442,0 0-170,0-2 68,0 2 92,0-1 189,0-1-15,0 2-340,0 0 0,1-3 66,1 3-1,-1-3-112,1 0 24,-2 3-61,0-2 173,0 2 0,1-1-56,1 0 212,-1 0 234,2-2-360,-3 3 43,0-2-400,0 2 138,3-3-299,-3 2 231,3-1 420,-3 2-86,0 0-63,0-2 0,1 1-162,1-2 439,-1 0-41,2 3-161,-3-2-374,0 2 271,2 0-136,-1-3 54,2 3 0,-3-2 23,0 1 17,0-1-5,3 2 0,-2-3 18,1 3 144,-2-3-97,0 3 303,3 0-215,-2-2 0,2 2 1,-2-1 387,1 0-456,-2 0 121,3-2-99,-3 3-136,0-3 51,0 3 4,3-3-370,-2 3 76,2-2 258,-3 2 0,0-1 34,3 0 174,-3 0-1,3-2-190,-3 3 64,0-2 0,1 2-38,1-3 62,-1 2-164,2-1 129,-3 2 1,0-1-128,2 0 109,-1 0-63,2-2 167,-3 3-103,0-2 0,1 3-3,1-2-48,-1-2 19,1 3 0,-2-2-37,0 1 51,0-1 1,3 2-10,-2-3 143,2 2 31,-3-1-148,0 2 4,0 0 0,0-2 5,3 1-12,-3-2 1,3 1-65,-3 1 80,0-1 104,0 2 114,0 0-137,0-3 15,0 3-68,3-3 0,-2 1-57,1 1 64,-1-1-621,-1 2 375,0 0 161,0-3 1,0 3-3,2-3 54,-1 0-119,2 0 287,-3 3-126,0-2 168,0 2-278,0-1 84,0-1-220,0 2 74,0 0 95,3-2-49,-2 1 1,1-1-125,-2 1 149,0-1-13,0 2 47,0 0-48,0-3 9,0 3 1,3-2-9,-1 1 38,0-1-229,-2 2 160,0-1-38,0-1 37,0 2 164,0 0 2,0-2-134,0 1 145,0 1-107,0-2 0,1 2 29,1-3 8,-2 3-14,3-3-6,-3 3 166,0 0-111,0-2-48,0 2 1,1-1-19,1 0-27,-1 0 46,2 1 4,-3-2-210,0 1 187,0 1-169,0-2 1,0 3-113,0-2 192,3-2 81,-3 3 0,3-2 14,-3 1-38,0-1 0,0 2-36,0 0 147,0-3 7,0 3-49,3-3 22,-2 3-46,2-2-7,-3 4-15,0-4 0,0 3 0,0-3 57,2 1-51,-1 0 62,2 1-57,-3-2-1,0 2-19,0 0 26,0-3-185,3 3 112,-3 0-16,3-2 1,-2 4 66,1-3-31,-1 0 48,2 1-24,-3-2-30,3 4 195,-3-4 14,3 2-17,-3-3-131,0 3 24,3-3-27,-2 6-34,2-5 1,-3 4-238,2-3 105,-1 0 137,2 1 0,-2-2 51,1 1 5,-1 1 220,1-2-279,-2 2 132,0 0 1,3-2-77,-1 4-48,0-4 1,-1 2 11,1 0-98,-2-3 1,3 4 75,-3-2 14,0-1 0,2 2 134,1-1-150,-1-1 383,-2 2-346,0 0 0,0-2 226,2 1-142,-1-2-58,2 3-63,-3-2 1,1 3 132,1-2-109,-1-2 1,1 4-9,-2-2-137,0-1 144,0 2-189,3-3 185,-2 3-17,2-3 11,-3 3 0,1-1 224,1 0-179,-2 1 0,3-3 44,-3 2-64,0-1 1,1 2 22,1-3 7,-1 3-163,2-3 48,-3 3 0,0-1-148,3 1 59,-3-1 96,3-2 14,-3 3-19,0-3 1,1 3-93,1-3 78,-1 0-233,2 0 275,-3-3 0,-3 0 55,1-4 1,-1 3-51,1 0 1,1 0 79,-3-3 0,1 3 0,0 0 43,0-1-96,-2-1 1,2-1 152,-1 1-138,-2 0 1,5 1 1,-3 1 225,2 0-106,-4-3 1,5 3-13,-3 0 0,2 2-65,0-3 1,1 3-18,-1-2-27,1 3 0,-4-3 7,3 2 1,0 0 0,1-1-118,-1 0 130,1 1 1,-2 1 12,3-1 227,0 1-6,0-2-184,-3 3 1,3 0 51,-3-2-414,3 1-262,0-2 247,0 0 13,0 2 314,0-1-140,0-1 207,0 2-15,0-2 78,0 0-80,0 3 16,-3-3 3,2 0-34,-2 2-77,3-2-12,0 1 41,0 1 1,0-2-15,-3 3 1,3-1 12,-2-1-118,1 1 1,1-2-82,0 1 153,0 1-19,0-2 116,-3 0-120,2 3-17,-1-3 35,2 3-62,0-3 103,0 2 0,-1-2-42,-1 3 132,1-3-102,-2 3 605,3-3-476,0 0 341,0 2 164,0-2 0,1 8-567,1-1 1,-1 3-22,1-3 1,1 0-130,-1 0-20,0-2 213,1 3-274,-3-1 7,6 0 107,-5 1 1,2-2 31,0 1 0,-2 1-18,3-3 75,-2 3 1,1-3 7,-3 2 1,2-2 110,0 3-58,0-4 0,0 3-52,0-2 143,0-2-162,1 6 1,-2-4 87,1 2-237,2-3-45,-4 5 190,3-5 6,0 2-27,-2-3 132,2 0-127,-3 2 67,0-1-144,0 2 98,0 0-158,2-2 160,-1 1-309,2-2 263,-3 3-103,0-2 81,0 2-44,3-3-2,-2 3-54,1-3 1,-2 4 27,0-2 28,3-1 242,-2 2-213,2-1-13,-3-1 184,0 2 1,2-2-58,0 1-84,0-1-325,-2 1 189,0 1 154,0-2-97,0 2-23,3-3 323,-2 0 149,2 3-261,-3-3-242,0 3 186,0 0 1,0-2-22,3 1 0,-3-1 125,3-1 172,-3 3-177,0-3 135,0 3-213,0 0-154,3-2 26,-2 2-52,2-3-129,-3 2 329,0-1-143,0 2 215,2-3 8,-1 3 18,2-3-128,-3 3 1,1-1 43,1 1-40,-1-1 0,1-2-50,-2 3 44,0-3 94,0 3-119,3 0 40,-2-2-158,2 4 139,-3-4-5,0 2-75,3-3 67,-3 0 1,3 1 28,-3 1-12,0-1 238,0 1-150,3 1-43,-2-2-46,2 2-41,-3-3 1,0 2 103,2 0-118,-1 0 0,2-1 211,-3 1-156,0-1 148,0 2 7,0-1 101,3-1-179,-2 2-162,1 0 22,-2-2 0,3 2-142,-1-1 91,0-1 106,-2 2-68,0 0-55,0-3 80,3 3 1,-3-2-112,3 1 87,-3-1 1,0 2 16,0 0 85,0-3 167,3 3-135,-2-3-51,2 3 4,-3-2-33,0 2 0,0-1 48,3 0-91,-3 0-6,3-2 212,-3 3-134,0-2-17,0 1 0,1 1 82,1-1-45,-1 0 178,2-2-201,-3 3 206,0-3-133,0 3-34,2-3-148,-1 3 168,2-2-170,-3 2 107,0-1-144,0-1-10,0 2 119,3-3-86,-3 0 0,3 1 125,-3 1-94,0-1 98,0 1-97,0 1 50,0-2 0,1 2-12,1-3-88,-1 0-85,2 0 165,-3 3-5,0-3-17,0 3 91,0 0 0,0-2-98,3 1 141,-3-1-110,3-1 44,-3 3-18,0-3 9,0 3-196,3 0-85,-2-2 222,2 2 1,-3-3-1,0 2-43,0-1-37,0 2 370,2 0-245,-1-3 256,2 3-152,-3 0-60,0-2 33,0 2-249,3-3 1,-2 3-60,1-3-10,-2 3 204,0 0 19,0-2 1,0 2-1,1-1 129,1 0-89,-1 0 164,2-2-186,-3 3-63,0-2 78,0 1-91,0 1 102,0-2-42,3 2 172,-3 0-148,3-3-45,-3 3 50,0 0 0,1-2 8,1 1 28,-1-1 0,2-1 24,-3 3 0,0-3 131,0 3-176,0 0-108,0-2 128,3 1-62,-3-2 1,3 1 60,-3 1 30,0-1-65,0 2-14,0 0 19,0-3 7,0 3-109,3-3 102,-2 3-102,1-2 77,-2 2-9,0 0-36,0-3 59,0 3-13,0 0 1,1-2 81,1 1-71,-1-1 11,2 1 78,-3-1-1,0 2-69,0 0 125,0-2-83,0 1-182,0 1 1,1-2 32,1 1-31,-2-1-31,3-1 195,-3 3-80,0-3 116,0 3-91,0 0 18,0-2 90,0 2-59,0-1-166,0-1 143,3 2-97,-2-3 80,2 0-13,-3 3 28,0-2-24,0 1 25,0 1-25,0-2 166,0 2 15,0 0 33,0-3-168,0 3 1,0-1-162,3 1 187,-3-1-68,3-2 36,-3 3-42,0-3 109,0 3 58,0 0-126,0-2 76,0 2-31,0-1-239,0-1-270,0 2 408,0 0-55,0-2-6,0 1 145,3-2-145,-2 3 133,2-2-95,-3 2 29,0 0 1,0-3 243,0 3 0,0-1 8,2 0-16,-1 1-119,2-3-10,-3 2-183,0-1 25,0 2 156,3-3-286,-2 0-7,1 3 76,-2-2 82,0 1 284,3-2-231,-2 0 190,2 0-153,0 0-7,-3 0 80,3 0-145,0 0 81,-2 0-148,2 0 108,-1 0-160,-1 0-63,2 0 272,0 0 247,-2-2-66,1 1-90,-2-2-120,0 0-156,0 2-36,0-1 96,0-1-5,0 2-42,0-2 209,0 0-151,0 3 19,0-3 35,0 0-23,0 2 30,0-2 1,-2 3-19,1 0 4,-2 0 318,3-2-114,0 1-85,0-2 1,-2 2-111,0-1-149,0 1 115,2-1 239,0-1-10,-3 2-191,2-2 305,-2 3-354,3-3-56,0 3 1,0-3 125,-3 3-78,3 0 60,-3 0-53,3-3 166,0 2 138,0-2-278,0 0 92,0 3-78,0-3-101,-3 0 125,2 2 5,-2-2-53,3 3 16,0-2-62,0 1-161,0-2 133,0 0 81,0 2 0,0-1-13,-2 2-3,1 0 139,-2-3 7,3 2 91,0-2-249,0 0 1,-1 3 68,-1-2 0,1 0-12,-1 0 36,2 1-99,0-2 62,-3 3 1,2 0-94,-1-2-181,1 1 205,1-2 361,-3 0-158,3 2 1,-3-2 95,3 1-60,-3 1 34,2-2-135,-2 0 1,3 3-65,-3-3 0,3 2-36,-2-1 0,0 1 78,0-1 80,1 1 0,-2-1 54,1 0 126,1 0-270,-2-1 301,0 2-15,3-2-178,-3 3 43,0 0-676,2 0 307,-5 3-276,6 1 329,-3 2 0,2 1 0,0-1-112,-1 1 1,-1 0 78,3 1 1,0-1-76,0 2 0,0 0 141,0 0 0,0 0 1,-2-1-79,0 0 0,0 1 263,2-3-64,0 1 60,0-1 1,0 1 0,0-1-106,0 0 370,0-2-147,0 2 1,1-6-73,1 3 203,-1-3-32,1 0-126,1-3 56,-2 0-77,2-6 1,-1-1-84,0-3 1,0 0 41,-2 0 0,0 0-24,0 0 0,0-2 40,0 1 1,0-1 0,-2 2 28,0 3 1,-3-2 448,1 4-359,-2-1 1,-1 3 57,-2-1 1,2 4 144,-1 1 1,-2 1-242,2 1 1,-1 5-53,3 1 0,0 6 0,1 0-89,1 2 1,0 3-499,0-2 291,1 3 128,3-4-25,0 4 1,0-4-15,0 3 1,0-3-207,0-1 0,2-1 89,0-3 0,1 1-850,-1-1 739,-1-1 0,3-2-360,-2-2 176,-1-1 99,4-3 250,-1 0 126,2-6-208,-2 2 26,-1-5 527,0 0-234,-3-1 410,6-6-263,-5 2-186,2-7 0,-3 4 56,2-4 265,-1 1-255,2-2 0,-3 4 445,0-2-393,-3 6 1,2 1 0,-3 3 195,1 1-286,-2 5 0,4-2 64,-3 6 0,-1 4 31,-1 2 0,2 3-227,-1 4 1,3 4 72,-2 2 0,2 2 0,0 3-332,2 0 1,0-1-766,0 0 560,0-1 240,0 1 36,0-4-531,2 4 437,-1-7 0,3 0-140,-2-4 1,-1-2-293,1-1 295,1-2 256,1-3 1,2-4 509,-2-5 0,2-1-243,-2-3 0,2-1 579,0-5 0,0-2 91,1-2 1,-2-2-463,0-1 0,0-1 0,-2 1 138,0-1 0,-1 2 335,0-3-482,-2 6 1,0 0 183,-2 8-84,-2 0 1,-2 8-93,-1 4 0,1 6-151,-1 9 0,1 1-232,0 6 1,0-1 0,1 2 166,1-1 1,1 1-984,-1-2 0,3 1 469,-1 0 1,0-2-860,0-3 250,1 1 0,-2-4-495,3-1 1,1-5 668,1-4-389,-1 1 778,5-7 0,-5 3-83,3-6 943,1-3-337,1-4 0,1-6-128,-1-4 1,0-2-105,1-3 0,-1-3 11,1 0 1,-3-3-12,0 1 0,-2-2 0,0-2 0,-2 6 11,-2 2 1,-3 7 1135,-3 8 0,0 5 359,-3 6 1,3 10 178,-3 7-1617,3 7 1,1 9-338,3 5 0,2 3 465,0 2 0,1-5 5388,1-3-2694,0-3-2642,0-3-63,0-3 0,-2-10-71,0-5-3355,-3-6 1,2-8 1754,-1-5 0,1-7-2452,3-2 2186,0-1 1948,0-1 0,0-4 0,0 1 0</inkml:trace>
  <inkml:trace contextRef="#ctx0" brushRef="#br0" timeOffset="1952">251 315 7578,'7'0'0,"-1"0"1048,0 0 0,-1 0-279,-1 0 0,0 0-80,3 0 0,-3 0-426,0 0 14,-2 0-110,0-3 0,-2-3-23,0-2 0,0-1-126,0 0 0,0 1 89,-2-2 1,0 1-128,-2-2 34,0 3 0,-3 0 201,1 4-122,-1-2 11,4 2-19,-3 1 994,3 0-218,-4 3 0,1 1-397,2 1 0,1 2 933,3 5-923,0-2 1,3 4 572,1-2 1,2 2-494,1 0 0,-1 1-20,0 1 1,1-3 0,-1-2-260,1-3-253,-1 0 0,0-4 193,1 1-543,-4-4 306,0-2 1,-3-5 20,0-2 1,-3-3 70,-1-1 0,-2-2 0,-2 1-717,-1 0 167,-2 2-60,4-2 177,-5 3 150,5 3 48,-3 1 1,4 3 797,-1-1 0,1 4 805,0 1 0,2 2-1011,2 2 1,0 3 0,1 5-372,-1 0-56,0 3 0,4 1 0,0 1 0,3 1 0,-1-2 0,2 1 0,0-5 0,1 2 0,-1-4 0,1-2 0,-1-4 0,1-2 0,-1-2 0,0-5 0,-2-3 0,1-8 0,-3-3 0,0-4 0,-2 0 0,0 2 0,0 2 0,-3 3 0,-1 3 0,-2 5 0,-3 1 0,2 2 0,-2 3 0,2 2 0,-2 7 0,2 0 0,0 7 0,2 0 0,3 3 0,-1 5 0,1-1 0,2 2 0,-2-3 0,4-1 0,-1 1 0,3-3 0,3 0 0,1-2 0,1-6 0,0 2 0,-2-9 0,5 2 0,-1-4 0,-2-4 0,0-5 0,-3-4 0,-1-2 0,-3-1 0,-2-2 0,-2 1 0,-5 3 0,-4 1 0,-1 2 0,-1 2 0,-2 3 0,-2 1 0,-2 3 0,0 1 0,0 3 0,-1 5 0,1 2 0,-3 0 0,5 2-3467,0-1 532,3 1 1,2-5-5205,1-2 8139,-1-2 0,2-5 0,-3-2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36.48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1082 365 8618,'10'-2'-436,"-3"-5"291,-5 5 217,-2-7-162,0 9 1,0-2-62,0-4 5,0 4 90,0-7 0,-2 9 4,-5 0 1,3 0 31,-9 0 0,7-6-21,-7 0 267,9-1-115,-13 7 0,13 0-119,-9 0 1,6 0 351,-5 0 1,5 0 241,-5 0-332,7 0 21,-3 0-65,-1 0 195,7 0-332,-6 0 0,8 2 246,0 5-518,0-5 160,8 6 36,3-8 1,8 0-109,0 0 0,0 0-36,0 0 0,1 0-13,-1 0 191,0-8-68,9 6-10,-16-7 37,14 9 1,-22-6 29,9-1-46,-9 1-83,5-3 103,-9 7 0,-9-6 1,-6 8-108,-8 0 0,-5 0 1,-6 0-144,2 0 224,0 0 1,-8 0-22,-5 0 0,7 0 184,-1 0 0,1 0 66,6 0 1,-2 2-116,2 4-106,5-4 509,7 16-337,1-16 1,2 8 0,2-5 490,3 1-468,7 0 58,5-6-108,11 0 50,17 0-256,-7 0 175,15-8 0,-6 4-100,8-9 0,7 6 52,0-5 0,1 1-138,-1-2 129,-4-4 1,8 7-1,-9-7-148,-2 4 0,3-2 38,-16 8 0,-6-5 0,-8 3 26,-2-1 58,-3 5 130,-15-3-68,-1 8 1,-18 0-61,-4 0 1,-6 0-1,-5 0-4,-1 0 1,-7 0 9,6 0 9,-8 0 1,6 6-98,-4 1 0,-2 5 144,8-5 1,0 5-53,7-5-22,-9 8-254,7-13 584,-7 15-195,17-15 1,-4 13 239,8-9 179,-8 1-436,13-7-115,2 0 96,10 0-183,9 0 200,9 0 0,4-7 3,12 1 1,-1-3-43,8 3 1,-1 2-26,8-9-148,-1 9 6,-8-13-91,6 15 211,-6-15 1,0 12 1,-5-7 0,-4 5 0,-1-3-220,-1 1-40,0-6 238,-8 13-10,-3-7-16,-8 9 0,-11 0-14,-8 0 0,-2 0-13,-11 0 117,0 0-87,-6 9 1,-7-5 121,0 9 1,-1-7-111,1 7 1,4-6 113,-3 5 1,1-1-17,-1 2-24,12-5-50,-13 1 0,24-7 16,-5 4 0,5-4 187,2-2-263,8 9 105,-6-7-3,15 7-19,2-9 55,2-9-71,15 7 0,-6-7 94,8 9 1,6-6-107,1 0 1,6-7-11,-7 6 42,9-7-35,-4 11 0,6-14 10,-4 5 1,2 1-117,-8-2 1,-1 7 81,-5-7 0,-1 9 57,0-3-36,-8-3 8,-3 8 33,-8-7 0,-2 9 1,-4 0-47,-7 0 0,-11 0 0,-3 2 4,-3 5 0,-4-5-21,-11 4 28,13 5 1,-12-9-11,12 4 0,2 3 2,-2-3 1,8 3-1,-1-5 282,4 2-268,1 1-67,1-7 79,9 0 21,-7 0-97,15 0 1,-5 0 121,14 0 0,3 0-42,9 0-13,0 0-1,1-9 61,7 7-66,-5-6 1,12-1-24,-9-4 1,7 3-1,-4-1-17,2 3 1,-7-5-232,3 6 263,-5 1 0,-8 0 341,-1-1-146,-7 1 0,1 6-79,-12 0-103,-5 0 1,-15 0 77,1 0-56,-9 0 0,6 2-34,-4 4 1,-2-4 64,9 5 1,-7 1-61,6-1 1,1 1 52,5-1 1,1-5-96,0 4 1,9-2-3,3 3 95,-3-5 161,16 6-201,-4-8 1,24 0 27,-1 0-114,9 0 92,-4 0 0,8-6-89,1 0 0,-3-7 81,-4 7 0,2-7-130,-9 6 1,1-5 135,-7 5 1,-2-1-1,-2 3-34,-2-1 132,-9 0-65,-4 6 0,-6 0-54,-14 0 1,5 0 11,-10 0 0,-3 0-28,3 0 1,-7 0 39,6 0 0,-6 6-47,7 0 0,-3 1 0,7-5 52,2 4 1,-5-4-24,12 5 242,-6-5-236,-1-2 105,9 9-63,1-7 268,9 6-273,9-8 0,1 0-25,9 0 1,3 0-91,3 0 0,-3 0 1,5 0 82,1 0 1,-7 0-210,5 0 74,-5-8 0,-2 6 233,0-5 0,-6 5-99,0 2 0,-7 0 86,7 0-135,-9-9 19,-4 7 0,-12-6 0,-12 8-128,-1 0 152,-1 0-9,-2 0 34,7 0-179,-7 8 9,9-6 28,-8 7 1,5-3 34,-3 1-144,3-1 255,12 3 0,1-5 17,9 9 1,9-9 293,4 2-210,12 5 0,-1-9-22,7 4 1,1-3 65,7-3 1,-1 6-159,0 0 0,1 1 47,-1-7 0,7 0 1,1 0-65,3 0 0,-6 0-191,2 0 110,4 0-65,-9 0 176,7 0-272,-17 0 103,-3 0 0,-7 0-8,-1 0 1,-7 0 61,1 0-247,-9 0 1,5 2-44,-9 4 41,0-4 33,0 7 233,0-9-151,-9 0-68,7 0 584,-6 8 63,16-5 1,3 11-209,8-7 0,-6 1 57,0-1 0,-1 1 45,8 5-195,-1 4-21,0-6 0,0 6 45,0-5 1,7 6-92,-1-6 1,1-1-9,-7 2 0,0-3-173,0 3 1,-6-4 143,0-9-538,0 0 180,6 0 91,0 0-66,0 0 181,-8 0 1,4-2-9,-9-5 0,0 3 43,-6-9 0,3 0 66,3-6 0,-4 6 0,4 1-25,-3-3 0,-3 4-26,0-2 1,0 7 158,0-7 118,0 9 1,0-7 260,0 5-316,0 4 612,0-7-132,0 9-30,0 0-378,0 9 1,6-5 160,0 9-198,1 0 0,-1-1-8,0 1 1,3 0-138,-3 6-39,-3 0 0,11 0 62,-7 0 1,-1-6-694,-6 0-26,9-9 298,-7 13 144,6-15 28,-8 7-96,0-18 98,0-1 1,0-9-139,0-1 265,0 1 0,0 0-144,0 0 337,0 0-212,-8 8-59,6-6 337,-7 7 0,7-7 287,-4 4 577,4-4-164,-7 15-590,9-7 0,2 11 601,5 5-323,-5-5-199,6 15-182,1-7 1,-5 10 73,9-1 0,-7-2-263,7-5 1,-7 6-248,7-6 1,-7-1 249,7 2 0,-6-3-205,5 3-9,-7-4-494,3-9 510,-8 0 0,0-2-83,0-5 1,0 3-5,0-9 1,0 0-181,0-6 377,-8 0 1,3 0-309,-7 0 272,7 0 1,-5 6 77,3 0 1,3 2 178,-9-1 0,9 1 223,-2 5 60,3 3 764,-5-5-165,6 8-645,-7 0 0,9 8-22,0 5 1,2-2-60,5 2 0,-5-1-243,4 8 0,3-1 84,-3 0 0,1-6-7,-7-1 5,8 1-752,-6 6 282,7-8 233,-1 6-472,-6-15 152,7 7-317,-9-9 517,0-9 1,0-2 0,0-8 1,0 0 0,0 0-56,0 0 0,-2 0 98,-5 0-17,5-1 511,-6 1-192,-1 9-181,7-7 0,-13 12 1310,9-7-241,-1 7 0,7-1-498,0 12 1,0-1 43,0 7 105,0 1-210,0 6-309,0 0 1,3 7 198,3-1-152,-4 1 0,9 0-90,-5-1 0,-2 3 102,9-3 0,-9-3-411,3 3 1,1-4-591,-1-1 484,8-1 199,-13 0 0,8-8-532,-3-5 439,-5-4 0,9 4-276,-5 1 341,-4-1 0,7-8 107,-9-4 0,0 1-170,0-7 40,-9-1 113,-2-6 0,-1 0-227,-1-1 229,9 1 1,-7 2 140,5 4 0,1-1-170,-7 7 495,7-8 0,-5 7 262,3-5 469,5 4-485,-6 9-398,8 0 0,0 9 114,0 4 1,2 6 17,4 6 1,-2-3-299,9 3 1,-6-1 85,5 1 1,-5-3 0,3 3-291,-1-4 65,6-2-655,-13 1 554,15-1 0,-13 0 50,9 0 1,-9-6-324,3 0-245,3-9-205,-8 13 4,15-15 543,-14 7 0,5-12 271,-8-3 95,0-5-29,0 1 1,-2-7 0,-2 4-342,-3-4 342,-8-2 0,7 0-60,-5-1 1,-2 1-154,9 0 522,-9 9 200,13-7 250,-7 14-399,1-5 185,6 8 0,-7 8-177,9 5 1,2 4-1,2 2 18,3 0 1,6 1-150,-7-1-132,0 0 1,1 0-29,-1 0 1,3 0-181,-3 1 0,-2-3-813,9-5 649,-9 5 1,7-12-635,-5 7 451,-3-7 99,5 3 163,-8-8 0,0-8-109,0-5 246,0-4 0,0-2-80,0 0 1,-2-1 104,-4 1 1,3-2 0,-5 0-221,-1 2 351,7-13-63,-15 27 0,15-20 485,-4 12-358,4 5 1,-5-3 383,1 5 291,-1 3-486,7-5 1,0 10-85,0 4 0,3 5 190,3 8-111,-4 0-49,15 0-351,-15-8 113,15 6 0,-13-6 316,9 8-622,-8 0-243,12 0 1,-13-2 101,9-4 73,-9-4 102,4-1-260,-8-6 168,0 7 0,0-9 188,0-9 1,0 5-346,0-9 329,0 0 1,-6-6-44,0 0 1,-3 0 120,3 0 64,-5 0 1,0-1-96,3 10 670,-1 1-241,7 1 301,-6 6-296,-1-7 291,7 9 1,-6 2 58,8 5-251,0 3-271,0 9 144,8 1-506,-6-1 210,15 0 0,-15 0-206,5 0 0,-3-2 124,2-4-93,-3 4 1,7-8 44,-3 3-441,-5 5 225,6-14 159,-8 5-7,0-8-12,0 0 37,9 0 0,-7-2 41,4-4 1,-4 1-88,-2-8 106,0 1 1,0-7 0,0-1-36,0 1 1,-6 6-52,0 1 89,-1-1-52,-1 2 74,6-6 0,-7 13-29,9-9 0,-6 7 491,-1-7 828,1 9-715,6-5 219,0 9-336,0 9-158,0 1 1,0 3 0,2 0 105,4 2 0,-1 2-179,7 2 0,-5 0-262,6 0 1,-9-6 95,2 0 1,3-7-765,-3 7 544,0-9 1,-3 5-768,3-9 457,-4 0 182,7 0 0,-9-2 132,0-5 1,0 3-1,0-9-31,0-2 1,0-2 115,0-2 94,0 9 0,-2-7-293,-5 4 422,5-4 0,-9 4 344,5 0 0,4 7-100,-5-7 266,5 9-191,2-5-64,-8 9 1,6 2-137,-5 5 1,5-3 0,2 9 189,0 2-357,0 2 1,7 2 0,-1 0 146,-2 0 0,0-2-343,3-4 101,-5 4-559,6-15 341,-8 15 153,0-15-34,0 15-428,0-14 34,0 5 183,0-8 17,0 0 239,0-8-101,0-3 87,0 0 152,0-6-45,0 7 1,-2-3 102,-4 0-60,4 0 201,-15-6 0,15 6 351,-5 1-234,-3 7-55,8-3 197,-7 8 50,9 0-339,0 8 1,0 3 0,0 8 19,0 0-457,9 0 197,-7 1 1,6-8 181,-8 1-801,9 0 383,-7-2 1,8 3-111,-3-7 32,-5-1 85,15-6 196,-15 0 126,7 0-153,-9 0 0,0-2 95,0-4 0,0 1 22,0-7 1,0 5-20,0-6 1,0 7 31,0-7-74,0 9 310,0-4-33,0 8 416,-9 0-433,7 0 0,-9 0 0,7 2 302,-2 4 0,-1-2-6,7 9-25,0-9-51,0 13-712,0-6-475,0 8 513,0 0-1048,0-8 541,0-2-1901,-8-9 1735,6-9 1,-9-2 347,5-8 1,-5 0-2022,-8 0 2595,8-9 0,-14-2 0,3-8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18.79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289 135 7699,'0'7'0,"0"-3"-198,0 0 0,0-2 295,0 3-441,0-4 120,0 5 281,0-5-45,0 4 0,1-4 121,1 1 136,-1-1 1,2-2 122,-1-1 347,-1 1-393,5-4 0,-5 3-106,1-2 0,1 2-203,-1-3 252,0 4-153,-2-5 232,0 6-395,0-3 0,-3 4-58,-1 1 1,0 1 13,0 1 0,0 1-83,-3 0 1,1 1 72,-1 3 0,1-2-83,-1 1 0,1 0-77,0-2 197,-1 3 0,2-2-95,0 2 170,0-5-29,4 2 1,-2-6 117,3 0 0,1-3-100,1-3 1,1-3 132,4 1 0,-1-2-135,1 2 0,-1-2 15,0 0 1,1-2 1,-1 4 0,1-1-1,-1 3 1,1-1 104,-1 1 1,-2 0-105,1-1 0,-2 3 473,1 0 13,2 2 61,-5-1-432,2 3 1,-4 3-7,-1 1 1,0 2 56,-2 1 1,0-1-32,-3 0 1,1 2 1,0-1 0,-1 2-67,1-5 0,-1 3-73,1-2 0,2 0-1,-1 2-200,1-1 0,-2 1 27,-1-1-278,4 0-136,-3 1 149,5-4 349,-2 0 0,3-4-28,0-1 0,4-2 1,2-4 1,1 0 21,1-3 1,-1 2 15,0-1 1,1 1 30,1-2 0,0 4 131,-3-2 1,0 2 9,1 1 1,-3-1-44,0 1 1,-2 2 150,3 2-122,-4 1-53,2 1-57,-6 3 1,0 1-79,-4 5 1,0-1 72,-1 3 0,0-3-25,0 3 1,0-3 1,-1 3 1,2-2 17,-1 1 1,1-1 4,0 2 1,1-4-9,-1 2 1,3-1 16,0 0 1,2-3-5,-3 2 1,4-4-79,-1 1 19,1-3 0,1 1-11,0-4 1,1-1 143,1-4 1,2 0-97,2-1 1,0 0 117,1-3 1,-1 1-104,1-1 1,-1 0 112,0 2 1,1 1-56,-1 1 1,-1 1 80,-1 0 1,-2 0 342,2 2-98,-2-2 14,1 5-274,-3-2-137,-6 9 0,2-2-94,-5 5 0,2-2 66,0-1 1,1 3 7,0 0 1,-1-1-58,1-1 0,-1 0 25,1 1 1,2-1 57,-1 2 1,2-4-51,-1-1 64,-2 0 1,4 2-38,-2-2-73,3-1 1,-1-3 111,4-3 1,1-1-5,4-4 1,-1 0 0,1-3 1,1 1-26,1-1 0,-1 0 105,-1 2 1,-1-1-94,0 1 1,0 1 140,-2 1-116,2-2 0,-3 2 207,1-2 9,-1 5 197,-3 1-378,0 3 0,-3 3 18,-1 1 1,-2 4-33,0 1 0,-1 0 40,1-1 0,0 0-110,-1 3 1,1-1 97,-1 1 1,1 1-113,0-2 1,-1 0 6,1 1 0,-1-2 23,1 1 1,0-2-75,-1 1 0,1-2 33,-1-1-195,4-2 131,0 2 37,3-9 0,3 1 24,1-7 0,2-2 193,0 0 0,3-1-43,-1-1 0,1 0-43,-3 0 1,3 1-4,-1-1 0,0 1-25,-4 1 0,2 1 28,-2 1 1,0 3 33,0 0 51,-2-1-87,0 6 246,-2-1-235,-2 7 0,-1 0-27,-1 6 0,-2-3-33,2 3 0,-2-2 54,-1 1 1,0 1-128,-1 2 1,1-2 105,-2-1 1,2-1-96,1 2 1,-1-3 62,1 3 0,-1-3-24,1 0 0,-1-1-36,1 0 0,2-2-84,-1 0-35,4-2-32,-2-3 0,4-3 200,1-2 0,2-2-44,5-2 1,-2-2 59,2 0 0,-2-1-72,2-1 0,-2 2 191,2 1 1,-2 1 24,-1-2 0,0 4 40,-2-2 1,2 3-52,-2 1 0,-1 0-77,-1 0 0,0 2 76,0 1-23,-2 2 238,3 0-281,-6 2 0,2 1-133,-3 2 0,0 2 60,0 0 0,-2 1-7,2 1 0,-2-1-85,0 3 1,-1-3 80,1 3 0,0-3-88,-1 0 1,3-1 54,0 0 0,-1 1 15,-1-2 1,2 2-38,-1-4-13,1 2-94,0 0-26,2-2 0,2-2 269,0-4 0,2-3-113,3-3 0,0-1 131,2-2 1,1-1-78,1 1 0,0-1 147,-3-1 1,0 0-96,1 1 1,-1 1 53,1 0 1,-3 3 14,0 0 0,0 1-39,0 0 1,-1 3-41,-3 0 78,0 2-7,0-1 0,-1 8-179,-1 2 0,1 1 97,-4-2 1,2 3-91,-2-1 0,0 1-14,0 0 1,0-1 83,-2 3 0,1-4-148,0 2 1,1 0 63,-2 0 0,2 0 19,-3 0 0,0-2 16,2 4 1,0-3 65,-1 0 1,2 0-187,0-2-171,0-2 268,4-2 0,-2-2 5,3-2 0,3-2 35,1-2 0,3-4-37,1 0 0,-1-2 109,2-1 1,0 0-108,0 0 0,-1 0 170,-1 0 0,-1 3-35,0-1 0,1 3 65,-1 0 1,-2 0-82,1 2 0,-4 0-4,1-1-5,2 4 39,-3 0 44,1 3 1,-4 4-179,-3 0 1,2 3 27,-2-2 1,2 0-4,-1 2 1,-2 0-67,2 2 0,-2-2 57,0 1 1,0-1-50,2 0 1,-2 0 65,2 1 0,-2 0-38,-1 0 0,-1 1 10,-1 0 1,1 2 59,1-3 1,1 1-79,0-3 9,2 1-349,-2-1 305,6-2 0,0-4 13,4-5 1,2-3 19,3-3 1,-1-1 30,2-1 1,0 0-53,1 0 0,-2 1 115,-2-1 1,-1 1 27,1 1 1,-1 2 114,0 2 1,-1 1-104,-1-1 0,-3 3 45,1 0-187,-1 2 1,-1-1 124,0 1-110,0 1 507,0-2-431,-3 9 0,3-4-63,-3 4 72,0-1 0,0 2-77,-1-1 0,-2 1 69,2-1 0,0 1-47,0-1 0,2 0 13,-2 1 0,1-1-20,-1 1 0,1-1 35,-2 0 0,0 1 3,3-1 1,-2 1-36,2-1 29,-3 1-354,4-4 272,-2 0 0,4-4 55,1-1 1,2-4-17,2-2 0,0-4 28,1 2 1,-1-2-3,1-1 1,-1 2 3,1 0 1,-2 4 33,-1-2 1,1 0-44,-2 0 0,1 3 84,-2 1-77,3 1 98,-4-2-92,2-1 185,-3 4-164,0 0 21,0 3-115,-3 6 0,1-4 79,-2 4 1,2-1-26,-2 2 0,1-1 13,-1 0 1,2-1-5,-2-1 0,2 0 14,-3 3 1,3-1 3,-2 1 1,2-1-68,-2 0 1,1 1 53,-1-1 0,2 1 42,-2-1 1,0 0-44,0 1 1,0-1 159,2-2-152,1 2 1,-4-5-126,3 3 91,0-2 0,2 0-7,0-4 1,3-2-44,1-2 0,0-1 66,0-2 1,0-1-79,3-3 0,-1 3 54,1-1 1,-2 1 88,0-1 0,0 2-82,-3 2 0,3 0 144,-1-1 1,-1 3-56,-1-2 0,1 5-23,-1-3 10,0 4 110,-2-2-150,-3 9 1,0-2 0,-3 5 3,2-2 1,-1-1 1,3 0 1,-3 0 1,0-2 1,2 2-23,-1-2 1,1 2 15,-1 1 1,1-1-12,-2 0 1,0 1 44,3 2 1,-3-2 3,1 2 0,0-2-15,0-1 0,3-1 40,-1-1-67,-2 0 41,3 3-389,-2-4 229,3 0 3,0-3 75,3-6 1,-1 2 13,2-5 0,-1 2-1,2-2 1,0 0 3,0-2 0,0 0 5,2 2 1,-3-2-10,0 3 1,0-1 83,0 3 0,1-1-70,-3 1 1,3 2 103,-3-1 0,1 3-96,-1-2 125,-2 3-74,3-2 98,-3 3 0,0 4-208,-3 0 101,3 3-64,-6-3 1,3 2 19,-1 1 1,-1-3-6,3 0 0,-2 1 111,1 1-95,-2 1 1,4-1 19,-3 0 1,0 1-14,0-1 0,-1 1 10,3-1 1,-3 0-5,0 1 1,2-1-29,-1 1 0,2-3-7,0 0 1,-1-2-30,1 3-154,0-4 114,-1 2 121,2-3-33,-1 0-3,7-3 1,-3 0 18,5-4 0,-3 1 8,0-1 0,2 1-3,-2-1 1,2 0-20,0-1 0,0 1-36,-2-2 0,2 2 42,-2 1 1,0-1-11,0 1 0,-2 0 58,3 2-29,-4-2 0,3 5 49,-2-1 17,-2 1-29,3 1-86,-6 3 1,1 1 9,-3 2 0,0 1-4,3-1 0,-3 1-17,1-1 1,0 0 6,0 1 1,0 0 17,-3 1 1,1 0-3,0 0 0,1 1-40,1 0 0,0 0 34,-3-3 1,1 2-37,0 1 0,1-3 14,1-1 6,0-1-93,0 2-10,1-2 147,3-1 1,1-4-44,1-1 1,2-2 70,2-2 0,-1-3-65,2 1 1,-3-1 40,2 0 1,1 2-20,-3-2 1,2 2 0,0-2 0,0 2-2,1-2 0,-3 2 5,0 1 0,0-1-3,0 1 1,1 0-1,-3-1 1,3 1 18,-3-1-27,3 4 37,-2-3-28,1 5 241,-1-2 80,-3 3-398,-3 6 1,1-4 108,-2 5 0,2-2-150,-2 1 1,2 1 73,-3-1 0,3-2-26,-2 1 0,0-1 58,0 2 0,-1 1 4,3-1 1,-3 0 11,1 1 0,0-1-26,0 1 1,2-2 59,-3 0 1,2 0-60,-1 0-16,-2 0 0,3 0 38,-1-1 1,0-3-268,2 1 262,1-1-7,-1-1 1,4-3 36,0-1 1,3-2-49,-1 0 1,2-1 26,0-2 0,1 1-21,-1-2 1,0 1 85,-2-2 0,2 3-64,-2-3 0,2 3 28,0 0 1,0-1-30,-2 0 0,1 0-3,-3 3 1,2 0-54,-1-1 21,2 1 1,-4 0 23,3 2 0,-2 0-8,0 2 15,-1 1 170,-1-1 0,-3 4-147,1 3 0,-1 0-38,1-1 1,1 2 35,-3-2 1,1 2-28,-1 0 0,2 0 17,-2 1 1,2-1-27,-3 1 1,2-1 46,-1 1 0,-1-1-26,2 0 1,-1 1 14,2-1 1,-2 1 3,2-1 0,-3 0-1,3 1 0,-2-1-9,2 1 1,-3-3 3,3 0 1,-1-2 19,1 0-230,2 1 177,-3-2 1,3 1-29,0-4 37,0-1 1,1-6-5,1 0 1,0 0 14,3 1 0,0 0-16,0-3 1,0 1 11,2-1 1,-1 0-7,1 2 0,-2 0 40,0 1 1,0 0-3,-3 0 0,2 3 36,-2 1-56,3-1 5,-4-1-50,2 2 51,-3 2-7,0 2 1,-1 4 18,-1 0 1,0 3-27,-2-2 1,2-2 0,-2 1 1,0 1-55,-3 1 0,3 0 54,0 1 1,-1-1-55,-1 1 0,0-1 45,2 1 0,-2 0 7,2 1 0,-2-1-18,0 2 1,0-2 20,2-1 1,-2 1-8,2-1 0,0 1 7,0-1 1,3-2 47,-2 1-49,3-4 1,0 3-72,0-2 69,0-2-25,3 0 1,-2-3 16,3-3 1,1-2 2,1 0 0,0 1-3,1-2 1,-1 0-2,1 0 1,-3 0 27,0 1 0,0 0-28,0 0 1,2 1 116,-2 0 0,0 3-100,0 0 1,-2-1 0,2-1 0,-2 2 8,0-1 0,1 3 16,-1-2 9,0 3-57,-2-2 1,-3 7 8,-1 0 0,0 3 34,0-2 0,2 0-23,-2-1 0,1 2 43,-1-2 0,2 2-30,-2 0 1,2 1 0,-3-1 0,3 0 1,-2 1 0,2-3-13,-3 0-12,4 1 1,-4 1-7,3 0 0,-1-1-7,1-1 35,1-3-61,-2 5 46,3-5-349,0 2 296,3-9 0,0 2 24,1-5 0,2 0 4,-2 0 0,2 0 17,0 1 1,0 0-26,-2 0 1,2-1 16,-2 0 0,0 0 0,0 3 1,0 0 9,0-1-14,2 1 0,-3-1-4,1 1 0,-1 0-26,0 2 1,-2-2-45,3 2 109,-2 1-65,1-3 48,-1 3-44,-1-1 217,2 1-35,-3 3 1,0 5-49,0 2 0,-2-1-64,0-2 0,-1 0 30,1 3 0,0-1-24,-2 0 0,2 1-35,-2-1 0,0 3 34,0-1 0,-2 2-92,2-2 0,-2 0 33,0 3 1,-1-1-15,1 3 0,-1-1 9,1-1 0,-1 2 24,-2 0 1,2-3-8,-1 3 1,0-2 1,-1 0 1,2 0 8,-1-2 1,1-1-6,3-2 0,-1-1-48,3-1-8,0-3 0,2 2-7,0-6 1,2 0 82,3-4 1,0-1-37,2-1 0,1-2 46,1 0 0,2 1-46,-3 0 1,3-1 42,-3-2 1,1 2-35,-3 1 0,1 2 129,-1-1 0,1 0 8,-1 1 250,-2 2-286,-1 3 0,-3 4-31,0 1 0,-3 2-95,-2 5 0,0-2 92,-2 4 1,1 0-114,-1 2 1,-1 0 91,-1-1 0,-1 1-51,1 0 0,-2 0-128,3 0 0,-3-3 78,3 1 1,-3 0-18,2 2 0,-1-1 58,1-2 0,1 2 75,1-4 1,1 3-84,-1-2 1,2-1 162,0-1-161,3-4-68,2 0 0,0-4 118,2-4 1,2 0-8,2-5 1,3-1 52,-1-2 0,3 0-69,-2 0 1,1 1 67,-1-1 0,2 1-63,-3 1 0,1 0 127,-3 2 0,1-2-102,-1 3 1,0 0 8,1 4 0,-3-1 0,0 2-5,-2 1 260,1 2-255,-6 6 0,-1-4-53,-2 5 0,-1-2 46,1 1 0,0 0-65,-1 1 1,1 1 33,-1 1 1,1-1-7,-1-1 0,1 1-65,0 1 1,-1 0 64,1 0 1,2-2 12,-1 1 1,2 0-23,-2-2-178,0 0 183,4-2 0,-1-1-29,4-3 0,0-5 7,5-2 0,-2-3-4,3-1 1,2-3 21,1-1 0,-1 0-13,0 2 0,-1 0 119,2 0 1,-3 1-74,0-1 0,-1 2 190,0 0 0,-1 4-34,0-2 0,0 2-8,-2 0 0,1 3-147,-2 0 0,-1 2 9,1 0 0,-3 1-36,2-1 137,-1 1-136,-1-2-52,-3 9 0,0-2 66,-1 5 0,-2-2-118,2-1 1,-2 1 16,0-1 0,-1 3 25,-2-1 1,2 1-4,-1 0 1,1-2 41,0 2 0,1-2-36,-1-1 0,1 1 13,-1 2 1,1-2 72,0 2 1,0-2-61,2-1 0,-1-2 171,3 1-197,-3-4 36,4 2 0,-1-4 92,4-1 0,-1-2-73,4-5 1,-1 1 66,2-2 0,3-1-57,-1-2 0,1 3 97,-3-1 0,1 2-83,-1-1 0,-2 2 80,1-1 0,-2 2-21,2 1 0,0 1 93,-3 1 85,0 3-126,-2-2 0,-1 7-65,-1 0 1,1 4-126,-4-4 1,3 2 49,-2 0 1,0 0-12,0 1 1,-2-1-58,2 1 1,-2-1 85,0 0 0,2 1-90,-1-1 1,2 1 75,-2-1 1,0-2 3,1 1 1,-1-1-16,0 2 0,0 1-31,3-1 0,-2-2-27,2 1 23,-3-4-193,4 5 217,-2-5 0,3 1 74,0-4 1,2-2-74,0-2 0,3-1 66,0 1 1,0-1-65,2-2 1,-1 2 104,-2-2 0,1 2-62,0 1 1,-2 2 21,2-1 1,-2 1 41,1-2 1,1 1-65,-2 1 0,1 2 267,-2-2-148,3 2 127,-4-1-124,4 3-54,-4 0-357,2 0 206,-3 3 0,-2-1-116,0 2 128,-3 0 1,1 3 22,-2-1 1,1-2 14,1 1 0,1-1 7,-2 2 0,0 1 13,0-1 0,2 0 14,-1-2 0,0 2 30,0-2 0,0 1-46,2-1 0,1 2 25,-4-2 1,4 0-23,-1 0 1,-1 0-14,1 3 1,-3-3 12,3 0 1,-2 1-8,2 1 9,0 0 0,0 1-3,-1-1-230,1-2 203,2 2-62,0-6 318,0 3-223,0 0 4,0-2 0,0 2-5,0-1 1,0-1-1,-3 1-114,3-1 109,-3 2-70,3-3 1,-1 3 46,-1-3-28,1 3-16,-1-2-10,2 2 93,0-9-24,2 2 1,2-8 41,2 4 0,-1-1-38,-1 3 0,-1-1 30,2 1 1,0-3-13,0 1 1,0-1 0,2 0 0,-1 2 53,1-2 0,-1 0-57,0 1 1,1-2 13,-1 2 1,1 1-7,-1-2 0,1 2 85,-1 1 1,-2-1-74,1 1 0,-2-1-41,1 1 1,2 0 4,-2 2 1,-1-2-7,-1 2 1,1 0-7,-1 0 1,1 2-12,-1-2 0,-1 2 32,1-3 1,1 3-6,-1-2 0,1 0 69,-1 0 1,-1 0-67,1 2 0,1 1 229,-1-3-170,0 2 1,0-1-2,0 1-82,1 1 1,-3-2 86,2 3-128,-1-3 105,2 2-76,-3-1 16,3 2-3,-3 0 17,3 0 11,-3 2 0,0 0-1,-3 2 0,2 0 0,-3 0 0,2 2-1,-3-2 0,3 2 0,-2 3 0,0-2-142,-3 2 0,1-2-153,-1 2 260,1-2 1,0 4-104,-1-2 94,1 2 0,-3-1 87,1 3 1,-1-2-109,3 0 1,-3-1 50,1 3 1,0-2-30,3 0 1,0-4 19,1 2-23,1-2-1,0-3 0,3-2-60,0-4 1,3-3 60,1-3 1,4-2 118,0-3 1,4 0-74,-2 0 0,3-2 82,-1 0 0,1-2-62,0-1 1,0 2 146,0-1 1,0 0 14,-1-2 1,1-1-68,0 1 1,1 0 42,-1 0 1,1 2-46,-6 2 1,3 4 50,-3 0 0,3 3-65,-2 0 0,-1 1 6,-1 3 51,-1 1-184,0 0 88,-2 3-31,-1-3 1,-3 4-147,0 1 0,-3-1 47,-1 3 0,-2 1-18,0 1 1,-1 0 36,1 1 1,-3-1-69,1 1 0,-2-1 82,2 1 1,1 1-14,-2 1 1,2-1 47,1-1 0,-1-1 2,1 0 1,-1 2 11,1-1 1,0 1-27,2-4 0,-1 2 120,3 0-121,0-2 39,2-2 0,3-2-23,1 0 1,2-2 175,3-3 0,-1 0-14,2-2 0,-1-1-21,2-1 1,-1 0-27,3 3 0,-1 0-42,-1-1 1,1 1 44,-1-1 1,1 1-26,1 0 0,-3-1-108,1 1 1,-3 1 167,0 1-225,0 3 1,-4-2-34,0 3 6,-2 0 0,-7 0 107,-6 0 1,-1 2-74,2 0 1,0 2 54,-1-1 0,0 1-110,2-2 0,0 3 97,0-1 1,2 0-3,-1 0 0,1-2 29,0 3 1,3-4 1,0 1 0,1 1 104,-1-1-135,3 0 66,-2-2 0,9 0 108,2 0 1,1 0-77,2-3 1,-2 2-2,1-3 0,1 0-14,2 0 1,0-1 6,0 3 0,-1-3-78,-2 3 0,2-2 60,-4 2 1,1-2-15,-3 1 33,1 1-179,-4 2 159,0 0-189,-9 0 0,1 0 11,-5 0 1,0 0 78,-1 0 1,-1 2-14,1 1 0,2-1 26,0-2 0,0 0 54,1 0 1,-1 0-52,3 3 1,1-3 34,1 2-34,0-1 9,0-1 146,1 0 0,4 0-81,1 0 1,2-2 86,2 0 0,3-1-106,-1 1 0,4 0 107,-2-2 0,3 3-54,-1-1 1,-1-1-8,0 1 1,-1-3-57,0 3 1,0-1-4,-4 1 0,0 2-192,1-3 151,-4 3-64,0 0 1,-3 0 91,-3 0 1,0 0-57,-4 0 1,-1 0 40,-1 0 0,-2 0-78,0 0 1,0 0 53,0 0 1,0 2-1,2 0 0,-1 0 23,1-2 1,0 0-44,3 0 130,0 0 0,-1 0-127,1 0 372,2 0-198,-1 0 68,4 0-70,-2 0-39,9 0 0,-2 0-31,4 0 0,0 0 73,1 0 0,-1-1-71,2-1 1,0 1-11,1-3 1,0 2 12,-2 0 0,0-1-2,-3 1 1,0 0 37,1 2 1,-1-3-175,-2 2 92,-1-2 0,-4 3-89,-1 0 1,-2 1 99,-2 1 1,-3 0-67,1 2 1,-4-3 49,2 2 0,0-1-31,-1 1 0,1-1-11,-1 1 0,0-3 1,2 2 0,-1 1 13,1-1 0,1 1 6,1-1-24,1-1 25,-1 2 0,2-2 78,0 1-101,2-2 334,3 3-179,3-3 10,1-3 0,2 2-21,1-3 1,1 2-33,1 0 1,-1-1-53,-1 1 1,1-1 46,1 1 0,-1 1-121,-1-3 0,1 2 66,1 0 0,0-1-80,-3 1 0,-2 0 79,0 2 1,-1-2-50,1 0 47,-3-1 37,2 3 1,-10 0-36,-1 0 0,-3 0-80,2 0 1,1 0 85,-2 0 0,2 1-128,-1 1 1,0-1 34,1 1 1,-1-1 15,3-1 1,-1 0 42,1 0-7,-1 3 63,1-3-104,-1 3 327,4-3-62,0 0-38,3 3 0,1-2-68,1 1 1,-1-1 5,4-1 1,-1 0-56,2 0 1,1 0-1,-1 0 1,1 0-84,-1 0 0,0-1 51,1-1 1,-1 1-52,1-1 0,-1-1 79,0 1-82,1-3 1,-3 4 40,0-1-27,-2-1-3,1 2 0,-4-2-1,-1 3 1,0 0-50,-5 0 0,2 0 73,-3 0 1,1 0-70,0 0 1,0 0 50,-1 0 1,0 2-45,0 0 0,1 1 25,3-1 1,-2 0 106,2 2 0,1-3 39,-2 2 162,1 0-140,1 1 1,-2 0-3,2 0-48,1-2 0,2 1-20,0-1 0,1-1-39,1 1 1,0-1 40,2-1 1,-2 0-107,2 0 0,0-1 8,0-1 1,2 1 18,-2-4 1,1 3-25,-1-2 0,2 0 47,-2 0 0,0-1 6,0 3-8,-2-3 0,3 4 13,-3-4 1,0 3-19,-2-2 49,0 2-78,0 0-86,-3 2 113,-1 0 28,-2 0-26,0 0 1,0 0 14,2 2 0,-1 0-13,2 2 1,-1-2-5,2 3 1,-2-3-19,2 2 0,-3-2-5,3 2 0,-1-1 52,1 1 1,1 0-28,-3 2 1,2-1 48,0-1-64,-2 0 46,4 3-24,-3-1 1,1-2-69,0 1-14,-1-4-10,3 2 77,6-9 1,-4 2 1,5-5 1,-4 3-3,1 2 0,-3-2 53,1 2 0,1 0 51,-1 0 241,0 3-258,-2-5-22,0 5 157,0-2-268,-2 6 1,0-1 25,-2 2-26,3 0 7,-5 2 54,2 1 1,0-1-26,0-2 1,2 2 19,0-2 0,-1-1 17,1 2 0,-1-2-33,1 2 50,1 0 0,-4-1-28,3 2 0,-1-2-4,1-2-43,2 1 43,-3 1 69,0 0-68,2 1 141,-2-4-130,0 2 117,3-3-467,-3 0 297,3-3 192,0 2-135,0-4 1,2 1 8,0-2 1,1 1 0,-1 1 0,0 1-7,2-2 0,-2 0-2,2 0 1,-2 0 3,0-2 0,1 3-19,-1 0 1,3-1 9,-1-1 1,-1-1-6,-1 1 0,1 2 18,-1 0 1,2 1 1,-1-1 1,-1 2-34,1-2 0,-3 2 24,2-3-233,2 4 220,-3-5 1,4 5-2,-3-4 1,0 3-26,-2-2 149,0 3-135,3-2 1,-3 2 266,3-1-123,-3 1 148,0-2-234,-3 6 9,3-2 0,-3 2-84,3 0 0,-1-3 75,-1 2 0,1 0-58,-1 0 23,1-1-15,1 4 1,-2-3 1,0 2 0,0-2-6,-1 3 27,3-1-27,-6 2 0,4 0 22,-2-2-39,3 2 29,-5-3 0,5 3-4,-4-2 1,4 0 9,-1-2-9,-2 2-138,3 2 126,-4 1-16,1-1 1,1-2 19,0 1 1,1-3-68,-1 2 0,1-3 59,-1 2 0,3-2-34,-2 1 69,1-1 1,0 2-67,-1-3 240,1 0-125,-1 0-51,2-3 0,0 1-9,2-2 0,-1 2-17,1-2 0,1 2-53,-1-3 1,2 1-25,-1-2 0,-1 1 19,1 1 1,-2 0-15,3-3 1,-2 3 276,3 0 0,-3 0-71,2 0 0,-2-2-118,3 2 0,-3 0 0,2 0 0,-2 2 186,2-2 5,-2 2-173,1-3 1,-1 3-54,0-2 59,3 2 1,-4-3-80,4 3 81,-4-3-225,2 5 185,0-6 1,-3 5 1,3-2 36,-3 1-49,0 1 448,0-2-381,-3 6-39,3-2 22,-6 4 0,5-2-79,-4 1 78,4 2 1,-4-5-116,3 4 1,0-3 70,2 2 1,-2-2-14,-1 3 0,1-3 31,-1 2-9,3-3 1,-4 4 5,2-2-6,1 2 0,-2-4 104,1 3-95,1-2 128,-2 3-122,3-1 0,-2 0 2,0 0 1,0-1-117,2 1 1,-1-3 113,-1 1-116,1 2 87,-2-3-154,3 4 102,-3-4-4,3 2 298,-3-3-104,8-6 1,-2 2-102,3-5 0,-3 4 44,1 1 0,-2 0-21,3-3 0,-3 2 209,2 1-198,-3-2 0,4 2 53,-2-2-134,2 2 1,-4-1 118,3 3-134,-2-3 0,1 4 102,-1-4-78,-1 4 35,5-5 1,-5 5-88,3-3 122,-2 2 1,3-1 49,-3 1 168,0 1-212,1-2 109,-2 3-79,4 0-27,-4 0-4,5 0 1,-5 0 14,4 0 0,-3 0 41,2 0 1,-2 0-1,2 0 1,-2 0-7,3 0 0,-3 0-35,2 0 0,0 2-84,3 0 1,-3 0 83,0-2 1,1 0-62,1 0 1,1 0 59,2 0 0,-2 0-93,1 0 1,0 0 77,1 0 0,-2 0-13,2 0 0,-2 0-39,-1 0 0,0 0 35,1 0 1,-1 0-102,1 0 129,-1 0-191,1 0 158,-1 0-176,-2 0 50,-2 0-55,-2 0 0,-5 0 121,-1 0 1,-4 0-97,1 0 0,0 1 51,1 1 1,-2-1-90,0 1 0,-2-1 104,1-1 1,1 0 25,-1 0 1,3 0-45,-3 0 0,2 0 2,-1 0 1,2 0 11,-1 3 1,2-3-91,1 2 188,-1-1 0,2 0-74,0 1 211,3-1 264,2 2-70,2-3-221,2 0 1,2 0 75,1 0 0,0-3-60,1 1 1,0 0-54,0 2 1,1 0 6,0 0 1,0 0-127,0 0 1,-1-2 42,2 0 0,-1 0-17,2 2 1,-4 0 16,2 0 0,0 0-16,0 0 0,-1 0-50,-1 0 110,-1 0-178,3 0 0,-1 0 78,0 0 0,-1 0-83,0 0 0,-3 0 57,0 0 0,-2 0-81,3 0 152,-1 0 0,2 0 9,1 0 1,-3 0 26,0 0 0,-2 0-87,3 0 165,-4 0 1,3 0 35,-2 0-158,-1 0-105,1 0 0,-7 0 77,-1 0 0,-2 0 10,2 0 1,-1 0 4,1 0 0,-1 0-6,1 0 0,-3 0-23,1 0 0,-3 0 34,3 0 0,-3 0-178,2 0 0,-1 0 66,1 0 1,-1 0 40,1 0 0,-2 0 141,3 0 0,-1-2-121,3-1 1,-1 1 115,1 2 0,2 0-66,-1 0 310,4 0 1066,-2 0-1290,9 0 0,-4 0 8,4 0 0,-1 0-115,2 0 1,-1 0 110,1 0 1,-1 0-93,0 0 1,1 0 56,-1 0 1,1 0-77,-1 0 1,0 0 5,1 0 1,-1 0-8,1 0 1,-1 0-26,1 0 0,-1 0 63,0 0 1,1 0-46,-1 0 1,-2 0 37,1 0 0,-1 0-17,2 0 1,-1 0 2,-1 0-66,-3 0 1,4 0 18,-2-2 0,-1 1-68,1-1 146,-3 1 30,3 1-60,-3-3 1,-1 2 59,-1-1-40,2 2 1,-4 0 0,2 0 0,0 0 166,-2 0-160,3 0 138,-5 0-107,2 0-20,-2 0 26,0 0-47,-1 0-100,1 0 132,-1 0-28,1 0 0,0 0-9,-1 0 1,3 0 125,0 0 0,1 0-116,-1 0 0,2 0 52,-2 0 1,2 0-31,-3 0 1,3 0-30,-2 0 0,2 0-6,-2 0 0,1 0-13,-1 0 1,2 0-40,-2 0 1,2 0 59,-3 0 0,3 0 73,-2 0 0,2 2-71,-3 0 73,4 0-63,-5-2 0,5 0-41,-3 0 1,1 0 25,-1 0 1,2 0-2,-2 0 1,2 1-220,-3 1 220,4-1-97,-5 1 69,3-2 1,-2 0 26,1 0-39,3 0 32,-5 0-62,5 0 31,-4 0 0,4 1-153,-1 1 166,-2-1 0,3 2-15,-4-3 1,4 0 1,-3 0 46,2 0-47,2 0 1,-4 0 37,2 0 4,1 0 7,-2 0-1,1 0-29,1 0 179,-2 0-163,0 0 13,2 0-6,-1 0-16,-1 0 8,2 0 717,-2 0-571,9 0 1,-2 0-96,5 0 1,-4 0-19,-1 0 1,0 0-29,3 0 1,-1 0 60,0 0 0,2 0-64,0 0 1,0 0 28,3 0 1,-3 0-81,3 0 0,-1 0 41,1 0 0,1 0-9,-2 0 0,2 0-30,-2 0 1,2 0 58,-4 0 1,3 0-137,-2 0 1,1 0 70,-1 0 1,-1 0-43,-1 0 1,-1 0 60,1 0 0,-1 0-2,1 0 0,-1 0-15,0 0 1,3 0-2,-1 0 1,1 0 21,-3 0 1,1 0-15,-1 0 0,1 0-6,-1 0 0,1-1 13,2-1 0,-2 1 11,1-1 1,0-1-14,-2 1 1,0-1 78,1 1 0,-1 1-19,1-1 23,-4 2 102,3 0-157,-5 0 58,1 0-109,-7 2 0,3-1 49,-5 1 0,2 1-5,-1-1 0,-3 2-18,1-1 0,-2 1-9,2-2 0,0 1-123,-3-1 1,1-1 82,0 1 0,-2 1-98,1-1 0,1 1 71,-1-1 0,1-1 58,0 1 1,-2-2-28,4 0 1,-1 0 74,3 0 1,-3 0-7,1 0 0,1 0 251,3 0-28,0 0 0,-1 0 81,1 0-7,3 0 99,-2 0 0,8 0-303,1 0 0,2 0-177,-2 0 56,1-2 1,1 1-86,1-1 0,-1 1-31,-1 1 0,-1 0 41,1 0 1,-1 0-212,1 0 218,2 0 1,-2 0-12,1 0 1,0 0-24,-2 0 67,0 0 0,-1 0-64,-1 0 50,-3 0 142,2 0 1,-8 0 46,-1 0 1,-2 0-73,2 0 1,-2 0 37,0 0 0,1 0-30,-2 0 0,2 0 4,1 0 0,-1 0 7,-2 0 0,2 0-24,-2 0 0,2 0 73,1 0 1,-1 0-68,1 0 0,0 0 68,-1 0 0,1 0-58,-1 0 1,1 0 8,-1 0 1,1 0-49,0 0 1,1 0-9,1 0 1,0 0-1,-3 0 1,1 0 35,0 0 1,1 0-90,1 0 1,0 0 71,-3 0 0,3 0-176,0 0 158,0 0 1,-3 0-60,1 0 1,1 0 36,1 0 0,2 0-1,-2 0 0,2 0-8,-3 0-2,4 0 55,-5 0 1,5-1-55,-4-1 199,4 1-162,-2-1 1,2 2 172,-1 0-159,2 0 8,-3 0-52,0 0-143,2 0 125,-2 0 36,1 0-49,1-3 11,-2 2 306,3-2-236,-3 3 82,2-3-99,-1 3 29,2-3 47,0 0 282,0 2 353,0-2-652,2 3 0,0 0 5,2 0 0,-2 0-29,3 0 0,-3 0 44,2 0-98,0-2 0,3 1 112,-1-1-87,0 1 1,1 0 29,-1-1 1,1 1-141,-1-1 127,1 2 1,-1-3-61,0 1-46,1 0-9,-1 2-161,1 0 237,-1-3 0,-2 3-30,1-3 19,-4 3 0,3 0 3,-2 0-43,-2 0 121,6 0-34,-5 0 164,2 0-151,0 0-28,-3 0 0,4 0-85,-2 0 99,-1 0-98,1 0 74,1 0 1,-1 0-23,2 0 87,-3 0-22,5 0 1,-4 0 22,2 0-47,-3 0-108,5 0 0,-5 0 101,4 0 1,-3 0-80,2 0 1,-2 0 54,3 0-22,-4 0 20,5 0 0,-5 0-3,3 0 0,-2 0 119,3 0-113,-4 0 0,3 0 94,-2 0-67,-1 0-50,4 0 1,-3 0 45,2 0-127,-3 0 98,5 0-9,-5 0 33,5 0-24,-6 0 1,4 0 47,-2 0-51,-1 0 14,2 0 5,-1 0 10,-1 0 1,3 0-24,-2 0 6,-1 0 0,2 0 8,-1 0-10,-1 0 21,2 0-18,0 0 13,-3 0-9,3 0-98,0 0 86,-2 0 0,2 0-18,-1 0 28,-1 0 1,3 0-19,-2 0 91,-1 0-87,1 0 143,1 0-118,-2 0 0,3 0-54,-2 0 38,-2 0 1,4 0-24,-2 0 30,-1 0 0,2 0-3,0 0-2,-3 0-14,6 0 123,-5 0-100,4 0 0,-3 0 23,2 0-19,-3 0 0,3 0-2,-2 0 1,0 0 27,2 0-19,-3 0 19,5 0 1,-5 0-26,4 0 0,-3 0 37,2 0 1,-2 0-31,3 0 1,-3 0 2,2 0 1,-2 0-15,2 0 1,-1 0-3,1 0 0,-2 0-351,2 0 221,0 0-530,3 0 1,-1 0 293,1 0 0,-3 0-1147,0 3 554,-2-3-1979,3 3 235,-4-3 1971,2 0 1,-6-3-1,0 0 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24.97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110 103 7688,'-6'1'-389,"2"1"191,-2-2 131,3 3-600,-4-3 402,1 0 1,1-2 262,1 0 0,1-1 2,-2 1 0,2 1 106,1-1 0,-1 1-38,-1-1 27,-2 1 0,4-3 91,-2 2-134,3 2 0,-2-4 183,3 2-158,0 1 683,0-2-295,3 0 104,0 3 0,4-3-201,-1 3 1,1 0 28,-1 0 0,0 0 16,1 0 1,-1 1-149,1 1 0,1-2-28,1 3 1,2-2-30,0 1 0,2-1 101,2 1 1,-2-1-115,2-1 1,1 0 51,-1 0 1,0 0-86,-2 0 1,-3 0-13,1 0 0,-3 0 18,0 0 0,-1 0 11,0 0-223,-4 0 0,0-1 60,-3-1 1,-3 1 16,-1-1 1,-2-1 17,-3 1 1,-2-2-116,-3 2 1,-3-1-77,-2 3 0,0-2-59,2 0 0,-1 0 0,1 2 1,-1-2 130,1 0 0,1 0-139,3 2 1,0-1 5,1-1 0,-1 1 239,3-1 0,0 1-167,4 1 601,0 0-102,-1 0 143,4 0-270,0 0 1,8 0 15,1 0 1,4 0-66,-1 0 1,0 1 77,0 1 0,0-1-41,1 1 0,3 1 58,-3-1 0,5 0-82,0-2 1,0 2-150,0 0 1,-1 0 70,1-2 1,0 0-155,0 0 0,0 0-4,-2 0 0,-1 0 108,-1 0 0,-2 0-214,-2 0 119,-1 0 268,-2 0 1,-2 0-133,-4 0 1,-3 0-91,-3 0 0,-2 0 6,-3 0 0,-2 0-133,0 0 1,-4 0-14,0 0 0,2 0 107,-2 0 1,1 0-301,-1 0 1,2-2 114,2 0 0,2 0-82,0 2 1,1-2-53,1 0 262,2 0 0,3 1-36,-1-1 261,4 1 30,0-2-193,3 3 1,5 0 17,1 0 0,4 0 21,-1 0 1,2 0 10,0 0 1,1 0-21,1 0 1,2 0-33,3 0 1,0 0-48,1 0 1,1 1-21,-1 1 0,0-1 84,0 1 1,-2-1 26,-2-1 0,-5 0 415,-1 0 0,-2 0 1682,-1 0-1440,-2 0-189,-1 0-480,-9 0 0,-1 0-118,-6 0 0,0 0-114,-2 0 1,-2 0 109,-2 0 1,2 0-163,0 0 0,2 0 67,-2 0 0,3 0-4,-1 0 0,1 0-11,1 0 1,3-3-128,2 1 0,1-1 70,0 1-32,1 2 345,2-3-82,1 0 1,4 2 240,1-1 0,0 1-126,5 1 0,-2 0 110,3 0 0,2 0 67,1 0 1,1 0 101,1 0 1,3 0-82,1 0 0,-1 0 21,1 0 1,0 2-212,0 1 0,1-1 81,-1-2 0,-1 0-243,-1 0 1,-2 2 71,0 0 1,-1 0-82,-1-2 0,-4 0-84,-3 0 112,-2 0-47,1 0-5,-9 0 1,2 0 96,-5 0 1,1 0-146,0 0 1,-2-2 80,-3 0 0,-1 0-117,0 2 0,-3-1 42,-2-1 1,0 1-44,-1-1 1,1-1-74,0 1 1,2 0 30,0 2 0,2-1 50,0-1 1,3 1 26,1-1 0,2 2 223,2 0-252,1 0 322,-1-3 30,4 2-176,0-2 188,3 3-145,6 0 1,-4 0 125,4 0 1,0 0-39,3 0 0,-2 0 58,1 0 1,2 0-34,1 0 0,1 0 8,1 0 1,0 1-65,-1 1 1,2-1-35,1 1 1,-1 1-69,3-1 1,-2 1 99,0-1 0,-2-1-135,0 1 0,-3 0 147,-2 1-147,2-1 0,-2-2 71,0 0 1,-3 0-311,-1 0 6,-2 0 316,1 0 0,-8-1 3,1-1 0,-3 1-63,3-1 0,-4 1-15,-1 1 1,-1-2 39,1 0 0,-2 0-160,3 2 1,-3 0 52,3 0 1,-4-2-64,1 0 0,2 0 135,-2 2 1,1 0-46,-1 0 1,0-1 54,2-1 0,-1 1-52,1-1 1,0 1 29,0 1 0,2 0-7,-2 0 0,2 0-33,1 0 0,2 0 60,-1 0 0,3 0-20,-2 0 126,3 0 171,-2 0-204,8 0 1,-2 0-36,3 0 41,-1 0 0,1 0-2,1 0 0,-1 1 146,1 1 1,0-1-101,1 1 0,0-1-43,3-1 0,-3 0-4,3 0 1,-2 0 49,1 0 0,-1 0-20,2 0 1,-3 0-27,3 0 0,-3 0 27,3 0 0,-2 0-21,1 0 1,-2 0-27,1 0 0,0 0 28,-1 0 1,1 0-62,-3 0 0,1 0 55,-1 0 0,1 0-56,-1 0 1,0 0 45,1 0 0,-1 0-107,1 0 1,1-1 69,1-1 0,-1 1-16,-1-1 1,0 1-2,1 1 1,0 0 22,0 0 1,-1 0-46,0 0 0,-1 0 39,1 0 1,-1 0-61,0 0 1,1 0 54,-1 0 1,1 0-47,2 0 1,-2 0 25,2 0 1,0 0-9,-1 0 1,1 0 14,-3 0 1,1 0-8,-1 0 1,1 0 115,-1 0 0,-2 0-67,1 0 1,-4 1 150,1 1-79,-1-1-90,-1 2 0,-3-3 18,-1 0 1,-1 0-126,-1 0 1,1 0 108,-4 0 1,-1 0-182,0 0 0,-2 0 84,-1 0 0,0 0-127,0 0 1,0-3-18,-2 1 0,1 0 81,-1 2 1,2 0-49,0 0 1,0 0 38,0 0 0,0 0 93,0 0 0,3-1-75,-1-1 1,3 2 101,0-3 0,3 3-78,0 0 1,3 0 204,-2 0-57,3 0 107,-2 0-179,8 0 0,0 0 180,3 0 0,-1 0-96,0 3 0,1-3 132,1 2 0,0-1-35,0-1 1,-1 0 11,2 0 1,0 2-91,1 0 1,1 1-19,-1-3 1,1 2-9,1 0 0,0 0-12,-1-2 0,1 2-102,0 0 1,0 0 57,0-2 0,0 1-57,-1 1 0,1-1 42,0 1 1,-2-1 103,-1-1 0,-2 0-74,1 0 0,-2 0-25,-1 0 0,1 0-22,-1 0 0,-2 0-2,1 0 0,-3 0 15,2 0 1,-2 0 29,3 0 0,-3 0-51,2 0 24,-3 0 99,5 0-92,-5 0 1,2 2 109,-1 0 22,-1 0-12,2-2 1,-6 2-110,-1 0 1,-2 1 29,0-3 0,-3 0-95,-2 0 0,1 0 82,-1 0 1,0 0-184,-1 0 1,-1 0-17,0 0 0,0 0-9,0 0 0,1 0 3,-1 0 1,0 0 106,0 0 1,2-3 57,1 1 1,1 0-91,-2 2 1,4 0 185,-2 0 0,4 0-93,1 0 148,2 0 36,-1 0 1,11 0-108,0 0 1,4 0 63,-3 0 0,2 0-61,0 0 0,1 0 160,1 0 1,0 0-30,0 0 0,-1 0-56,1 0 1,-1 0-76,-1 0 1,1 0-85,-1 0 1,-1 0-38,0 0 0,-2 0 72,1 0 0,-1 2-42,0 0 0,-1 1 47,2-3 0,-2 0 0,-1 0 0,1 0-11,-1 0 1,1 0 22,-1 0-63,1 0 1,-1 0 0,0 0 1,-1 0-178,-1 0 205,-3 0 136,5 0-161,-5 0 93,2 0-82,-9 0 0,2 0-33,-5 0 1,0 0 0,0 0 0,-1 0-73,1 0 0,-2 0 107,3 0 1,-4 0-103,2 0 1,0 0 70,-1 0 0,1 2-44,-1 0 1,0 0 18,2-2 1,-1 0-57,1 0 1,1 0 32,1 0 1,3 0-132,0 0 265,-1 0 0,1 0-178,0 0 437,2 0-207,0-3 0,4 2 48,3-1 0,0-1-17,2 1 1,-1 0 20,1 2 0,0-2-36,1 0 0,-1 0 3,2 2 1,0 0 3,0 0 1,-1 0-36,-1 0 1,0 0-102,1 0 0,0 0 83,0 0 1,-1 0-108,0 0 0,-1 0 65,0 0 1,1 0-71,-1 0 0,1 0 20,-1 0 1,1 0-271,-1 0 180,3 0 0,-2 0 56,2 0 150,-2 0-151,-1 0 291,-2 0-189,-1 0 0,-4 0-15,-1 0 1,-2 0-16,-2 0 1,0 0 3,-1 0 1,1 0-109,-1 0 0,-1 0 66,-1 0 0,0 0-121,0 0 0,2 0 68,-1 0 1,-2-2-63,2-1 0,-1 1 85,3 2 0,0 0 62,-1 0 0,1 0-23,-1 0 1,1 0-99,-1-2 226,1 1-109,0-2-146,-1 3 108,4 0 103,0 0 0,4 0-81,1 0 1,-1 0 180,3 0 1,1 0-51,1 0 0,0 0 53,1 0 0,-1 0-82,1 0 0,-1 0-24,1 0 1,-1 0-62,0 0 1,1 0 78,-1 0 0,-2 1-164,1 1 116,-1-1-177,2 1 150,1-2 1,-3 0-3,0 0-5,-2 0 10,1 3 0,-3-2-32,3 1 40,-3-1-124,3-1 111,-9 0 0,2 0-9,-4 0 1,0 0-1,2 0 0,0 0-20,-1 0 1,1 0 21,-1 0 1,1 0-109,0 0 1,-1 0 63,1 0 1,-1 0-78,1 0 0,2-2 83,-1-1 1,3 1 28,-2 2-14,2 0 24,-3 0 139,4 0 0,-2 0-59,3-2 115,0 1-164,3-2 0,1 3 294,2 0-261,0 0 1,1 0 8,-1 0 1,1 0-16,-1 0 0,3 0-8,-1 0 0,1 0-35,-3 0 0,-2 0 41,1 0 0,-1 0-60,2 0 44,1 3 0,-1-2-86,1 1 48,-4-2 1,2 1-21,-3 1-42,1-1-180,-3 2 1,-3-3 156,-2 0 0,0 0 55,-2 0 0,1 0 6,-1 0 1,-1-2-37,-1-1 1,1 1-2,1 2 1,1 0-103,0-2 88,-1 1 0,1-2 117,-1 3 0,3-2-142,0 0 264,2 0-150,-3 2 190,4-3-120,-2 2 421,3-2-397,3 3-119,0 0 1,4 0 65,-1 0 0,1 2-156,-1 0 129,1 1 0,-1-1-69,0 0 53,1 0 0,-2-1 7,0 1 0,0-1-20,0 1 0,-2-2 14,2 0 0,-3 2-11,2 1 0,-2-1 17,2-2-22,-2 0 11,4 0 1,-5 0-4,3 0 2,-2 0-2,1 0 23,-1 0-18,-1 0 35,2 0-41,0 0 7,-3 0 1,6 0-4,-5 0 0,2 0-4,0 0 131,-3 0-115,3 0-37,0 0 36,-2 0 0,2 0-258,-1 0 182,-1 0 1,2-1-5,-3-1 204,0 1 240,0-2 0,-3 3-270,-1 0 0,-2 0-66,0 0 1,-1 0-29,1 0 1,0 0-120,-1 0 1,-1 0 16,-1 0 0,0 0 71,0 0 0,2 0-104,-1 0 1,0 1 101,2 1 1,0-1 1,-1 1-32,1-1 1,-1-1 99,1 0-41,2 0 29,-1 0 27,1 0-65,-2 0 0,1 0 37,1 0 1,2 0-33,-2 0 12,2 0 0,-3 0-233,1 3 54,0-3 105,-1 3 0,3-3 42,-2 0-14,3 0 83,-5 0 0,4 0-111,-2 0 327,3 3-59,-2-2 278,3 2-376,0-1 0,1-1-55,1 1 1,-1 1-95,3-1 1,-1 1 81,1-1 1,0 0-55,3 2 1,-1-2 51,0 2 0,2-1-105,0 1 0,-1 0 54,2 2 0,0-1-13,0-1 1,1 0-66,-1 3 1,-1-1 80,-1 1 0,-1-3 3,1 0 0,-1 0-13,0 0 15,-2 2 0,0-6-21,-2 3-33,-2 0 1,0-2-9,-4 1 1,-2-4 44,0 0 1,-3-2-106,-2 2 0,1-3 93,-1 1 0,1 0-131,-3 0 0,2 0 111,1-3 1,2 3-65,-1 0 0,1 0 41,0 0 0,3-1 120,-2 3 0,3-1 69,0 1 396,-2 1-266,5-2 0,-1 3 132,4 0-199,2 3 0,2-2-31,1 4 0,0-1-51,1 2 0,0 0 18,3-2 1,-2 2-89,1-2 0,0 1 3,1 0 1,1 0-108,-1 0 0,0-2-78,0 1 1,0-2 127,-2 3 0,1-4-181,-1 1 154,2-1 0,-4-1-71,2 0 1,-5-1 52,-2-1 39,-1-1 0,-4-4 2,-4 1 1,0-1 10,-4 1 0,1 0-124,-3-1 0,0 1 62,0-1 1,0 1-81,1-1 1,1 2 60,0 1 1,3-1 37,0 2 0,1-1-102,0 2 433,4 0-62,-3 2 42,5 0 1,1 3 0,4 0-72,2 4 0,1-1 21,2 0 1,-2 1-93,2-1 0,0 1-106,-1-1 1,4 0 67,-1-2 0,0 1-144,0-3 0,1 3-12,-2-3 1,0 0-18,-2-2 1,-1 0-26,0 0 1,-3 0-24,0 0-21,-2-3 0,1-1 66,-3-2 0,-3 0-18,-2-1 1,0 1 54,-2-1 0,1 1-13,0-1 1,-3 1-33,0 0 66,1-1 1,1 2 52,1 0 1,0 0-134,2 0 252,-2 2-124,3 1 436,-1 2-16,1 0 44,3 0-361,0 2-84,0 2 0,1 2 63,1 1 0,1-3-229,1 0 0,2-1 38,-2 1 1,0-3-6,0 1 1,0 1 97,3-1 1,-3 0 12,0-2-8,1 0 17,1 0-231,1 0 200,-1 0-116,-3-2 99,0-2-104,-3-2 0,0-1 98,-3 1 0,2 2-48,-3-1 0,2 3 97,-3-2 0,3 2 6,-2-3 1,3 3-118,-2-2 32,0 3 22,2-5 17,-2 5 552,3-2-510,0 9 0,1-5 403,1 4 1,0-2-193,2-1 1,-2 3 26,2-3 0,-2 1-77,3-1 1,-3-1 73,2 1 0,-2 1 108,2-1-148,-2 0-508,4-2 162,-6 3-1683,3-3 1362,-3 3 1,-3-3-685,-1 0 0,0 0 484,0-3 0,1 2-1324,-2-3 1,0 2 1995,3-3 0,-3 1 0,2-2 0</inkml:trace>
  <inkml:trace contextRef="#ctx0" brushRef="#br0" timeOffset="2853">706 58 5877,'0'-4'979,"0"2"1,0 1-764,0-1 139,0 1-248,0-2 220,0 0-265,0 3 139,0-3-169,0 0 159,0 2 13,0-2-21,-3 3-9,3 0-318,-3 0 198,3-2-52,0 1 111,-3-2 280,2 3-193,-1 0 286,-1 0 9,2 0 1244,-2 0-1848,9 0-44,-5 0 106,5 0 2,-6 0-5,0 0 34,0-3-130,0 2 222,0-1-65,0-1-51,0 2 1,-1-2 46,-1 3-17,1 0 0,-2 0-3,1 0 28,1 0-18,-2 0 14,0 0-4,3 0-4,-6 0 190,5 0 149,-2 0-180,0 0-165,3 0 462,-3 0-443,9 0 22,-5-3-2,8 3 14,-9-3 0,4 3-40,-2 0-9,-1 0 1,2-1-16,-1-1 42,-1 1-136,2-2-177,-3 3 271,-6 0 1,4 0-6,-4 0 0,3 0-30,-1 0-141,2 0 187,-4 0 0,5 0-1,-3 0 99,2 0 0,-1 0-127,1 0 75,1 0 1,-3 0-37,2 0 1,1 0 0,-2 0 21,1 0-16,1 0-30,-2 3 1,2-2-28,-1 1-200,2-1 214,-3-1-331,0 0 75,2 0-590,-2 0 293,1 0-433,1 0-1771,-2 0 1718,0 0 1069,2 0 0,-1 0 0,2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05.245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76 46 7599,'0'3'2260,"0"0"-2061,0-3-297,0-6 1,0 4 94,0-4 0,0 4 13,-2-1-62,1 0-9,-5 2 286,5-5-22,-4 6-6,4-6-86,-5 5 0,5-2 16,-3 3 385,2 0-211,-3 0 1,1 0 272,-2 0-298,2 0 1,-2 3 18,2-1-385,1 3 104,-3-5 1,6 6 84,-2-2 24,-2 2 0,3 1-269,-1-1 0,2-2 107,2 0 1,2 0-104,2 0 0,1-1 18,2-3 0,-1 0 106,3 0 1,-4 0 4,2 0 1,0 0 3,0 0 1,-1-1 11,-1-1 1,-1-1 12,1-1 1,-3-2-1,-1 2 78,0-1 0,-1-2-22,-2 1 0,0 1 41,0 1 1,0 1-67,-2-2 1,-2 0-265,-2 3 0,-1-2 127,1 2-456,-1 0 547,1 2 1,-1 0 64,1 0 0,0 0 306,-1 0-266,4 0 1,-2 0 91,3 2-75,-3-1 0,3 3 76,-2-2-69,2 1 1,0 4-62,2-1 0,0-1 0,0-1 1,0 0-67,2 3 0,2-3 76,2 0 1,1 0-80,-1 0 1,3 1 59,2-3 1,-1 0-53,1-2 0,-3 0-14,0 0 1,1 0-5,0 0 0,0 0-50,-3 0 1,0-1 81,1-1 0,-4 1 0,0-3-199,0 1 118,-2-2 1,1 2 34,-4-3 0,0 1-38,-2 1 0,0 3 45,-3-2 1,0 2 3,-1-1-4,1 1 0,-5-2 0,4 3 173,0 0-168,-2 0 1,3 0-10,-2 0 342,2 0-155,1 0 430,2 3-350,-2-2 1,4 5-113,-3-2 1,3 2-16,4 0 0,0-2-85,2 0 1,1 0-17,3 0 0,2 1 54,0-3 1,3 1 105,-3-1 0,2-1-102,1 1 0,-1-1 12,-1-1 1,1 0-9,-1 0 1,-2-2-118,0 0 0,-2-3 1,-1 1-62,1 1 1,-4-3 102,-1 2 0,-1 0-1251,-1 0 534,0 2 445,-3-3 0,0 4-2845,-4-1 3112,4 1 0,-6-2 0,2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1.45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418 668 7688,'0'-4'-595,"0"-1"0,0 3 1231,0-2 1,0 2-382,0-2 1,-2 1 160,0-1-174,-1 0 174,3-3-282,-2 1 0,1 2 248,-1-1 33,1 4-121,-2-2-295,2 3 0,-1 1-37,2 1 78,0 2 0,0 3-25,2 1 0,1-1 97,2 2 0,0 1 142,0 1 0,-2-1-126,1 0 1,1 0-117,1 1 1,0 0 84,1-2 0,-3 2-222,0-3 1,-1 1-73,1-3 0,-2-2-384,2-2 440,-2-1 0,1-2 7,-3-1 0,-1-3 53,-1-3 0,-2-2-83,-2-3 0,-1-2 185,1 0 0,-1-1-52,1 1 0,0 3 144,-1-1 1,1 0 22,-1 2 1,2 0 93,0 0 1,0 2 76,0 3 1,3 1 134,-1 1-93,0 3-101,2-2 128,-2 3 0,3 3-233,0 1 1,0 4-28,0 0 1,2 3-111,1-3 0,1 4-66,-2-1 1,3 0 62,-1 0 0,0 1-43,0-2 0,0 2 93,3-1 1,-3 1 73,0-2 0,0 0-95,0 1 0,1-3 33,-3 0 1,3-3-684,-3 0 466,0-4 0,-2 1 14,0-4 0,-1-4 80,-1-2 0,-2-4-112,-2-1 1,0-1 94,-1-3 1,1 2 4,-1-2 1,1 1 52,0-1 1,-1 1 150,1 3 1,1 0 253,1 1 0,1-1-172,-2 3 0,3 3 74,2 2 0,-3 3 130,1-2 87,0 2-172,2 0 1,0 7-238,0 1 1,2 2-121,0-2 1,1 1-81,-1-1 0,-1 1 69,1 2 1,1 0 66,-1 2 1,3 1 20,-1-1 1,0 0 58,0 0 0,0 1-70,0-2 0,2 1 12,-2 2 1,1-4-9,-1 4 0,2-4 20,-2 2 0,0-3-288,0 0 212,-2 0-684,0-5 488,-2 0 0,0-4 175,0-1 1,-2-4-46,-3-2 0,0-4 105,-2 2 1,1-2 3,-1-1 0,1 2-102,0 0 1,-1 1 113,1-3 1,1 2-32,1 1 1,1 1 147,-2-2 1,0 3 105,3 0 118,-3 1-187,5 0 279,-3 4-86,3 0-351,0 9 1,0-2 6,0 4 0,2 0-156,0 1 0,2 0 19,-2 2 0,3 1 88,0-1 0,-2-1-62,1 0 0,0-1 34,0 2 0,2-3-20,-2 3 1,1-3 29,0 3 0,0-3-68,0 0-38,0 2 1,0-3 102,-1-1-690,-3-2 485,2-4 0,-3-3 241,0-1 0,-3-4-87,-1-1 0,-1-1 163,1 1 1,-2-2-71,2 3 0,-1-2 47,0 2 1,0 1-54,0-2 1,2 2-14,-1 1 0,0-1-4,0 1 0,-1-1 23,3 1 49,-3 0 1,3 0-97,-2 2 591,3-2-376,-2 5 1,3-1 230,0 4-348,0 2 0,2 3 43,0 1 1,2 0-186,-2 3 0,3-2 65,0 1 0,-2-1-87,1 2 1,0-3 75,0 3 0,2-3-56,-2 0 1,1 1 8,0 0 1,0 0 43,0-3 0,-2 0 17,1 1 1,-1-2 5,1 0 0,-2 0 5,2 0-7,-2-2-457,0-1-49,-2-2 380,0-5 128,-2 0 1,-1-4 15,-1 3 1,-1-1-83,2 1 1,-2 0 31,1-1 1,1 1-14,-2-1 1,3 1 122,-2-1 0,2 1-83,-3 0 1,2 1 99,-1 1 0,0 2-99,2-2 1,1 2 321,-1-3 235,1 4-187,-2-2-272,3 3-17,-3 0 1,4 2-111,1 0 1,-2 3 225,3 0-158,0 0 1,-1 2 24,2-1 1,-2 0-125,2 1 0,-2-1-10,3-2 1,-4 2-238,1-2 167,2 2 1,-1 0 92,1 0 1,0-1 25,-2-1 1,-2-2-28,3 2 1,-2-2 25,1 3-28,-1-4 0,2 3-109,-3-2-8,0-1-207,0 1 1,-2-7 235,-1-1 1,-1-2 40,2 2 0,-2 1-14,2 1 0,-3 0 49,3-2 0,-2-1 113,2 1 0,-3 1-32,3 1 1,-1 2 146,1-2 1,2 2 512,-3-3-317,3 4 53,-3-2-237,2 3-95,-2 0-17,6 3 0,-1 0-182,2 4 70,-3-1 0,4 1 102,-3-1 0,3 1-141,-3-1 0,2-2 99,-2 0 1,1 0-51,-1 0 1,0 2 51,2-2-28,-3-1 21,5 3 0,-5-5-68,1 4 1,-1-4 36,2 1 7,-3-1-669,3-1 601,-6-3 0,2 0-51,-3-1 0,1-1 2,-1 3 230,3-3-163,-5 1 0,5-2 321,-4 2 0,4 1 79,-1 0-40,1 3-246,1-3 1,2 8-58,0 1 1,1 0-75,-1-2 1,-1-2 54,1 3 0,1-3 2,-1 2 0,1-2 11,-1 3 0,-1-3 0,1 2-1,2-3 12,-4 5 1,4-3-14,-2 1 1,-1 0 7,1-2 1,-2-1 25,0 4-26,3-4 0,-2 3-146,1-2 44,-1-2-12,-1 3 88,0 0-22,0-2 159,0 2-5,-3-6-80,2-1-137,-4-2 0,3-1-37,-2 1 1,2 0 98,-2 2 1,1-2-145,-1 2 1,2-1 26,-2 1 0,2-2 166,0 2 0,-1 0-87,1 0 1,0 2 429,2-2-79,-3 2-173,2-4 1,-1 5-40,2-3-12,-3 2 1,2-1-132,-1 1 0,0 1 79,0-1-135,2-2 0,-3 3 71,3-3 1,-2 1 13,-1-1 108,1 3 92,2-5 0,-2 5 247,0-4-141,0 4-139,2-5 0,-1 5 85,-1-4-109,1 4 92,-1-5-189,2 6 1,0-4-2,0 2-111,0 1-27,0-2 109,-3 1-19,2 1 50,-2-5-2,3 5 9,-3-4 0,3 3 38,-3-2-48,3 3-118,0-5 62,0 2 1,-1-1 43,-1 0-10,1 0 13,-2 1 1,3-2 185,-3-1 0,3 3-56,-2 0 0,1 2 58,1-3 1,-1 2 40,-1-2-49,1 0-150,-2 1 113,1-2-227,1-1 153,-2 1 1,1 0-85,0-1 0,0 3 57,2 0 0,-3 1 13,1-1 48,0 0 0,1 0 136,-1-1 1,2 3-103,-2-2-57,1 0 0,0-1-171,-1 1 139,1 0 0,-2-2-110,1 2 134,1-2 0,-3 3-228,2-1 245,1-2-17,-1 3 75,-1-4 1,2 3-13,-1 0-42,1 2 0,0-3 16,-1 3-123,2 0 135,-3 2-99,3-3 5,-3 2-177,2-1 362,-2 2-58,0 0 416,3 0-113,-3 0-77,3 2-279,0-1 0,0 3 7,0-2 0,1-1-155,1 4 1,-2-3 115,3 2 0,-2 0-122,1 3 1,0-1 9,2 1 1,-3-1 3,1 0 1,1 1 27,-1-1 0,3 1 0,-3-1 0,3 0 25,-1 1 0,0 0 3,0 2 1,-1-2 39,2 1 0,0-1-32,-3 0 1,2-1-101,-2 1 0,3-1 94,-3 0 1,0-1-399,-2-1 203,0-3-63,0 2 0,-1-8 325,-1-1 1,1-3-89,-4 1 1,3 1 118,-2-2 1,0 0-62,0 0 0,-2 1 55,2 1 0,1 0-55,-2-1 1,2 0-8,-2 0 1,0 1-42,0 0 1,2 1-35,-1 0-9,-1-1 1,0 1 56,0-1 0,0 3 253,3 0-205,-3-1 1,4 0 11,-3 0 1,2 2-36,0 1 0,1 1 123,-2-1 2,3 1 710,-3 1-719,3 3-42,0-2 1,2 2 87,0-1-224,0-1 0,-1 4 218,1-3-90,-1 3 0,2-2 93,-1 1-119,-1 2 0,3-3-84,-2 1 85,-1 2 0,4-2-244,-3 2 1,1-2-38,-1 1 92,-2-1 1,5 2 21,-2 1 0,-1-2 35,1 0 1,-2 0 58,3 0 1,-2 0-67,3 2 0,-3-1 211,2 1 1,-2-1-96,3 0 1,-3 1 79,2-1 1,-2 0-77,2-2-208,-2 2 0,1-3-33,-1 1 88,-1 2 152,2-6-160,-3 3 1,-1-7 179,-1 0 1,1-3-39,-4 2 1,3-3-1,-2 0 1,0-1-44,-3 0 0,3 2 21,0-2 1,0 0-10,0 1 1,-2-1 16,2 3 0,0-1-18,0 1 0,1-1 8,-2 1 0,0 0-19,3-1 0,-2 1-27,2-1 26,-3 1 0,3 0 43,-2 2 1,3 0-46,-1 2 39,-2 1-34,3-1 917,-2 2-865,3-3-92,0 2 91,0-2 202,0 0-201,0 3 300,0-3 1,1 7-380,1 0 1,0 3 31,2-2 1,-2 0 95,2 2 0,0-1-65,0 1 1,2-1-18,-2 1 1,0-1-198,0 0 0,0 3 78,3-1 1,-3 2-141,0-2 1,1 0 47,1 3 1,0-1 195,1 0 1,-3 3-100,0-3 1,0 0 121,0-2 0,1 1 72,-3 0 0,1-1-89,-1-4 0,-1 2-145,1-2 110,2-1 32,-4 3-42,3-6 275,0 6-192,-2-5 119,2 4-80,-3-4 44,0 2-334,0 0 195,0-2 10,0 1 0,0-7 135,0-1 1,-2-2-133,-1 2 1,-2-3 125,1 1 1,1-4-47,-2 2 0,1-2-20,-2 1 1,-1-1 162,1 2 1,-1-5-74,1 0 0,0 1-155,-1 3 0,1-1 99,-1 2 0,1-2 43,-1-1 0,2 2-60,0 0 0,0 3 69,1 0 1,-1-1-60,0 0 1,0 1 0,0 1 1,2 0 96,-2-2 1,1 2-83,-2-1 1,1 1 99,1 3 0,2-2 29,-2 2-15,2-2 1,-3 0-128,3 0 0,-1 1 75,1 1-227,2 0 1,-5-3 119,2 1 1,1 2-57,-1-1 1,2 2 65,-3-1-116,2-2 0,-1 4 39,1-2 1,1 2 67,-1-2 1,0 2-44,0 0 0,1 1-71,-1-1 1,1 0-139,-1-2 176,1 2 1,-3-3 8,2 3 1,2-1 17,-3 1 0,2 2 208,-1-2-259,1-2 292,-2 3-126,1-2 249,1 3-168,-2 0-136,3 3 1,1-1-274,1 2 188,-1-3 0,4 5-31,-3-2 1,0 0 48,1 0 1,-2 0 2,3 3 0,-2-1-75,3 1 0,-2-1 71,2 1 1,0-1-141,0 0 1,0 3 83,-1-1 0,2 2-57,-2-2 1,4 2 74,0 3 0,1-2-97,-3-1 0,1 0 30,-1 1 0,0 1-1,1-4 0,-3 1 118,0-3 1,-1 0-191,1 1 5,-3-4 116,2 0 1,-3-3 79,0-3 0,-1 0-70,-1-4 1,-1 1 131,-1 0 0,-2-3-75,2 1 0,-2-4 66,0 1 1,0 1-43,-1 0 0,1 1 6,-1-1 1,1 0 95,0-1 0,-1-1-110,1 4 0,0-3 93,2 3 0,-2-3-87,2 2 0,0 1 112,0 1 1,2 1-52,0 0 1,-1-1 273,1 1-410,0-1 200,-1 1-122,3 2 91,-3 2-601,3 2 133,3 2 335,-3-1-59,3 2 307,-3-3-186,0 3 144,0-2-96,0 1-14,0 1 70,0-2-691,0 2 523,0 0-10,0-3 335,0 3-257,0-8 1,0 2 6,0-3 1,-2 3-332,0-1 247,0 0 1,0-3-127,0 1 1,-1 1 42,1 1 1,1 2 71,-1-2 0,-1-1 28,1-1 0,-3 2 89,3 0 0,-1-1 111,1-1 1,2 2-62,-3-1 0,1 1 62,-1-2 1,1 1 66,-1 1-174,3 0 99,-3-3-256,0 1-80,2 0 219,-2-1-226,1 1 169,1-1 114,-2 1 0,2 2-111,-1-1 391,1 4-201,-1-5-67,2 5-133,-3-1-232,2-1 90,-2 2 0,3-4 119,-3 3 1,3-1-130,-2 1 0,1 1-58,1-4 548,-3 4-211,2-5 94,-2 5 1,3-2 118,0 1-231,0 1-163,0-2-4,0 9 0,0-4 12,0 4 1,1-3 156,1 2 1,-1-1-72,1 2 0,1 1 20,-1-1 1,2 0-31,-2 1 0,3-1 3,-3 1 1,2 1-29,-2 1 0,3 0 41,-3 0 0,2-2-253,-2 1 0,2 2 55,-1-2 0,1 1-78,-2 0 1,2-2 4,-2 2 1,1-4 87,-1-1 1,-1 0 209,1 3-119,2-4 1,-3 1-57,1-2 30,-2-1 0,0 1 142,0-4 1,0-2-103,-2-2 1,0-2 94,-2 0 0,0 0-34,0-3 0,-2 1 94,2 0 1,-1-2-6,1 1 1,-2 1-106,2-1 0,0 3 57,0-3 0,2 2-27,-3-1 0,3 2-54,-2-1 1,2 1 55,-2 0 1,2 1-116,-3-2 139,4 2 1,-3 1-1,2-1 0,1 3 232,-1 0-264,2 2 1,-1-3-17,-1 3 77,1 0-105,-2-1 123,3 2-260,-3-4 203,3 4 216,-3-2-95,3 3-315,0 6 0,0-4 299,0 4 0,0-3-128,0 2 0,0-3 174,3 2 1,-3 0-53,2 3 0,1-2 19,-1 1 0,3-1-82,-3 4 1,3 0-50,-1-1 1,0 3-58,0-2 1,0 1-190,0-1 1,1 2-726,-3-3 486,3 1-221,-4-3 386,1 1 1,-2-5 338,0-2 0,0-2-122,-2-5 1,-1 0 86,-2-2 0,0 0 6,1-1 0,-1-2 161,0 4 1,0-4-35,0 1 1,2 2-42,-2 1 0,3-2-55,-2 2 0,3-1-28,-2 3 0,1-1-40,-1 1 1,1 0 51,-1 2 120,3-2 35,-3 6 764,3-3-1018,3 9 1,-3-4 70,3 4 0,-2-3-81,1 1 113,-1-2 1,2 3 75,-3 0 1,2-2 90,0 1 1,1 1-44,-1 1 0,-1 1-94,1-1 1,1 1 20,2 2 0,-2-2-298,2 4 0,-3-1 111,2 1 0,-2 0-163,2-2 0,0 1 48,0-1 1,0 0-327,-2-3-607,-1 0 353,1-2 180,-2-1 0,0-4 230,0-1 1,-2-2-546,0-2 1,-3-1 407,1-2 0,-1 2-941,1-1 0,-2-2 181,2-1 1272,1 2 0,-3-3 0,3 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8.80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116 1188 8284,'3'-4'1796,"0"1"-1071,0 0 80,-2 3-486,2-6 0,-3 4 91,0-2-19,0 3-282,0-5 83,0 2-278,0-2 91,-3 0 17,-1 2-40,1-2 18,-3 6 0,4-3 79,-2 3 1,2 0-74,-2 0 96,2 0 0,-1 0 87,1 3 0,1-2-49,-1 3 1,1 1 37,1 1 1,0 0 128,0 1-196,0-4 0,0 3-23,0-2 0,1 0 0,1 0 68,2-2 0,0 1-120,0-3 0,0 0 71,3 0 0,-1-4-117,1-2 0,-1-2-161,0-2 0,0-1 91,-2-2 1,1-2-4,-3-3 1,1 2 98,-3-1 1,0 2 1,0-2 1,-1 5-29,-1-1 0,0 2 2,-2 1 1,0 0 273,-3 4-206,1 2 0,0 1 135,-1 3-6,4 0-151,-3 3 1,5 3 216,-1 3-3,1 2-21,-2-4-170,3 5 1,-3-2 69,3 3-173,0 0 124,0 0 1,0-1-34,0-2 1,1 2-106,1-4 1,-1 1 99,3-3 0,-1 1-121,1-1 1,0-2-89,3-2 1,-1-4 35,0-3 1,1-3 58,-1-3 0,1-4 33,-1-2 0,0-4-80,-2-3 0,2 2 114,-2 1 1,0-1-6,0 0 1,-3 2 73,1 1 1,-1 5-94,-1-1 1,0 2 70,0 5 1,-3-1 3,-1 3 0,0 2 142,0 2 0,2 2 50,-2 2-2,-1-1-197,2 4 0,-2 0-154,3 3 163,-3-1 0,4 5 69,-1-4-199,-2 4 56,4-5 0,-3 3-23,3-2 77,-3 0 0,2 1 0,-1-3-156,1 1 87,1-1 1,1-2-55,1-2 1,0-2 114,2 0 1,0-3 5,3-4 1,-1-2 56,0-4 1,1 1-86,-1-1 1,1-2 91,-1 0 1,1-3-76,2 1 1,-2-2 0,1 0 1,0 0 0,-2 0-69,0 2 1,1-1 76,-1 3 0,1 0 134,-1 3-142,-2-1-3,1 3 1,-1-2 244,2 1-125,1 2 1,-2-1 82,0 1-30,0 2-126,-1-2 118,0 2-61,-2 4 93,-2-3 70,0 5-243,0-1 0,-2 4-127,-3 0 1,-1 3-127,-3-1 0,2 0 108,-1 0 0,1 0-15,0 3 1,-1-2 0,-1 1 33,1 0 0,1-1 8,1 4 1,-1-1-20,1 0 18,-1 0 22,4 4-42,-3-2 172,3 0-57,-1 2 0,-1-4-78,3 2-86,0-2 93,2-2-370,0 0 317,0-5 0,3-1 100,1-4 1,2-5-76,0-2 1,0-1 124,1-1 0,-1 0 92,1-2 0,-1 1-144,0-1 1,3 0 0,0 0 141,-2 1 0,1 0-67,-2 1 0,-1 0 182,1 1-33,-4-1 68,7 3-246,-8 0 1,4 4 39,-3 0 1,2-1 1,-2 1 0,0 2 68,-2-1-231,0 4 155,0-2 0,-2 3-80,-3 0 0,2 3 0,-2 1 8,0 2 1,0 0-11,-2 1 0,1 1-20,0 1 46,-1-1 0,3-1 12,0 2-152,-1-2 61,-1 5 1,2-5-79,-1 2 1,3-2 72,-2-1 1,2 1-5,-3-1 0,4 1-13,-1-1 175,1-2 45,1-2 41,0-2 1,3-2 0,1-3-136,-1 0 0,3-4-7,-2 1 0,2-3 42,0 2 0,1-1 247,-1 1-30,1-2-134,-1 4 1,0-5 0,1 3-109,-1-1 0,1 2 10,-1-1 0,-2 2-181,1 1 1,-3 0 64,2-1 0,-2 3 116,2 0-147,-2 2 144,1-1-163,-3 0 128,0 3 62,0-3-58,-3 6 0,-1 0-44,-2 4 0,-1-1 23,1 1 1,2-1-7,-1 0 0,1 1-71,-2 2 0,-1-2 0,1 2 77,0-2 1,1-1-77,1 1 0,2 1 38,-2 1 19,-1-1 0,1-1-16,0-1 85,2 1-69,-1-1 0,3-2-12,-2 1 1,1-1 110,-1 2-114,1-2 34,1 1-260,0-4 258,0 2 31,0-9 1,2 2 123,0-4 0,3 0-25,-3 2-56,3 0 0,-4-1-22,3 1-43,-2-1 36,4 1 1,-5 0-56,3-1 1,-2 1 58,3-1 0,-3 1-17,2-1 1,-2 1-3,2 0 1,-1 1-43,1 1 0,-2 0 0,2 0 22,-2-1 1,3 1 8,-3-2 0,1 1-26,-1 1 24,-1 3 0,2-5 14,-1 2-61,-1 1 50,2 0-201,-3 0 188,3-1-69,-3 1 51,3-3 0,-3 5 1,2-2 15,1 1-25,-1 1 26,-2-5-12,2 6 1,-1-4 29,1 2-25,-1 1 0,-1-2-31,0 1 26,0 1-32,0-2 0,2 2 4,0-1 21,0 1 1,-2-2 90,0 1-98,0 1 1215,0-2-1329,0 9 1,0-4 110,-2 4 1,1-3-106,-1 2 1,-2-2 65,0 1 1,0 2-155,0-2 0,2 2 24,-2 0 1,2-1 121,-3-1 0,2 0 0,-2 3 143,0-1 0,3 0-87,-2-2 0,2 2 101,-2-2 55,2-1-92,-1 3-56,3-6-24,-3 6 69,3-5-150,-3 2 317,3-3-35,3-3 1,0-1-63,1-2 1,2-1 61,-2 1 1,-1 0 0,2-1 123,0 1-55,0-1-85,-1 1 1,2-1-70,-2 1 1,0 0 43,0-1 0,-1 1-243,2-1 80,0 1-1,-1 0 157,-1 2-352,3-2 155,-2 3 0,0-4 3,0 1 1,-2 2 102,3-1-8,-1 1-25,2-2 1,-1 0-3,-1 2 0,-2-1-1,2 3 0,-2-3 25,3 0 0,-4 2-216,1-2 201,-1 4-6,2-5 0,-2 5-40,1-3 36,-2 2 113,3-3 1,-2 3-73,1-2 76,-1 0 1,1-1-98,0 1 0,0 2 213,-2-2-265,0 2 160,3-4-255,-2 3 1,4-4 48,-3 1-54,0 2-20,-2-1 155,3 1 24,-2 1 0,2-3-48,-3 2 0,0 0 0,2 0 186,0-1-31,0-1 7,1 0 1,-3-1-115,3 1 1,-2 2 1,1-1 1,-1 3-25,1-2 1,1 2-76,-1-2 99,3-1-10,-4 2 1,2-1 80,-3 2-91,2 1 1,0-4 0,2 3-6,-2 0 6,0-1 1,-1 2-16,1-4 38,-1 4-141,5-5 1,-6 5 116,3-3 0,-2 1-148,1-1 1,-1 2-6,1-2 127,2 2-20,-4-3 1,3 3 43,-3-2 0,1 3 105,1-2-136,-1 0 1,1 1-40,-2-2 158,0 3-93,3-5 0,-2 5 22,1-4 10,2 4-32,-4-5 1,4 5 182,-2-4-179,-1 4 1,2-4 62,0 3-46,-3-3-211,3 4 186,0-4 0,-2 2-164,4-2 1,-4 2-142,1 1 268,-1 1 0,1-3-122,0 2-70,0 2 13,1-6 2,-2 5 72,2-5 178,-3 6-101,3-3 201,-3 3 1104,3 0-1136,-6 3-95,3-3 34,-6 6-29,5-5-3,-4 5 1,4-5-128,-1 3 58,-2-2 1,3 3 67,-4-3-143,4 0 133,-2 1 0,1-2-7,0 4 0,-1-3-11,1 2 1,1-2 228,-1 2-254,-2-2 162,4 3-203,-6-1 101,5 2 0,-2 0-139,1-2-14,1 2 50,-2-5 78,3 5 1,0-5-18,0 3 0,-1-2-74,-1 0 138,2 1 0,-3-1-86,3 2 0,-1-3 5,-1 2 0,1-2-305,-1 1 206,1-1 114,1 5 1,0-6-18,-3 2-7,3-1 108,-3 2-156,3-2-25,0 2 517,0-1-269,0-1 1,-1 2 242,-1-3-105,1 0-1212,-2 0 950,1 3-28,1-2 51,-2 1 1,3-1-44,0 1 1,-1-1 87,-1 1 0,1 0 4,-1 0 1,2-1-63,0 3 8,0-2 5,-3 4 1,1-3-111,-2 3 0,3-1-33,-2-1 1,2 0 109,-1 3 0,1-3-140,-1 0 65,-2 1 0,3 1 30,-3 0 171,2 4-149,0-3 0,-1 2 115,1-3 1,-2 1-69,2-1 1,-1 1 59,1-1 0,1 3-66,-1-1 0,-1-1 10,1 0 0,0-4 0,1 5-45,-1 0 1,1 0 43,-4-2 1,4 1 89,-1-1-98,-2 0 0,3 3 229,-1 0-225,-1-1 0,2-1 1,-2-1 3,0 0 0,3 1 13,-2-1 1,-1 1-163,1-1 0,-3 1 54,3 2 1,-2-1 39,2 2 1,-3-1-56,0 2 0,0-3 1,0 3 13,1 0 1,0-1 39,-3 1 0,1-3 168,2 1-178,-1 0 5,1-2 3,-2 3-61,-1-1 77,4-2 0,-3 3-2,2-2 0,-2 0-72,0 3 1,1-2-81,1 1 0,0 1 76,-2 2 1,-1 0 94,1-1 0,0 2-36,2 1 1,-2-2 0,2 2 80,-2-1 0,2-2-124,2-1 35,-1 1 20,2-5 0,-4 4-159,3-2 105,-3 2 0,4-3 20,-4 0-176,4 2 108,-5-3 0,5 2 181,-4-2 0,3-1-151,-2 1 261,3-1-206,-5 1-17,5-4 1,-2-1 106,3-4-54,0-1 0,0-5 36,0 0-37,0 1-3,0-5 222,0 4 0,3-4-219,-2 2 225,2-2-98,0-4 1,-3 2-83,2-3 0,1 2 127,-1 0 0,3 0-119,-3 0 1,1 0-16,-1 2 1,-1 2 77,4 0 1,-4 4-19,1-2 1,-1 3 460,2 1-184,-3 3-128,3 2-84,-3 2 0,0 2-121,0 2 4,0 4 1,-1-3 98,-1 1 1,-1 2-273,-1 1 1,-1 1-271,0 1 0,0 0 221,-2 2 0,1-1-29,-1 1 1,3-2 61,0 0 1,-1 2-1,-1 0-122,0-1 0,-1-1 286,1-2 0,2 1-85,-1-1 1,3-2 173,-2 0-33,2-5-108,0 2 81,2-6-64,-3 3 0,2-6 123,-1-1 1,1-2-55,1 0 0,3-3 283,1-2 0,0-1-132,0-1 1,0 0 98,3 0 0,-1-2-83,-2 0 1,1 0 0,0 2-8,0-2 0,2 1-177,-1-1-72,1 2 152,-4 0 0,3 3-52,-2 2-78,-1 0-66,3 2 49,-5 0 0,1 1 134,-2 1-202,0 3 399,0-2-314,0 8 0,-2 0 27,0 3 1,-3 0 0,1 1-152,-2 1 0,0 3 88,-1-1 1,1 1-72,-1 0 1,3 0-285,0 0 236,0-1 1,-2 1-15,2 0 41,-2-3 70,2 2 0,0-3 158,0 2 0,2-2-44,0-2-99,-1-1-52,2-2 82,-2-1 0,3-4 0,0-2 155,0-3 1,1-1-29,1-4 1,1 0 240,1-2-154,2 1-74,-3-1 0,3-2 311,-2 0-183,2-3-11,-2 4-75,2-1 1,0 2-19,1 0 1,-3 0-92,0 0 1,1 3 60,1 2 0,-2 1-63,1 0-230,-4 1 165,5 2-166,-5 2 330,1 2-115,-2 2-160,0-1 152,0 5 1,-2-3-1,-1 4-80,0-1 0,-1 1 26,0-1 0,-1 1-116,3 2 1,-2-2 0,1 1 1,-1 2 89,2-2 0,-2 1 0,1-3 41,-1 1-9,3 2 0,-4-2 123,3 2-240,0-2 93,2-1 4,0-2 115,0-2-112,0-2 238,0-5 0,0 0-66,2-6 0,0 0 50,2-1 1,-2-1-45,3 3 0,-3-2 17,2 1 1,-2 0-137,2 0 1,-1-1 0,0 4 91,0 0 1,1-1-227,-2 0 216,3 1-40,-4 1 1,4 3-181,-3 0-31,3-1 43,-4 2 127,5 0 1,-5 1-4,3 0 1,-2-2 28,3 1 1,-4 1-58,1-1 87,2 3-49,-3-3 25,4 3 1,-4 0-54,2 0 26,-6 3 20,2-3 1,-2 4-22,3-2-1,-2-1 0,0 4 0,-2-3 0,2 2 1,-3-2 1,3 3-7,-2-3 0,3 3 1,-2-2-15,0 1 1,2 2 18,-4-2 0,3 2-143,-2 0 137,2 0 0,-3 1-8,3-1-211,-3 1 209,5-1 0,-5 0-11,2 1 1,1-1-8,-1 1 1,3-3-23,-2 0 0,-1 1 16,1 1 1,-1 0-62,1 1 1,1-3 26,-1 0 0,-1 1 1,1 1-44,0 0-22,-1 1 85,2-1 11,-2 1 0,3-3-26,0 0-1,-3-2 187,3 0-199,-3 1-20,3-2 183,0 2 1,-1-1-69,-1 0 0,1 1 164,-1-1-121,1-1 0,1 5-43,-2-2 1,1-1-8,-1 2 0,1-3-62,1 2 67,0-2 3,-3 3-134,2-4 117,-1 5-15,2-6 8,-3 6 0,2-5 79,-1 4-79,-2-4-34,4 5 1,-4-5 37,2 4 0,1-3-55,-1 2 1,-1-2-50,1 2 1,-1 0 3,1 0-3,1 2 79,-4-2 1,4 0-53,-1 0 213,-2 0-161,4 0 1,-4 1 169,2-3-167,1 3 0,-4-1 42,3 2 0,0-2-27,2 1 1,-2-3-78,0 2 1,-1-2 43,3 2 0,-2-1-97,0 1 0,0-2 133,2 2 0,-1-2-80,-1 0 158,1 1-114,-1-2 149,2 2-115,2-9 1,1 1 13,2-5 1,0 1 34,0-2 0,0 3 72,-1-3 1,2 1-67,-2-1 1,1-1 44,-1 2 0,2 0-58,-2-1 0,1 1-44,-1-1 0,2 0 42,-2 2 1,0-1 0,0 1 23,1 1 0,-2 1-108,-1 1 85,2-1-9,-4 1 1,4 0-70,-2 2 72,-1 1-2,2 0 141,-3 2 451,0-1-669,0 7 0,-1 0-75,-1 3 1,1 0 133,-1 1 0,-2-2 0,1 3-224,-1 0 0,-1-1 52,3-1 0,-2 0-158,2 0 144,-3 2-40,4-3 144,-5 2-41,6 1 27,-6-3 104,2 2 1,0-2-104,0 2 1,2-2 4,-3 1 1,3-1-371,-2-3 332,3-1 0,-3-3 81,2 0 64,1 0 1,-2-4-1,4-1 80,1-3 0,0-3 173,2 3-136,0-4-70,0 2 0,1-3 96,0 1-54,0-1 1,0 0 175,-1 0-169,0 0 0,0 1 1,1 1 15,0 0 0,-2 3-24,2-3 0,-2 1-25,1-1 0,0 2 38,-2 3 1,-1 0 13,4 2 0,-4-2-70,1 2 0,0-1 26,0 0 0,-1 2-69,1 1 61,-2 1-713,0-2 735,0 9 0,-2-4-6,0 4-133,0-1 0,0 2 118,0-1-185,-3 3 0,2 1 38,-1 0 0,0 0 25,2-4 0,1 1-28,-4 2 1,2-2 0,-2 1 10,0-1 1,3 1-152,-2 0 18,3-1 105,-5 3 25,5-4 5,-5-2-19,6 1 138,-6-1-147,5 2 21,-4 1 0,3-2 185,-2 0 25,3 0-138,-2-4 0,2 4 69,-1-3-59,1 0 12,-2-2-15,3-3-40,3 3-14,-2-3 91,2 3-34,-3-3 1,0 2-2,3-1 91,-3-1-100,6-1 1,-5-2-12,4 2-28,-4-2 4,5 3 0,-5-4 1,3 1 0,-1 2 27,1-1-20,0 1 0,0-2 3,1-1 150,-4 4 1,2 0-135,0 0 176,-2 2 22,1-2-112,1 1 195,-2 1-282,2-2 30,-3 3 0,-1 4 25,-1 1 1,1 2-112,-4-3 1,3 2-168,-2 0 105,0 3 38,-3-1 0,3 1-156,0-3 102,-1 1 1,0-1 46,0 0 0,0 2-105,0 0 0,0-1 43,-2 2 0,3-2 54,0-1 1,2 1-8,-3-1 1,3-2-1,-2 1 0,2-2 97,-3 2 0,4-2 150,-1-1-156,1-1 497,1 2-495,3-6 13,-2-1 1,4-2 37,-3 0 0,2-3 78,-2 0 1,3 0-113,-3 1 1,3 1 117,-1-2 0,1 0-97,-1 0 1,2 0 48,-2 0 0,0 2-63,0-1 0,0 1 1,3 0 37,-1 1 0,-2-1-143,1 1 1,-2-1 62,2 1-71,0 0 117,-1-1 128,-1 1-72,0-1 0,-1 3 156,0 0-177,1 2 81,-3 0-290,-3 7 38,-1 0-17,-2 4 87,2-3 30,-1 1 1,2-1-16,-2 0 28,0 1 1,3-1-1,-2 1-9,-1-1 0,0 1-8,1-1 1,-2 0-86,2 1 0,-2 1 91,0 1 0,-1 0-106,1 0 0,2-2 68,-1 1 1,1 0-1,-2 0-34,2 1 37,-2-1 4,3-1-45,-1-1 91,-1 0-39,4 1 1,-3-4 66,2 0 44,1 0 62,-1-2 6,2 2-136,2-9 0,0 2 1,1-5 19,0 2 0,2 1-17,-1-1 1,0 1 86,0-1 0,1 1-81,1 0 0,-2-1 333,1 1-148,-1-1 133,-1 1-184,3-1 1,-4 3 56,2 0 105,-3 2 95,2 0-113,-3-1-703,0 2 108,-3 4 1,0 3 193,-4 5 0,1 1-555,-1-1 1,-1 1 375,-1 1 1,1 0 0,1-1-810,1 1 0,0-3-756,-1-1 1,1-2 107,2-1-1230,1-2 1509,3-4 1460,0-4 0,3-5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12:00.587"/>
    </inkml:context>
    <inkml:brush xml:id="br0">
      <inkml:brushProperty name="width" value="0.025" units="cm"/>
      <inkml:brushProperty name="height" value="0.025" units="cm"/>
      <inkml:brushProperty name="color" value="#2D31FA"/>
    </inkml:brush>
  </inkml:definitions>
  <inkml:trace contextRef="#ctx0" brushRef="#br0">2777 1 23694,'-4'0'482,"0"0"0,1 0-81,-3 0-271,1 0 1,1 0 73,0 0 1,1 0-113,-3 0 1,2 0 0,1 0 274,-2 0-241,3 0 0,-3 0 224,1 0-339,-1 0 1,0 0 120,-1 0-116,3 0 3,-2 0 0,2 0 115,-2 0 0,1 0-201,0 0 0,1 0 1,-3 0-149,1 0 79,2 0 178,-2 0 0,2 0-29,-3 0 0,2 0 1,1 0 306,-2 0 5,3 0-168,-3 0-116,2 0 0,-1 0 17,1 0 0,-1 0 73,-2 0-17,3 0-290,-2 0 296,5 0-98,-5 0 1,4 0 107,-3 0-111,3 0 186,-2 0 11,3 0-163,3 0 0,0 0 12,2 0 1,-1 0 0,0 0 1,-1 0 106,3 0 1,-1 0-90,1 0 1,-1 0 21,1 0 0,1 0 41,1 0 1,-1 0-12,-1 0 1,1 0-1,0 0 1,1 0 19,-3 0-98,1 0 135,-1 0 22,3 0-250,1 0 115,2 0-214,-2 0 79,-1 0 1,-3 0-35,1 0 0,-3 0 123,1 0 0,-2 0 4,2 0-158,-3 0 150,4 0 31,-5 0 213,5 0-241,-4 0 18,1 0 1266,-2 0-1317,-2 0 0,1 0 0,-3 0 0,0 0 0,-1 0 0,-1 0 0,1 0 0,-1 0 0,1 0 0,-1 0 0,1 0 0,1 0 0,0 0 0,0 0 0,1 0 0,-1 0 0,0 0 0,-1 0 0,-1 0-11,1 0 1,-1 0 20,1 0 1,-1 0-11,1 0 0,-1 0 0,1 0 0,2 0 0,-2 0 0,2 0 0,-3 0 0,1 0 0,-1 0 0,0 0 0,1 0 0,-1 0 0,1 0 0,-1 0 0,1 0 0,-1 0 0,3 0 0,-1 0 0,0 0 0,-1 0 0,1 0 0,0 0 0,1 0 0,-3 0 0,1 0 0,2 0 0,-2 0 0,2 0 0,-3 0 0,0 0 0,1 0 0,-1 0 0,3 0 0,-2 0 0,2 0 0,-2 0 0,-1 0 0,3 0 0,-1 0 0,0 0 0,1 0 0,1 0 0,-1 0 0,0 0 0,-1 0 0,1 0 0,-1 0 0,0 0 0,1 0 0,1 0 0,-2 0 0,2 0 0,-1 0 0,1 0 0,-2 0 0,3 0 0,-4 0 0,1 0 0,1 0 0,0 0 0,1 0 0,-2 0 0,3 0 0,-4 0 0,1 0 0,-1 0 0,0 0 0,-1 0 0,1 0 0,2 0 0,-2 0 0,2 0 0,0 0 0,-2 0 0,1 0 0,-1 0 0,-1 0 0,1 0 0,-1 0 0,1 0 0,1 0 0,1 0 0,1 0 0,-2 0 0,0 0 0,1 0 0,-2 0 0,2 0 0,-2 0 0,1 0 0,0 0 0,1 0 0,-3 0 0,1 0 0,-1 0 0,1 0 0,1 0 0,0 0 0,0 0 0,1 0 0,-1 0 0,2 0 0,-1 0 0,-1 0 0,-2 0 0,1 0 0,1 0 0,0 0 0,3 0 0,-3 0 0,0 0 0,-1 0 0,-1 0 0,1 0 0,2 0 0,-2 0 0,1 0 0,0 0 0,-1 0 0,2 0 0,-2 0 0,0 0 0,0 0 0,-1 0 0,1 0 0,-1 0 0,1 0 0,-1 0 0,1 0 0,-1 0 0,-1 0 0,-1 0 0,1 0 0,2 0 0,-1 0 0,1 0 0,-1 0 0,0 0 0,1 0 0,-1 0 0,1 0 0,-1 0 0,1 0 0,-1 0 0,1 0 0,-1 0 0,1 0 0,1 0 0,0 0 0,1 0 0,-3 0 0,1 0 0,-1 0 0,1 0 0,-1 0 0,0 0 0,-1 0 0,0 0 0,-1 0 0,3 0 0,-3 0 0,1 0 0,-2 0 0,1 0 0,-1 0 0,2 0 0,-2 0 0,1 0 0,-1 0 0,2 0 0,-3 0 0,4 0 0,-2 0 0,0 0 0,1 0 0,0 0 0,1 0 0,1 0 0,-1 0 0,0 0 0,1 0 0,-1 0 0,1 0 0,-1 0 0,1 0 0,-1 0 0,3 0 0,-1 0 0,0 0 0,-1 0 0,-1 0 0,1 0 0,-3 0 0,1 0 0,0 0 0,1 0 0,-1 0 0,-1 0 0,1 0 0,1 0 0,-1 0 0,-1 0 0,-1 0 0,3 0 0,-2 0 0,2 0 0,-1 0 0,-1 0 0,1 0 0,1 0 0,1 0 0,-1 0 0,1 0 0,-1 0 0,1 0 0,-1 0 0,1 0 0,-1 0 0,1 0 0,-1 0 0,1 0 0,1 0 0,0 0 0,0 0 0,1 0 0,-1 0 0,1 0 0,-3 0 0,0 0 0,1 0 0,-1 0 0,1 0 0,1 0 0,0 0-522,1 0 0,-1 0-1582,0 0-2447,3 0 3997,-1 0 0,7 0 1,1 0-1</inkml:trace>
  <inkml:trace contextRef="#ctx0" brushRef="#br0" timeOffset="2962">1549 1 24345,'-3'0'1329,"1"0"-231,-1 0-376,0 0 0,-2 0-15,-1 0-282,0 0-189,1 0-59,-1 0 1,-1 0 0,0 0 0,-1 0-81,0 0 1,0 0 0,-2 0 161,1 0 1,2 0-122,0 0-40,-1 0 1,1 0-33,-2 0 1,2 0 46,-1 0 1,2 0 104,1 0 50,2 0-154,-2 0 0,2 0 11,-3 0 1,2 0-126,1 0 0,-1 0 0,-1 0 0,-1 0 0,0 0 0,1 0 0,-1 0 0,1 0 0,1 0 0,1 0 0,-1 0 0,1 0 0,-2 0 0,4 0 0,-3 0 0,3 0 0,-4 0 0,2 0 0,0 0 0,-2 0 0,4 0 0,-3 0 0,0 0 0,-1 0 0,-1 0 0,1 0 0,-1 0 0,0 0 0,3 0 0,-1 0 0,0 0 0,-1 0 0,1 0 0,1 0 0,-2 0 0,0 0 0,0 0 0,-1 0 0,1 0 0,-1 0 0,1 0 0,-1 0 0,1 0 0,-1 0 0,1 0 0,-1 0 0,0 0 0,1 0 0,-1 0 0,1 0 0,-1 0 0,3 0 0,-1 0 0,0 0 0,-1 0 0,-1 0 0,1 0 0,-1 0 0,1 0 0,-1 0 0,2 0 0,1 0 0,-1 0 0,-1 0 0,-1 0 0,3 0 0,-2 0 0,4 0 0,-3 0 0,0 0 0,-1 0 0,1 0 0,0 0 0,1 0 0,-3 0 0,3 0 0,-2 0 0,2 0 0,-2 0 0,-1 0 0,1 0 0,-1 0 0,1 0 0,-1 0 0,1 0 0,1 0 0,0 0 0,0 0 0,-1 0 0,-1 0 0,3 0 0,-1 0 0,0 0 0,-1 0 0,-1 0 0,1 0 0,-1 0 0,1 0 0,-1 0 0,1 0 0,-1 0 0,1 0 0,-1 0 0,0 0 0,1 0 0,-1 0 0,1 0 0,-1 0 0,1 0 0,1 0 0,0 0 0,1 0 0,-3 0 0,1 0 0,-1 0 0,1 0 0,1 0 0,0 0 0,0 0 0,-1 0 0,0 0 0,1 0 0,0 0 0,0 0 0,-1 0 0,-1 0 0,1 0 0,1 0 0,1 0 0,-1 0 0,-2 0 0,1 0 0,-1 0 0,1 0 0,-1 0 0,1 0 0,-1 0 0,3 0 0,-2 0 0,1 0 0,0 0 0,-2 0 0,2 0 0,1 0 0,-1 0 0,-2 0 0,1 0 0,2 0 0,-2 0 0,1 0 0,1 0 0,-1 0 0,1 0 0,-3 0 0,3 0 0,-1 0 0,0 0 0,-1 0 0,-1 0 0,2 0 0,1 0 0,-1 0 0,-1 0 0,-1 0 0,0 0 0,1 0 0,-1 0 0,3 0 0,-1 0 0,0 0 0,-1 0 0,-1 0 0,3 0 0,-1 0 0,0 0 0,-1 0 0,-1 0 0,1 0 0,-1 0 0,1 0 0,-1 0 0,1 0 0,-1 0 0,0 0 0,1 0 0,-1 0 0,1 0 0,-1 0 0,3 0 0,-1 0 0,0 0 0,-1 0 0,-1 0 0,1 0 0,-1 0 0,1 0 0,-1 0 0,1 0 0,-1 0 0,0 0 0,1 0 0,1 0 0,1 0 0,-1 0 0,0 0 0,1 0 0,1 0 0,-3 0 0,2 0 0,-2 0 0,-1 0 0,1 0 0,-1 0 0,3 0 0,-1 0 0,2 0 0,-2 0 0,2 0 0,-1 0 0,1 0 0,-2 0 0,1 0 0,-3 0 0,0 0 0,3 0 0,-1 0 0,3 0 0,-4 0 0,1 0 0,1 0 0,0 0 0,-1 0 0,-2 0 0,1 0 0,1 0 0,0 0 0,1 0 0,-3 0 0,2 0 0,1 0 0,1 0 0,-2 0 0,1 0 0,-3 0 0,3 0 0,0 0 0,1 0 0,1 0 0,-3 0 0,2 0 0,-1 0 0,1 0 0,-2 0 0,0 0 0,1 0 0,-2 0 0,5 0 0,-5 0 0,4 0 0,-3 0 0,2 0 0,-2 0 0,3 0 0,-4 0 0,2 0 0,0 0 0,-2 0 0,4 0 0,-3 0 0,3 0 0,-4 0 0,4 0 0,-3 0 0,3 0 0,-4 0 0,5 0 0,-4 0 0,3 0 0,-1 0 0,-1 0 0,1 0 0,-1 0 0,2 0 0,0 0 0,-4 0 0,4 0 0,-4 0 0,5 0 0,-5 0 0,4 0 0,-1 0 0,-1 0 0,3 0 0,-3 0 0,1 0 0,1 0 0,-4 0 0,2 0 0,0 0 0,1 0 0,-1 0 0,3 0 0,-5 0 0,4 0 0,-3 0 0,3 0 0,-2 0 0,1 0 0,1 0 0,-4 0 0,4 0 0,-3 0 0,3 0 0,-4 0 0,4 0 0,-1 0 0,0 0 0,1 0 0,-2 0 0,1 0 0,1 0 0,-1 0 0,2 0 0,-2 0 0,1 0 0,-2 0 0,1 0 0,1 0 0,-2 0 0,1 0 0,2 0 0,-3 0 0,3 0 0,-2 0 0,1 0 0,-1 0 0,1 0 0,-1 0 0,2 0 0,-3 0 0,3 0 0,-2 0 0,1 0 0,-2 0 0,1 0 0,2 0 0,-3 0 0,3 0 0,-2 0 0,1 0 0,-1 0 0,2 0 0,-3 0 0,3 0 0,-3 0 0,3 0 0,-2 0-1233,1 0-1269,-1 0-4107,2 0 6609,2 0 0,1 0 0,3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33.0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180 655 8529,'0'-4'2921,"0"2"-716,0 2-2020,0 5-109,0-3 1,0 4-324,0-4-182,0-1 194,0 5 149,0-3 0,1 3 17,1-2 32,-1 2 0,2-3 26,-3 4 1,0-3-21,2 0 8,-1 1 10,2 1 7,-3 0 0,0-1-190,0-1 186,0 0 0,0 0 0,1 1 201,1-3-203,-1 0-11,1 1 173,-2-2 312,0 2 0,0-8-438,0-2 0,-2-1-1,0 2 0,-2-3-12,2 1 0,-3-3-149,3 3 1,-2-4 120,2 1-295,-3 2 183,4-3 1,-4 3 11,0-2 1,2 0 103,-2 2 0,3 0-12,-2 0 0,2 2 49,-2-1 0,1 1 139,-1 3 0,2-2-16,-2 2-12,2 1-125,-3-3 0,3 5 69,-2-3-7,3 2-4,-2-1 1,2 3 191,-1-2-221,1 1 392,-2-2 870,3 3-676,3 3-398,-2-2 1,2 4-36,0-3 0,-3 1-223,2-1 1,-1-1 54,-1 3 0,2-1-106,0 1 148,0 0 0,1 3-219,-1-1 1,2 0 77,-2 1 0,2 0-108,-1 1 1,1 0 81,-2 0 1,3 1 26,-1 0 1,0 0-27,0 0 1,-2-2 61,3 1 0,-3-1-382,2-3 109,-3 2 185,2-5 1,-3 1 33,0-4 1,-2-5 46,0-4 0,-3-1-55,1 0 1,-1-2-72,0-1 0,0 1 57,0-3 0,0 2 13,-2 0 0,3 2 115,0 0 0,-1 2-86,-1 1 1,2 2 271,0-1 0,2 2 8,0 1 385,-2-1-414,4 1 0,-4 2 409,2 2-177,1-1-236,-2 2-146,3-2 114,-2 3-62,1 0 0,-2 1 61,3 1 249,0-1-161,0 4-15,3-1 1,0 2-119,1 1 1,1-1 21,-3 1 0,2-1-128,-1 0 0,2 2 81,-1 0 0,-1 0-115,2 3 0,-2-3 70,1 3 1,2-3-128,-2 3 1,0-3-63,0 0-585,-2 0 464,1-5 1,-3-1 148,0-4 0,0-2 155,0-5 1,-3-1-113,-2-2 0,0-1-43,-2 0 0,1-1 29,-1-1 0,1 2 108,0-2 0,1 3-63,1 2 1,0 0 154,-3-1 1,2 0 456,0 2-401,0 1 1,2 1 74,-1 1 0,-1 2-49,2-1 0,1 4 231,0-1-88,1 1 1565,-2 1-1551,3 3-274,0 0 1,1 3 62,1-2 0,-1 2-167,3-2 0,-1 2 78,1 0 1,0 2-55,3 0 0,-3-1 76,0 2-252,0 1 133,3-3 1,-1 4-206,1-2 164,-1-1 44,0-1 0,-1-1-799,-1-2 264,-3-1 341,5-3 1,-5-3-63,1-1 1,-1-5 37,-1-2 145,-3-1 1,0-1 29,-1 1 27,-2-1 0,2 0-125,-2 0 1,0 3 393,2 1 1,-2 2-142,2 1 0,-1 2 1009,1-1 106,-2 4-551,3-2-294,-4 3 1,1 3-70,2 1 1,1 2 8,3 0 0,0 1-48,0-1 0,0 1-195,0-1 1,2 0 112,1 1 0,2 0 0,-1 1 57,2 0 0,-1 1-190,1-3 0,-1-1 92,4-1 0,-2-1-257,-1 2 0,0-2 120,1-3 1,-1 0-115,1 0 0,-3-4-155,0-2 0,-2-2 133,0-2 1,-1-1-193,-1-2 83,0 3 192,0 1 1,-1 0 124,-1 1-142,-2-1 28,-2 3 0,-1 2 9,-2-1-13,2 4-49,-2-5 33,2 6 34,-2-3 60,2 3 0,-2 0-15,2 0 1,1 0-100,-1 0 507,1 0-249,2 3 1,-1-2 337,3 3-321,0 1 1,2-1 189,0 0 1,0 0-164,0 3 1,0-1-1,1 1 78,1-1 1,-1 0-99,4 1 0,-1 1 30,2 1 0,1 0-145,-1-3 0,1 0 62,-1 1 1,0-2-426,1 0 0,-1-2 184,1-3 1,-1 0-341,0 0 0,-1-3 242,-1-2 0,-3-2-107,2-2 1,-3-2 64,0 3 0,0-3 88,-3 3 0,2-3 130,-3 2 1,-1 1-74,-1 1 0,0 1 107,-1 0 1,1 0-57,-1 2 1,1 0 151,0 2 0,-1 1-90,1-1 289,-1 1-174,1 1 1,2 1 207,-1 1 1,4 0-125,-1 2 0,1 0 135,1 3-139,0-1 111,0 0 221,0 1-318,0 2 1,1-4-31,1 1 0,-1-1 76,4 2-315,-4-1 1,4 1 130,-3-1 1,3 1-241,-1-1 1,0 0 52,0-2 0,-2 2-11,3-2 0,-3-1 9,2 2 1,0-3 32,0 2 1,1-2 214,-3 3-174,3-1 1,-3 0 60,2 0-402,-3-2 127,2 1 217,-3-3-26,0-6 0,-1 2 112,-1-2 0,1 0-164,-3 1 1,1 0 95,-1-2 0,2 3-200,-2 0 189,2-1-12,-3-1 57,1 0-37,-2-1 1,1 1 61,1 2-74,3-2-19,-2 3 331,0-4-92,2 4-134,-4-3 231,4 3-43,-5-4-76,5 4 190,-4-3-326,4 5 129,-2-4-141,3 4 134,-3-2-215,3 3 150,-3 0 124,3-3 11,0 2 17,0-1-327,0-1 58,0 2 54,-3-2-92,2 3 96,-2-3 0,3 3 14,0-3 120,-3 3 15,3 0-148,-3-3-31,3 2 8,0-2-19,-3 3 7,2 0 1,-2 0 42,3-3 156,0 3 341,0-3-534,-2 3 100,1 0-136,-2-3 153,3 2-421,0-2 309,0 1-19,0 1 117,-3-2-101,2 3 59,-1 0-44,2-3 28,0 2 115,0-1 5,0-1-107,0 2-11,0-2 18,0 0 278,0 3-79,0-3-150,0 0 1,0 2 288,0-4-308,2 4 1,0-4 45,2 3 1,-2-1 8,0 1 0,1 0-256,-1-2 76,3 0 1,-2-1-91,1 1 1,-1 2 39,0-2 0,-3 2 49,2-3 14,2 4 37,-3-5-69,2 6 238,-1-6-83,-1 5 0,2-2 55,-3 0 25,0 3-1094,0-3 780,-3 6 0,2-2 78,-1 3 0,-1-1 50,1 1 1,-1-2-55,1 2 0,1-2 92,-3 3 1,2-3-69,0 2 1,1-2 134,-2 2 0,3-1-88,-2 1-16,-2 0 1,3 2 40,-4-2 1,4 2-33,-1-2 1,1 0 100,1 0-22,-3-3 168,2 5-77,-1-5 656,2 2-605,2-9-94,2 2 1,0-5-22,1 5-153,-4-2 117,5 3 0,-6-2 73,3 1-253,0 0 81,-2 0 0,4-2 2,-3 2 1,2 1 47,-2-2 0,3 1-110,-3-2 0,2 1 50,-2 1 1,2 0 131,-1-3-103,2 1 0,-4 0 175,3 2 1,-2-2 7,3 2 0,-4 0-118,1 0 0,1 0-45,-1-2 1,1 1 54,-1 1 0,-1 2-33,1-2 1,-1 1 57,-1-1 99,3 3-124,-3-5 101,3 5-117,0-2 30,-2 1-165,2 1 161,-3-2 24,3 0-216,-3 2 177,3-4 7,-3 4 3,3-5 248,-2 3-240,1-4 1,1 3 90,-1 0 0,0 2-204,-2-3 1,2 3 157,0-2-503,0 3 287,1-5 0,-1 2 20,2-2 0,-3 2 29,1-1 1,-1 3-54,-1-2 245,3 3-1,-2-5-113,2 2 0,-1 0 260,0 0-159,0-1-42,-2-1-284,0 0 270,0 2 34,3-2-476,-2 3 120,1-4-373,-2 1 63,0 0 1,0 1-123,0 1-1798,0 3 202,0-2 0,0 8 0,0 3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3:00.31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20 39 9160,'0'3'1421,"0"0"-474,0-3-676,0 3 0,1-2-152,1 1 57,-1-1 1,1-1 9,-2 2 277,0-1-698,0 5 41,0-5 26,0 4 118,0-4 0,3 3 12,-1-2 484,0-2-270,-2 6 1,0-4-37,0 2 0,1-2 131,1 2-677,-2-2 328,3 3 0,-3-3-147,0 2 290,0-3-1310,0 2 951,0-8 94,0 0 0,0-4-264,0 3 339,-3-1 1,2 1 60,-3-1 1,2 1 346,0 0-100,-1-1 0,1 1-114,-2-1 0,2 2 737,-3 0-552,4 0 0,-2 3 433,3-2-169,-3 3 1,3-3 199,-3 2-412,3 1 622,0-2-758,0 9 1,2-4 226,0 5-334,0-2 1,0 1 52,0 0 1,1 0-166,-1-2 0,-1 2-323,1-2 0,1 2 225,-1 0 0,1-1-64,-1-1 1,0 0-12,2 3-282,-3-1 207,5 0 174,-5 1-43,2-4 217,0 0 1,-3-3 14,3 0 1,-3-3-142,0-1 1,0-2 55,0 0 0,0 0-116,0-1 0,-2 1 109,0-1 0,-2 1-96,1 0 1,1 0 0,0 1 203,0 1 0,-1-1-100,1-1 0,1 2 566,-1-1-201,1 4-110,1-5 451,-2 6-167,1-6 398,-2 5 447,3-2-1181,3 9 0,-2-2-84,4 5 1,-4-2-1,2-1-128,0 1 0,-2-1 34,3 1 0,-2 0-290,0 1 144,2-3-152,-4 3 180,6-4-38,-5 2 140,4 0 1,-4 1-29,1-1 1,1 1-161,-1-1 0,2 1 108,-1-1 1,1-2-90,-2 1 1,2-1 133,-2 2 1,3-2-1,-2 1-368,0 0 436,-1 0-96,3 2-2,-4-1 1,4-1 83,-3-1-71,0 0 1,0 0 20,0 1 1,1-2 172,-1 1-48,-1 2 1,3-3-53,-2 1 38,-1 2-70,1-2 1,1 0-100,-1 0 107,0-2-16,-2 3 0,1-3 16,1 2-15,-2-3-13,3 2 198,-3 0-182,0-2-104,0 2 109,3 0 1,-2-3-253,2 3 246,-3 0 1,0-2-10,3 1 6,-3 1-2,3-2-40,-3 5-142,3-3 150,-2 1 1,2 2-150,-3-2 253,2-1 1,-1 0-123,1-1 283,-1-1-254,-1 5-1,0-5 68,3 1-38,-2 1-262,1-2-2,-2 2 247,0 0-642,0-3 175,0 3-251,0 0-59,0-2 393,-2-4 1,0-1 365,-2-5 0,2 1-106,-3 0 0,3 1 91,-2-2 181,0-1 0,-1 3 90,1-2 0,3 2-81,-1 1 467,-2-1-212,3 1-105,-2 0 879,1-1-94,1 4-334,-2 0-375,3 3-123,3 3 0,-2 0-201,1 4 0,1-3-97,-1 0 0,0 0 74,-2 3 1,2-3-133,0 0 145,0 1 0,0 1-105,1 0 20,-1-2 1,-2 2 95,0-2-289,3-1 120,-3 3-66,3-6 89,-3 6 0,0-5 87,0 4-474,3-4-47,-2 5 253,2-5 1,-3 1-267,2-2 163,-1 0 207,2 0 0,-4-2 1,0-3 5,-1 0 0,-1-2 43,1 1 1,0-3 180,-2 1 1,0-3-52,0 2 1,-1 1 400,3 1-195,-3 1-150,4 0 1,-4-1 624,3 1-339,0-1-180,2 4 0,-1-2 760,-1 3-202,1 0 70,-1 2-309,2 2-358,2 2 54,-1 2 1,4 1-17,-3-1 0,3 1-98,-3 2 0,2-2 167,-2 2 1,2 0-297,-1-1 1,1 1-284,-2-3 1,1 1 229,-1 2 0,-1-3-220,4 1 0,-4-1 147,1-1 0,0-2-317,0 1-188,-1-2-262,1 1-753,-2-3 1251,0-6 1,0 4 118,0-5 0,0 2-738,-2-1 0,1 0 189,-1-1 0,-1 1 893,1-1 0,-3-2 0,1-1 0</inkml:trace>
  <inkml:trace contextRef="#ctx0" brushRef="#br0" timeOffset="1037">398 661 8424,'0'3'1254,"0"3"0,1-5-456,1 1-294,-1 2-452,2-1 1,-3 1 99,0 1 0,0-3-215,0 2 0,1-2 122,1 3 104,-2-1 0,3 2 74,-3 1 1,0-3 0,1 0-57,1 1 0,-1 1 182,1 0-215,-1 1-214,-1-1 213,3 1 0,-3 1 57,2 1 1,1-1-267,-1-1 0,1 0-80,-1 1 0,0-1 126,2 2 1,-2-2-1,2 0-34,-1-1 1,-1 0 52,1 1 0,-3-3-190,2 0 194,2 1 1,-3-1-219,1 0 225,-1-2-309,1 3 161,-1-4 0,4 3 77,-3-2 21,0-2 1,-1 3 101,1-3 50,-1 0 80,2 3-9,-3-2-207,3 2 72,-3 0 1,5-2 9,-2 3 30,-1-2-159,-2 3 0,0-4 1,2 2 76,0 0-1005,0-3-5093,-2 3 6088,-3-3 0,0-3 0,-4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24.07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315 1 7745,'3'0'-1,"0"0"408,-3 0 262,3 0-368,-2 0 1,2 0 193,0 0 445,-3 0 1751,3 0-2597,-9 0 0,4 0-236,-7 0 0,3 0 0,-3 0 202,0 0 0,1 0-519,-3 0 1,1 0 138,0 0 0,-3 0 37,3 0 0,0 0-46,-1 0 236,3 0 1,-1 0-143,3 0 657,2 0-234,-2 0 787,6 0-507,-3 0-63,8 0 0,0 0-138,3 0 0,2 0-100,1 0 1,1 0 0,1 0-10,0 0 0,0 0 49,-1 0 1,2 0-178,1 0-113,-4 0 173,4 0 0,-6 0-47,2 0-33,1 2 1,-5-1 232,1 1-161,-1-1 14,-3-1 144,-1 0 81,0 0-20,-3 3 202,3-2-390,-6 1 1,-1-2-5,-4 0 0,0 0-202,0 0 0,-2 0 95,-1 0 0,-1 0-416,-1 0 0,0 0 230,1 0 1,1-2-304,0 0 1,1 0 253,-3 2 0,2 0 0,1 0-56,1 0 1,0 0 237,3 0 0,-1 0-105,1 0 1,2 0 422,-1 0-164,4 0 215,-2 0 61,9 0-217,-2 0 0,8 0 16,-4 0 6,4 0-155,0 0 1,3 0 64,2 0-62,-3 0 8,2 0 0,-4 0-39,1 0 0,0 0 55,0 0 0,-1 0-118,-1 0 1,-2 2 99,-3 0 1,1 0 71,-1-2 135,-2 0 86,-1 0 1,-4 3-233,-1-1-43,-2 0 0,-4-2 0,-1 0-48,1 0 0,-2 0 98,0 0 1,0 0-724,-1 0 281,0 0-469,-2 0 523,1 0 0,-1 0 40,0 0 0,2 0-52,1 0 1,-1 0 140,-2 0 0,1 1 137,1 1 0,0-2-44,2 3 0,1-1-188,1 1 308,4-1-61,0-2 0,4 0 129,4 0 1,-1 0 138,4 0-132,2 0-67,0 0 1,3 0 95,0 0-154,0-3 1,0 2-37,0-1 1,-1 1 50,1 1 1,0-2-98,0 0 1,-2 0 108,-1 2 0,-2 0-126,1 0 0,-2 0-5,-1 0 430,-2 0 277,-1 0-238,-3 0-330,-6 0 0,0 0 0,-6 0 62,1 0 0,1 0-92,-3 0 1,0 1-49,0 1 0,0-2-214,1 3 0,-1-3-446,0 0 445,0 0 0,1 1-32,1 1 1,0-1 98,2 1 0,-1-1 174,1-1-19,-2 0 0,4 0 0,-1 0-48,3 3-155,-1-3 171,2 3-76,1-3 203,0 0 76,9 0 0,-4-1-120,4-1 1,-1 2 115,2-3 1,1 3-48,1 0 0,2-2-23,-3-1 1,3 1 0,-3 2 21,0-3 0,1 3-25,0-2 0,-3 1 162,-1 1 0,-1 0 134,2 0 342,-2 0-439,-1 0 0,-5 0 184,-2 0-349,0 0 54,-8 0-492,2 0 278,0 0 1,-3 0 168,0 0 1,2 2-260,-1 0 1,1 0 58,0-2 0,-1 0-381,1 0 0,2 2 140,1 1 0,0-1 86,2-2 0,0 0 283,-1 0 0,1 0-164,-1 0 339,1 0-90,-1 0-138,4 0 0,1 0 96,4 0-69,1 0 0,6-2 107,0-1 1,0 1-118,-1 2 1,0-2 193,0 0-33,2 0 0,-3 1-70,2-1 1,-2 1-34,-1-1 238,1 1-193,-1 1-45,1 0 1,-3 0 359,0 0-196,-2 0-129,0 0-55,-7 0 0,0 0-134,-3 0 1,1 0 48,0 0 0,1 0-195,-1 0 0,0 1-137,-1 1 0,1-1 206,-2 1 1,2-1 0,1-1 2,-1 0 0,1 0-142,-1 0 348,1 3 61,-1-3-210,4 3 308,-3-3-82,6 0-4,-6 0-175,5 0 81,-2 0 1,8 0-11,2 0 1,0-2-9,0 0 0,-1 0 144,1 2 1,1-2-98,1 0 1,-1-1 68,-1 3 1,-1-2 18,1 0 185,-1 0 118,0 2 253,1 0-544,-4 0-7,0 0 1,-3 0-156,-3 0 0,0 0 1,-4 0 24,1 0 0,-1 0-173,-2 0 1,2 0 49,-1 0 0,1 2-162,0 0 0,0 0-54,-2-2 149,5 0-68,-4 3 320,4-2-140,-2 2 1,1-3-142,1 0 50,3 0 641,-2 0-278,3 3 0,3-3 18,1 3 1,0-3-122,0 0 0,0 0-47,2 0 0,1 0-2,-1 0 1,1 0-45,-1 0 1,-2 0 160,1 0-294,-1 0 92,2 0 304,1 3-240,-4-2 52,0 2-127,-3-3 0,-5 0-171,-1 0 102,-2 0-9,2 0-7,-1 0 54,1 0 1,-1 0-214,1 0 136,-1 0 1,1 0-38,0 0 138,2 0-15,-2 0 1,5 0-90,-3 0 306,2 0-269,-3 0 446,4 0-133,-2 3-57,3-3 1,1 3-91,1-3 1,1 0 138,4 0 0,-1 0-4,1 0 1,-1 0-149,0 0 0,-1 0-90,-1 0 0,0 0 81,3 0 1,-1 0-144,1 0 0,-1 0 103,0 0 1,-1 0 45,-1 0 1,-3-1 76,2-1-119,-3 2 28,0-3 0,-3 3-28,-1 0 23,1 0 1,-2 0 18,0 0-152,0 0 137,-2 0-176,4 0 1,-3 0 39,2 0 113,-2 0-197,2 0 148,-1 0-34,1 0 9,-2 0 126,-1 0 1,3 0-74,0 0 181,2 0-127,-1 0 291,3 3-79,0-3 8,0 3 0,1-1 193,1 0-348,2 1 0,2-3 10,1 0 1,-3 0 3,0 2 0,-2-1-174,3 1-25,-1-1 187,-1-1-360,3 0 94,-5 0-56,5 0 55,-6 0 240,6 0 99,-5 0-270,2 0 142,-9 0-56,4 0 0,-4 0 68,4 0-45,1 0 27,-5 0-74,6 0 0,-4 0 58,2 0-143,1 0 586,-2 0-484,9 0 265,-4 0-108,3 0-54,-5 0-1156,0 0 818,-3 0 171,3 0 97,-3 0 121,0 0-48,2 0 1,-2 0-164,1 0 96,1 0-63,-2 0 63,0 0-53,3 0 40,-3 0 18,0 0-27,2 0 101,-5 0-130,6 0 188,-3 0-99,0 0 0,2-1 83,-1-1 57,1 1 656,1-1-921,-2 2 110,1 0 478,-2 0-719,0 0 150,2 0 864,-1 0-820,7 0 0,-3 0 97,5 0 1,-4 0-70,1 0 1,-2 0 40,2 0 35,-2 0-23,4 0-95,-3 0 1,1 0 99,1 0-163,-4 0 1,3 0 216,-2 0 11,-2 0 75,3 0-196,0 0 14,-2 0 68,2 0-49,0 0-211,-3 0 25,3 0 84,0 0 10,-2 0 225,2 0-52,-1 0-45,-1 0 17,2 0-17,0 0-108,-2 0 81,1 0-63,1 0-96,-2 0 118,2 0-159,0 0 135,-3 0 227,3 0-55,0 0-119,-2 0 74,2 0-190,-1 0 95,-1 0 251,2 0-161,0 0-105,-2 0-756,1 0 908,1 0-230,-2 0 57,2 0 183,0 0-201,-3 0-36,3 0 333,0 0-173,-2 0-159,2 0 106,0 0 19,-3 0-266,3 0 327,0 0-139,-2 0 199,2 0-348,-1 0 136,-1 0 367,2 0-412,0 0 79,-2 0-416,1 0 344,1 0 317,-2 0 147,2 0-527,0 0 208,-3 0-503,3 0 530,0 0-133,-2 0 987,2 0-743,-1 0-19,-1 0-992,2 0 449,0 0 492,-2 0-144,1 0 320,1 0-160,-2 0-225,2 0-36,0 0 111,-3 0 77,3 0 194,0 0-279,-2 0 284,2 0-576,0 0 144,-3 0 500,3 0-277,0 0 339,-2 0 10,2 0-410,-1 0-335,-1 0 51,2 0 248,0 0-95,-3 0 133,3 0-41,0 0 97,-2 0-93,2 0-3,0 0 20,-3 0-78,3 0-26,0 0 72,-2 0 458,2 0-320,-1 0-113,-1 0-127,2 0 88,0 0 42,-2 0 109,1 0-110,1 0 2,-2 0-255,2 0 213,0 0 35,-3 0 114,3 0-128,0 0-3,-2 0-118,2 0 144,-1 0 10,-1 0 192,2 0-86,0 0-65,-2 0-22,1 0-8,1 0 1,-2-1-98,1-1 145,-1 1-75,-1-2 5,3 3 199,-3 0 131,3 0-254,0 0 100,-2 0 540,2 0-623,0 0-168,-3 0-858,3 0 932,0 0-402,-2 0-321,2 0 850,-1 0-147,-1 0 490,2 0-303,0 0-322,-2 0-688,1 0 751,1 0 234,-2 0 319,2 0-392,0 0-262,-3 0 253,3 0 8,-3-3-295,0 3-188,0-3 381,3 3-78,-2 0 788,2 0-617,-1 0-253,-1 0 221,2 0-36,0 0-2,-2 0-209,1 0 211,1 0-72,-2 0 366,2 0-163,0 0 8,-3 0-95,3 0-192,0 0 121,-2 0-108,2 0 247,0 0-120,-3 0-182,3 0 325,0 0-134,-2 0 49,2 0-21,-1 0 32,-1 0-58,2 0 5,0 3-2,-3-3 9,3 3 464,-3-3-597,3 0 183,-2 0-312,2 0 220,0 0 259,-3 0 53,3 0-398,0 0 28,-2 0-43,2 0 287,-3 3-177,2-2 25,-1 2-194,2-3 156,0 0-28,-2 0-19,1 0 178,1 0-138,-2 0 342,2 0-98,0 0-6,-3 0-521,3 0 377,0 0-183,-2 0-39,2 0 123,0 0 275,-3 0-209,3 0 174,0 0-218,-2 0-46,1 0-112,1 0 198,-2 0-35,5 0-30,-6 0 248,3 0 6,0 0-127,-2 0-34,2 0-319,0 0 106,-3 0 51,3 0 306,0 0-159,-2 0 136,2 0-105,-1 0 7,-1 0 0,3 0-208,-2 0 5,-1 0-13,1 0 136,1 0 236,-2 0-56,2 0-203,0 0 316,-3 0-31,3 0-12,0 0-412,-2 0 68,2 0-21,-1 0-38,-1 0 110,2 0 72,0 0-33,-2 0-59,1 0 250,1 0-45,-2 0-386,2 0 199,0 0 126,-3 0 142,3 0-240,0 0 187,-2 0-360,2 0-30,0 0 178,-3 0 119,3 0 46,0 0 356,-2 0-46,2 0-667,-1 0 0,-1 0 151,2 0 42,0 0 50,-2 0-61,1 0-11,1 0 62,-2 0 186,2 0-200,0 0 235,-3 0-259,3 0 59,0 0-362,-2 0 79,2 0 419,-1 0-219,-1 0 14,2 0 59,0 0-7,-2 0-67,1 0 263,1 0 24,-2 0-34,2 0-172,0 0 86,-3 0-706,3 0 974,0 0-323,-2 0 353,2 0-353,0 0 24,-3 0-404,3 0 280,0 0 36,-2 0 170,1 0-81,1 0-47,-2 0-174,2 0 265,0 0 196,-3 0 325,3 0-602,0 0 83,-2 0-1179,2 0 1045,0 0 377,-3 0 391,3 0-689,0 0 1,-2 0-30,1 2-210,-1-1 327,1 2-342,-1-3 156,2 0 104,0 0 29,-2 0 22,1 0-61,1 0-183,-2 0-320,2 0 331,0 0 285,-3 0 234,3 0-354,0 0 66,-2 0-87,2 0-118,-1 0 124,-1 0-21,2 0 209,0 0-163,-2 0 202,1 0-349,1 0 151,-2 0-189,2 0-254,0 0 245,-3 0 427,3 0-240,0 0 327,-2 0 299,2 0-533,0 0-630,-3 0 30,3 0 263,0 0 91,-2 0-61,2 0 333,-1 0 19,-1 0-109,2 0-147,0 0-74,-2 0 82,1 0 38,1 0 234,-2 0-136,2 0-82,0 0 0,-3 0-344,3 0 295,0 0 52,-2 0 121,2 0 25,-1 0 43,-1 0-170,2 0 56,0 0-108,-2 0-12,1 0 47,1 0 10,-2 0 0,3 0 29,-2 0-49,-2 0 44,3 0-112,0 0 98,-2 0-9,2 0 4,0 0-10,-3 0 255,3 0-245,0 0-2,-2 0 505,2 0-362,-1 0 32,-1 0-395,2 0 129,0 0 187,-3 0-290,3 0-11,0 0 147,-2 0 7,2 0-6,0 0-44,-3 0 264,3 0 58,0 0-206,-2 0 11,2 0-37,-1 0 38,-1 0-34,2 0-1,0 0-7,-2 0-1,1 0 14,1 0-247,-2 0 64,2 0 200,0 0 29,-3 0 196,3 0-91,0 0-132,-2 0-46,2 0 44,-1 0-188,-1 0-63,2 0 218,0 0-38,-2 0 269,1 0-154,1 0 103,-2 0 53,2 0-120,0 0-216,-3 0 128,3 0 47,0 0-50,-2 0 63,2 0-73,0 0 27,-3 0-37,3 0 18,0 0 16,-2 0 142,2 0 17,-1 0-111,-1 0-16,2 0-159,0 0 66,-2 0 37,1 0-13,1 0 29,-2 0-60,2 0 49,0 0-9,-3 0-5,3 0 152,-3-3-60,3 2-46,-2-1 1,2 2 175,-1 0-175,-1 0 149,2 0-96,0 0-3,-2 0-92,1 0 8,1 0 30,-2 0-129,2 0 123,0 0-20,-3 0-8,3 0 231,0 0-205,-2 0 282,2 0-277,0 0 14,-3 0-39,3 0-75,0 0-22,-2 0 133,2 0-3,-1 0-6,-1 0 263,2 0-122,0 0-129,-3 0-72,3 0-11,0 0-188,-2 0 177,2-3 65,-3 2-46,3-2 12,-3 3 378,3 0-437,0 0-166,-2 0 66,2 0 97,-1 0 287,-1 0-79,2 0-186,0 0 168,-2 0 0,2 0-65,-1 0 0,-1 0-391,2 0 64,0 0 92,-3 0 68,3 0 192,0 0 42,-2 0-45,2 0-73,0 0-12,-3 0-604,3 0 547,0 0 205,-2 0 0,2 0 17,-1 0-45,-1 0-25,2 0-154,0 0 149,-3 0-285,3 0 162,0 0 25,-2 0-17,2 0-34,0 0 357,-3 0-115,3 0-105,0 0-349,-2 0-8,2 0 286,-1 0-3,-1 0-66,2 0 63,0 0 56,-2 0-264,1 0 52,1 0 111,-2 0 97,2 0 81,0 0-130,-3 0-374,3 0 512,0 0-53,-2 0-439,2 0 534,-1 0 9,-1 0-451,2 0 181,0 0 404,-2 0-507,1 0 260,1 0-147,-2 0-297,2 0 337,0 0-198,-3 0-9581,3 0 8652,-6-3 1,0 3-1,-4-3 1</inkml:trace>
  <inkml:trace contextRef="#ctx0" brushRef="#br0" timeOffset="1894">398 7 5933,'4'0'194,"-1"0"614,0 0 426,-3 0-430,6 0-324,-5 0 119,2 0-24,-1 0-173,-1 0 2498,2 0-2498,-3 3-376,0-2-425,0 1 364,-3-2-181,0 0 130,-1 0-3,-2 0 0,5 0-345,-3 0 164,2 0 93,-4 0-83,6 0 67,-6 0 307,2 0 0,0 0 0,0 0 0,2 0 395,-3 0 8,4 0-129,-5 0-26,6 0-178,-6 0-223,5 0 703,-2 0-391,3 3 5,0-2 0,3 2-77,2-3 1,-2 0-78,1 0 0,1 0-2,1 0 1,0 1-1,-1 0-107,-1 1 35,0 0 1,3-2-168,-1 0 61,-2 0 0,1 0 88,-4 3-104,5-2-33,-6 2 139,3-3-30,0 0 141,-2 0-114,2 3 381,-3-3 227,0 3-566,-3-3-270,2 0 128,-5 0 10,6 0-49,-6 0 20,5 0 102,-4 0 1,3 0-133,-2 0 0,2 0 7,-2 0 67,2 0 71,-4 0 1,5 0-79,-3 0-114,2 0 112,-3 0 7,4 0 104,-5 0-13,5 0-151,-1 0 273,-1 0 409,2 0-545,-2 0-34,9 0 1,-4 0-161,4 0 150,-3 0 69,2 0-75,-1 0 235,2 0-133,1 0 0,-3 0 34,0 0-27,-2 0 3,3 0-20,-1 0-38,-1 3 2,0-2 18,-3 2-26,-3-1-14,3-1 1,-6 2-10,2-3 1,0 0-89,0 0 88,3 0-151,-5 0-2,5 0 141,-5 0-152,6 0 144,-6 0-11,5 0-8,-2 0-36,1 0 175,1 0-170,-2 0 337,0 0-213,2 0 47,-1 0 1,7 0-94,1 0-63,-1 0 124,1 0-164,-3 0 0,2 0-79,-1 0 164,-3 0 0,3 0 112,-2 0-9,-1 0 286,2 0-298,-3-3-40,0 2 348,0-1-383,-3 2 37,-1 0-157,1 0 15,0 0-65,0 0 164,2 0-23,-5 0 149,6 0-14,-3 0-11,0 0 0,2 0-85,-4 0 9,4 0 1,-3 0 31,2 0-97,1 0 213,-1 0-60,-1 0 72,2 0-8,-5 0-125,6 0 9,-3 0-121,0 0 107,2 0 1,-2 0-256,1 0 170,1 0-231,-2 0 95,0 0 1,2 0-349,-4 0-106,4 0 0,-3 0 200,2 0 1,1 0-2351,-3 0 817,2 0-8,-1-3 1963,3 2 0,-3-5 0,0 3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36.56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58 7654,'0'4'-1861,"0"1"1861,0-4 339,0 2-49,0 0-158,0-2 1,0 2 227,0-1-290,0-1 34,0 2-235,0 0 213,0-3 9,0 3 115,-2-3-132,1 0 2020,-2 0-1687,3 3-196,0-2 1029,0 2-1245,0-9 140,0 4-121,0-6 0,0 7 40,0-4 71,0 4-76,0-5 0,0 5 53,0-4 0,1 4 32,1-1 316,-1-2-205,1 1-152,1-1 46,-2 1-190,2 0 26,-3 3 0,0-4 110,0 2-234,0 1 214,3-2 1,-3 3 13,2-2 114,-1 1 50,-1-2 54,3 0-140,-2 2-77,2-1 56,-3 2-253,0-3 237,0 2-173,2-2 5,-1 3 84,2 0-36,-3-3 51,0 3-73,0-3 74,3 3-27,-2 0 126,1-3 0,-2 2-2531,0-2 1,0 3-1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51.79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238 186 7740,'4'4'1704,"1"-1"-1309,-4-3 623,2 0-214,0 0-288,-2 0 275,1 0-793,-7 0 19,0 0 1,-2 0-169,3 0 94,0 0 1,-3 0 15,1 0 0,2 0 71,-1 0 0,1 0 118,-2 0 1,1 2-121,1 0 0,2 0 142,-2-2 1,2 0-1,-2 1-9,1 1-73,1-1 453,2 1-428,3-2-35,-2 0 0,5 0 34,0-2 0,1-1-174,1-2 0,2 0 14,-2 0 1,2 0-23,-2-2 1,-1 3 0,2 0-96,-2-1 202,-4 2 129,3-3 144,-2 3-153,-1-1-36,0 1 1,-6 3-84,-1 0 0,-2 0 41,0 0 1,-1 1-1,1 1 1,-3 0-92,1 2 0,-3-1 0,2 2-30,-1 0 0,2-2 51,0 1 1,-2 2-159,2-2 156,-1 2 1,3-2 147,-1 1-14,1-1-133,0 2 0,1-1 86,1-1 0,3-2-39,-2 2 91,3-2 0,0 3-159,3-3 1,0 0 73,4-2 0,1 0 151,1 0-171,2 0 0,-1-2-193,3 0 182,-3-3 0,2 2 0,-2-2-96,0 1 1,1-1 52,-2-1 1,-1 0-136,-1-1 0,-3 3 0,0 0-177,-1-1 293,-1 2 1,-2-1 78,0 2 175,-3 1-99,-4-1-66,0 2 1,-3 0-65,2 0 1,0 0 41,-3 0 1,1 0-9,0 2 1,-3 2 42,3 2 1,0 1 0,0-2 125,1 0 1,0 0-98,3 0 0,-2 0 157,1 2-23,-1-1 152,8 1-205,-6-1 0,5 0-111,-1 1 18,4-4 1,3 2-106,3-2 1,-1-1-74,2-2 1,1 0 0,1 0 94,1 0 1,0-2-113,-2-1 32,3-2 0,-3 2-141,2-4 1,-1 1 54,0 0 1,-3-1-5,0 1 0,-1-1 62,-3 1 1,-1 0 138,0-1 1,-3 3 0,2 0 18,-4-1 0,-1 2-92,-4 1 1,0-1 139,-1 1 28,0 0-127,-4 2 86,5 0 0,-5 0-37,1 0 0,1 2 73,0 3 1,1-2-86,-1 1 0,1 1 202,-2 1 1,3 1-9,0-1 1,3 0 2,1 1 290,2-1-316,-1 1 0,4-2 84,1 0-156,2 0-6,2-4 1,1 4-250,2-3 0,0 0 119,2-2 0,2 0-270,-2 0 1,3 0-82,-4 0 0,2 0 0,1-3 93,0-1 0,-2 1-128,-1-2 120,-2 1 63,-1-2 0,-2-1-302,0 1 195,-2-1 315,-1 1-109,-2 0-107,0-1 1,0 1 371,-2-1 0,-3 4 184,-3 1 0,1 1-257,-2 1 0,-1 0 1,0 0 66,0 0 1,-2 1 4,1 1 1,1 1 212,0 4-157,-1-1 11,1 1-152,1-1 1,2 0 49,1-2 1,-1 2 125,1-2-119,2 2-161,2 0 1,4 0-11,3-2 0,1-1 1,3-3 89,1 0 0,2-1-217,1-1 31,0-2 0,0-2-226,0 0 174,0-1 151,-1 1 1,1-3-342,-3 1 1,2-2-60,-4 2 1,1 0 217,-3-3 1,0 3-1,-2-2 180,-2 1 1,-1 0-110,-1 3 274,0-1-134,0 4-25,-3-3 579,0 5-409,-4-2 1,1 1-80,-1 0 0,1 0 163,0 2 0,-1 0-31,1 0 0,1 1 15,1 1 0,0-1 32,-3 1 1,3 1 0,0 1-10,-1 2 0,0 1 119,1-1-309,-2 0 0,3 1 40,-1-1 1,-2 1 149,2-1-420,1 1 165,-3-1 1,6 0-64,-3 1 0,3-1-487,0 1 133,0-1 1,3-2 235,1-2 0,2-2 0,0 0-65,0 0 1,3 0-8,-1-2 135,1-2 1,-3-2-116,1-1 245,-1 1-31,1 2 0,-3-2-14,0 2 0,-2 1 189,0-2 1,-1 3 64,-1-2 0,-1 2 1,-1-2-110,-3 1 1,0 1 145,-2 2-105,1 0 32,-3 0-118,-1 0 1,-1 3 53,0 1-208,1-1 69,-3 3 1,0-2-80,0 2 1,-2 0 34,0 1 1,1 1-38,3 1 1,-1-1 79,1-1 0,-1-1 0,0 1 21,1-1 0,0 0-51,3 1 37,-1-1 0,3 0 1,-1-2 1,3 0-23,0-2 116,2-1-108,-4 4 55,6-4-51,-3 2 576,3-3-341,3-3 1,0 2-96,1-4 1,2 4 126,-2-1 0,0-2-33,3 0 1,-2 0 9,3 0 0,0 0-307,0-3 0,0 3 0,1 0 239,0-1 0,-2 0-179,2 1-51,-5-2 163,2 5 1,-5-4-195,3 3-42,-2-3 20,1 4 70,-3-1 0,-3 2 58,-1 0 0,-2 0-203,0 0 1,-2 2 55,0 3 0,1-2 73,-2 2 1,2-2 0,1 2 218,-1-1 0,1 0-69,-1 0 0,2 2 94,0-2 9,0-1-217,4 3 384,-2-6-12,3 6-59,0-5 1,1 2-111,1-3 0,2 0-72,2 0 1,0 0-20,1 0 0,1 0-86,1 0 1,2-1 0,-1 0 8,0-2 0,2-2 29,-4 1 1,3 1-203,-3-2 98,1 1 1,-3 0-185,1 0 250,-1-1 0,-1 0 75,-1 0-77,-3 0 0,-1 4 198,-4-1 1,-2 1-77,-3 1 0,2 0 1,-2 1-60,-1 1 0,1-1-15,-2 4 49,-1-1-32,5 2-118,-2-2 118,2 1-4,4-1 1,-2 0-112,3 1 92,-3-1 1,4 0 7,-1 0 0,4-2 54,2 0 0,4-1-58,1-1 1,3 0 0,0-1 95,2-1 0,1-1-72,-2-1 166,3-2-168,-3 0 30,3-2-256,-3-1 224,0 3 1,-3-1 12,1-2 1,-3 2-237,0-2 1,-1 0-63,0 1 0,-3-3 139,0 2 0,-1 0 1,0 1 116,0 0 0,-1-1-96,-2 3 227,0 2-187,0-1 1,0 3 361,0-2-53,0 2-167,0 0 398,-3 2-292,3 0 1,-4 0-29,2 0-187,1 0 1,-2 0 150,3 2 48,0-1 49,0 5-53,0-3-96,0 1-136,0 2 105,0-3 1,2 1-123,1 1-303,-1-1 160,1 2 1,-2 0 93,3-2 1,-2-1 24,3-3 0,-3 2 0,2 1-84,1-2 0,-1 0-44,0-1 1,-1-1-93,2-1 233,0 1 0,-3-5-94,2 2-8,-2 1 97,0-2 0,1 1-147,-1-2 0,0-1-20,-2 1 302,0-1 1,0 1-33,0 0 0,0 1 235,0 1 407,0 3-358,0-5-27,0 5 363,0-2-187,-3 3 59,2 0-335,-2 3 1,1-1-345,0 2 167,0-3 0,2 3-117,0-2-392,0-1 294,0 2 211,3-3 4,-2 0-42,4 0 0,-2-1 174,1-1-58,2-2 0,-2-2-110,2-1 1,-2 1 49,1-1 1,-2 3 117,1 0 0,1 0 15,-2-3 1,-1 3-1,-2 0 11,3 2 84,-3-3 26,3 4-165,-3-5-200,3 5 52,-2-4-147,2 4 777,-3-2 1,-3 7-633,-2 1 113,3 2 1,-2-4 0,3 2-34,-2-1 1,-1 0 14,2 3 0,-2-1-86,2 0 1,-3 1-1,0 0-100,0 2 0,0-2 66,1 4 1,0-2-64,-3 1 108,1-2-197,2 4 101,-1-5 1,3 3 30,-2-4-539,3 1 332,-2-1 0,3-3-26,3 0 0,-2-3 304,3 0 24,1-3 0,1 0-109,0-3 1,1-1 71,-1 1 1,0-1 117,-2 1 0,2-1-41,-2 1 0,0 2 53,0-1 1,-3 3 0,2-1 54,0 0 0,-2 0 398,1 1-229,-1 1-169,-1-2 0,-2 4-25,-1 1 43,-2 2-85,2-1 0,-1 3 58,-1-2 0,1 2-20,-2 0 1,1 2-107,1 0 1,1-1 11,-2 2 0,0-2 1,1-1-142,0 1 1,-1-1-160,3 1 171,-3-1 50,5-2 1,-3 1-201,3 0 109,-3-3 1,2 4-61,-2-5 63,3 2 397,0-1-250,0-1 251,0 2-156,3-3-305,-2 0-91,2 0 7,0 0 121,-3 0 78,3 0 198,-3-3-282,3 2 431,-2-1 0,2 2 372,-1 0-368,-1 0-791,2 0 692,-3 2-186,0-1 220,0 5 37,0-5-180,0 1 25,0 1-99,-3-2 1,2 3 28,-1-2-189,2-2 216,0 3-73,0 0 173,0-2-138,-3 2 18,2-3 2,-2 0-184,3 3 121,0-3-234,0 3 197,0 0 227,-3-2-165,3 2 452,-3-3-375,3 2-131,0-1-391,0 2 574,0 0 3,0-2-274,0 1-62,0 1 96,0-2 342,0 2-249,0 0 99,0-3-275,0 3 411,0 0-168,0-2-279,0 2 106,-3-3-246,2 0 356,-2 0 148,3 2-25,0-1-77,0 2-175,0-9 162,0 5-8,0-5 3,0 3 1,0 2 133,0-3 1,1 2 1,1 0-68,-1-1 24,2 2-22,-3-5-209,0 5 172,0-4-231,3 4 218,-3-2 1,3 2 3,-3-1-96,0 2 48,3-6 233,-2 5-111,2-5 0,-3 5-91,0-3 13,2 2 22,-1-1-1,2 3 5,-3-2-103,0 1 105,0-2-86,3 3 75,-2-3 251,1 2-159,-2-1 0,1 0 5,1-1-56,-1 1-302,2 2-29,-3-3 157,3 3 113,-3-3 287,3 3-305,0 0 24,-2 0 154,2 0-95,-3-3 42,0 2-209,0-2 77,3 3-144,-3 0 166,3 0 0,-1 0-168,0-2 156,0 1-106,-2-2 49,0 0 232,0 2 43,0-1-183,3 2-174,-2 0 116,2-3-172,-3 2-81,0-2 463,0 0-162,0 3 412,0-3-561,0 0 171,0 2 16,0-2-4,0 0-182,0 3 155,0-3-4,0 0-78,0 2 104,0-1-256,3 2 132,-3 0 54,3 0-158,-3-3 87,0 2 9,0-2 91,0 0-80,0 3-38,0-3 75,3 3-8,-2 0 0,2-1 2,-3-1 65,0 1 109,0-2-66,3 3-74,-3 0-155,3 0 166,-3-3-124,0 3 312,0-3-85,3 3-225,-2 0 176,2 0 117,-3 3-176,0-3 213,0 3-166,0 0-19,0-2 1,0 2-266,0 0 186,0-3-156,-3 3 250,2 0-64,-2-2-15,3 2 237,0-1-209,0-1 1,-1 2-18,-1-3 90,2 0 43,-3 3-48,3-3-59,0 3-211,-3 0 135,2-2-63,-2 2 39,3-3 183,0 3 77,0-3-135,-3 3 163,3-3-432,-3 0 38,0 3 206,2-2-246,-2 2 286,3-3 248,-2 0-118,1 0-138,-2 2 9,3-1-166,0 2 100,-3-3 36,3 0-74,-3 0 43,3 3-2,0-2-48,0 1 63,-3-2-29,2 0 90,-2 0-67,3 3 46,0-2-5,0 2-169,-3-3 138,3 0 321,-3 0-382,3 3 77,0-3-55,0 3 49,0 0 27,0-2 131,0 2-157,0-1-28,0-1-65,0 2 84,0 0-94,-3-2 83,2 1-204,-2-2 108,3 3 50,0-2 435,0 2-221,0 0-121,0-3 264,0 3-276,3-8-171,-2 3 159,2-4 0,-3 6-3,0-2 2,0 1-3,3-5-4,-3 5 1,4-2 115,-2 1 1,-1 0 118,1-2-205,-1 3 1,-1-4-29,3 3 45,-3-1 17,3 1-177,-3 1 157,0-2-238,0 0 226,0 2-2,3-1-78,-2-1 256,1 2-134,-2-5 62,0 6-108,3-6 45,-2 5-42,2-2-49,-3 3-17,0-3-188,0 3 122,0-3 67,0 0 199,0 2-183,3-1 127,-3 2-125,3 0 1,-3-3 207,0 2-245,0-2-33,0 0 85,0 3 24,0-3-45,3 3 223,-2-3-205,2 2 328,-3-2-113,0 0-143,0 3 0,0-3-125,3 3-52,-3-3 180,3 2 41,-3-2-306,0 1 7,3 1 137,-2-2 412,2 0 67,-3 2-128,0-1-410,2-1-174,-1 2 148,2-2 126,-3 0-111,3 3 127,-2-3 0,1 2-54,-2-1 98,0 1 1,1-2 91,1 3 0,-1 0-57,1-2 24,-1 1 0,-1-3-145,0 2 96,3 1 3,-3-1-137,3 2 152,-3-3-324,0 2 41,3-5 1,-2 5 132,1-3 1,1 1-195,-1-1 11,0 3-469,-2-5 198,3 5 291,-2-4 0,2 2-2178,-1-2 1463,-1 0 1,2 3-90,-3-2 1,2 2 1038,0-2 0,3-1 0,-1-1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42.2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7 975 5951,'0'-4'-114,"0"2"3259,0 2-3116,-3 2 97,3-1 0,-3 3 100,3-2 48,0-1 377,0 1-544,0 1 177,0-2 961,0 2-1215,3-3 43,-3 0 0,3-1 411,-3-1-117,0 1-161,0-2 1,1 1-83,1 0-106,-1 0 98,2 2-198,-3-3 127,0 2 1,0-2-208,0 1 144,2 1 0,-1-3 64,1 2-20,-1 2 0,-1-4 11,0 2 0,1 1 51,1-1 1,-1 1 115,1-2-12,-2 3 150,0-3-292,0 0 1,1 2-19,1-1-15,-1 1 1,2 1-102,-3-2 116,0 1-177,0-2 103,3 0 263,-3 2-210,3-1 76,-3 2-72,0-3-49,0 2 89,0-2-8,3 3-45,-2 0 522,2 0-435,-3-3-171,0 3 145,0-3 7,0 0 186,0 2-148,0-2-82,3 3-33,-3 0 0,3 0 1,-3-2 53,0 1 393,0-2-387,0 0-92,0 2 126,3-1-96,-2 2 245,1 0-162,-2-3-7,0 2 55,0-2-376,0 0 206,3 3-164,-2-3 205,2 3 164,-3-3-190,0 2 110,0-2-84,0 0 51,0 3 88,3-3-94,-3 3 232,3 0-207,-3-3 26,0 2-183,0-1 29,0-1 126,0 2 203,0-2-231,0 0 28,3 3-174,-2-3 140,2 3-21,-3-3 5,0 2 41,0-2 0,0 1 66,3 0-125,-3 0 26,3 2-95,-3-3 93,0 2 7,0-2 166,3 3-85,-2 0 17,2 0-81,-3-2-79,0 1 26,2-2-137,-1 3 92,2-3 63,0 2 63,-2-1-95,1 2 13,-2-3 52,0 2-28,3-2 174,-2 3 95,2 0-223,-3-3 1,1 3-93,1-3 64,-2 3-193,3 0-32,-3-3 190,0 2-16,0-2 248,3 3-161,-2 0 104,2-2-109,-3 1-174,2-2 55,-1 3 3,2-3 91,-3 2-69,0-1 1,2 1 114,0-1 47,0 1-66,-2-2-43,0 0-2,0 3-2,0-3-21,3 3-4,-2 0 1,2-1-15,-3-1 26,0 1-10,0-2 7,0 0 0,0 3 1,0-3 1,3 3 143,-3 0 114,3 0-220,-3-3-33,0 2-93,0-2 9,0 1 102,0 1-109,0-2 76,3 3 54,-2 0 1,2-1-71,-3-1 175,0 1-320,0-1 89,0-1 0,0 2 87,3-1 49,-3 1 302,3 1-367,-3-3 144,0 3-219,0-3 1,1 1-64,1 0 93,-1-1 36,2 3-13,-3-2 131,0 1-173,0-2-33,2 0-4,-1 2 133,2-1-49,-3-1 52,0 2 284,0-2-310,0 0 1,1 3-2,1-3 43,-1 3-198,1 0 135,-2-3 27,0 2 1,1-2-74,1 3 36,-1-3-1,2 3 37,-3-3-10,0 0 0,0 2 96,3-1-59,-3 1 9,3 1 98,-3-2-125,0 1 1,1-2 106,1 3-91,-1-3-13,2 3-38,-3-3 1,0 1-15,2-1-178,-1 1 17,2 2 141,-3-3 52,0 3 42,0-3-92,0 0-11,3 2 112,-2-2 0,1 3-71,-2-2 40,0 1 0,1-2-1,1 3 1,-1-1-14,1-1 113,-1 1-105,-1-1-9,0-1 0,1 2 12,1-1 0,-2 0 29,3 0 21,-3 2 98,0-3-66,0 0 1,1 2 10,1-1-626,-1 1 180,2 1 44,-3-2 251,0 1-117,0-2 389,0 0-71,3 2 0,-3-1 17,3 2-189,-3-3 53,0 2-4,0-2-111,0 0 0,1 3 107,1-3-95,-1 3 66,2 0-39,-3-3 159,0 2-52,0-2 48,2 0 202,-1 3-231,2-3 0,-3 2 45,0-1-50,0 1-744,0-2 536,3 3 0,-3 0 25,3-2-116,-3 1 587,0-2-298,0 0 107,0 2-184,0-1 41,3 2 1,-2 0 13,2 0-13,-3-3 33,0 2 1,0-2-257,0 0 197,0 3-196,3-3 186,-3 3-5,3 0 4,-3-3-26,0 2 230,0-2-194,0 1 1,0 1-61,3-2 64,-2 3 4,2-3-44,-3 2 46,0-1-135,0-1 107,0 2-112,0-2 1,2 2 77,0-1 55,0 2 164,-2-3-157,0 0 97,0 2-97,0-2 65,3 3-30,-2-3-25,1 3-22,-2-3 14,0 0 7,0 2-297,0-2 244,3 3 18,-2-2-19,2 1-30,-3-2 17,0 0 15,0 3-43,0-3 98,3 0-57,-3 2 2,3-2 20,-3 0 0,1 3 40,1-2 1,-1 0-46,1 0 31,-1 1-18,-1-2-141,0 1 109,0 1 22,2-2 0,-1 2 260,1-1-196,-1 1-43,-1-1-195,0-1-6,0 2 196,3-2-187,-2 3 443,1-3-200,-2 3 114,0-3 0,1 1-76,1-1-27,-1 1-214,2 2 217,-3-3-269,0 3 98,3-3 1,-3 2 23,3-1 28,-3 1 267,0-1-234,0-1 1,1 2-26,1-1-187,-1 1 259,2 1-225,-3-3 163,0 3-10,3-3 1,-3 2 279,2-1-231,-1 1 421,-1-2-399,0 0 21,3 3 67,-2-3-231,2 3-207,-3-3 213,0 2 26,2-2 69,-1 1 87,2 1-145,-3-2 56,0 0 20,3 2-15,-2-1-1,1 2-6,-2-3 248,0 2-194,0-2 0,1 1 108,1 0-133,-1 0-55,2 2-87,-3-3-21,0 2 1,1-2 83,1 3 1,-2 0 155,2-2 230,-1 1 134,-1-2-416,3 3-94,-2-3 187,2 2-533,-3-1 259,0-1 1,0 2 9,2-1 264,-1 1-75,2 1 52,-3-3-129,0 3 0,1-3 39,1 3-9,-1 0 1,1-1-187,-2-1 84,0 1 66,0-2 214,3 3-12,-2-3-130,2 3 71,-3-3-77,0 0 1,1 2-103,1-1 106,-2 1-123,3 1 98,-3-2 190,0 1-102,0-2 1,2 2-45,1-1-135,-1 1 159,-2-1-220,0-1 169,3 2-355,-3-2 183,3 3 124,-3-3-33,0 3 338,0-3-301,3 0 373,-2 2-193,2-2-53,-3 3-251,0-2 190,0 1-120,2-2 1,-1 2 110,1-1 12,-1 1 69,-1-1-53,3-1-58,-3 2 1,3-3-65,-3 2 77,0 2-169,0-3 149,3 3 0,-2-1-182,1-1 158,-1 1-34,-1-2 25,0 0-20,0 3 105,0-3 1,2 2-82,0-1 185,0 1-162,-2-1 24,0-1-117,0 2 1,1-2 23,1 3 1,-1-1 53,1-1-157,-1 2 96,-1-3 88,0 0-63,0 2 127,0-2 110,0 0-192,0 3 1,0-3 25,2 3-45,-1-3 35,2 2-53,-3-2 45,0 1-149,0 1 131,0-2-28,3 3 17,-2-3-10,1 2 165,-2-4 3,0 4 21,0-2-253,0 0 1,1 3 75,1-3 1,-1 2-138,1-1 322,-1 1-14,-1-2-28,0 1-3,0 1 30,0-2 1,1 1-349,1 0 221,-2 0-233,3 2 128,-3-3 51,0 2 53,0-2-49,0 0-28,0 3 159,0-3-117,3 3-44,-2 0 0,2-1 80,-3-1-232,0 1 171,0-2-20,0 0 106,0 3-13,0-3 1,3 3-69,-3 0 372,3-3-175,-3 2 57,0-2-271,0 1 103,0 1 0,1-2-258,1 3 121,-1 0 0,1-1-39,-2-1 117,0 1 1,0-1 63,0-1 284,0 2-156,0-2-163,3 3 0,-2 0-212,1-3 230,-1 3-311,-1-3 224,0 0-33,0 2 136,0-2 37,0 1-124,0 1 205,0-2-392,3 3 239,-3 0-182,3-3 40,-3 2 73,0-1 57,0-1-40,0 2 524,0-2-457,0 0-265,0 3 71,0-3 164,3 3-1,-2-3-121,2 2 602,-3-2-372,0 0-355,0 3-287,0-3 349,0 0 1,0 2-45,3-1 53,-3 1 743,3 1-391,-3-2-90,0 1-472,0-2 332,0 0-123,0 3-25,0-3 234,3 3-103,-2 0 0,2-1 254,-3-1-70,0 1-181,0-2-9,0 0-223,0 3 139,0-3-11,2 3 0,-1-1-303,1-1-543,-1 1-5067,-1-2 4325,0 1 1743,0 1 0,3-2 0,0 3 0</inkml:trace>
  <inkml:trace contextRef="#ctx0" brushRef="#br0" timeOffset="2359">540 64 11930,'-4'0'615,"1"0"252,3 0-685,0-3-216,0 3 614,0-3-604,0 0 1,1 2-78,1-1 0,-1 1-45,1-2 6,-1 3-41,-1-3 158,2 3 11,-1-3 391,2 2-168,-3-4 1,1 4-46,1-1-277,-1 1-161,1-2-63,-2 3 621,0-3 219,0 0-324,0 2 1907,0-2-1885,0 9-463,0-5 124,0 5-365,0-3 177,0-2-823,0 1 949,3-2 0,-2 0 145,1-2 135,-1 1 142,-1-2-151,0 0-110,0 3 1,0-4 323,0 2-152,0 1 0,0-2-50,0 0-63,0 3 44,0-3 177,0 0 28,0 2 198,0-2-245,-3 3-5,2 0 25,-2 0-310,3 3 158,0-2-37,-2 2 0,1-2-257,-1 1 21,1-2 1,1 4-152,0-2 156,0-1-58,0 2 400,3-3-9,-2 0 308,1 0-424,-2-3 20,0 2 59,0-2 58,0 0-108,0 3 0,0-4 36,0 2-261,0 1 89,0-2 112,0 1-2,0 1 926,0-2 1,-2 6-1246,0 1 127,0-1 227,2 3 1,-1-5-374,-1 3 192,1-2 1,-1 1-148,2 0 182,0-3 0,-1 5-246,-1-3 208,1 0 1,-2-1-169,3 1-30,0-1 62,0 2 182,3-3 160,-2 0 1,2-2-128,-1 0 238,-1-1-68,2 1 45,0 1 16,-2-5-182,1 6 125,-2-3 47,0 0 219,3 2-170,-2-2-91,2 3 1,-4 2 0,0 1-125,-1 1 1,-1-2-115,1 2-115,1-2 0,-4 3 119,3 0 1,-1-3-187,1 1 123,1-3-614,-2 0 678,6-3 1,0 2 4,1-3 84,-1 2 188,0-1-245,-2 1 0,4 0 319,-3-2-181,0 3 1,-1-2 108,1 3 17,-2 0 140,3 0 1,-6 2-357,-1 0 0,1 3-184,1-1 77,-1-1 1,2 0 134,-2 0-436,3-3 79,0 3 122,-3 0 75,2-2 127,-1 2 241,2-3-168,2-3 1,0 2 9,2-1-62,-2-2 0,1 4-26,-1-2 11,-1-2 214,2 3 405,-3-2-557,-3 9-265,2-4 1,-2 3-24,1-5 1,1 1 57,-1 1 223,1-1-84,1 2 87,3-6-61,-2 2 0,1-2-9,-2 0 200,0 3 1542,0-3-1868,-2 3-183,1 0 125,-5 3 214,5-3 1,-2 4-496,1-2 222,1-1-640,-2 2 0,3-3-17,0 3-454,-3-3-2128,3 3 2854,-3-3 0,3 0 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12.63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270 1 13143,'0'3'304,"0"0"-186,0-3 18,0 3-25,0-2 301,0 2-210,3-1 416,-2-1-35,2 2-294,-3 0-219,0-3-14,0 3 102,0 0 0,0-2-102,3 1-76,-3-1 116,3 2-175,-3-3-12,0 3 83,0 0 0,1-2 97,1 1-58,-1-1 27,2-1 133,-3 2 8,0-1 70,0 2-344,0 0 199,0-2-193,2 1-76,-1-2 188,2 3-88,-3-2 175,0 2-129,3-3 1,-2 1 106,1 1-69,-2-2-157,0 3 222,0 0-34,0-2 205,0 2-330,0-1 60,0-1 413,0 2 1,1-1-369,1 0-124,-1 0 168,2-2-62,-3 3-23,0-2 0,1 2 4,1-3 0,-2 1 27,3 1 131,-3-2-97,0 3-113,3-3 108,-2 3-47,2-2 1,-3 2 91,0 0 208,0-3-230,3 3 34,-3 0-93,3-2 1,-2 2 37,1-3-100,-1 2-20,1-1 140,-2 2-55,3 0 39,-2-2 1,2 2-42,-3-1 1,1-1 39,1 1-31,-2-1-104,3-1-104,-3 3 120,0-3 39,3 3 108,-2 0-105,2-2-16,-3 2 17,0-1-108,0-1 122,0 2-104,3-3 1,-3 1 78,2 1-255,-1-1 34,-1 1 136,3 1 17,-2-2 8,2 2 106,-3-3 348,0 3-21,0-3-146,0 3-395,0 0 187,2-2-257,-1 2 762,2-3-704,-3 3 175,0-3-309,0 3 442,0 0-170,0-2 68,0 2 92,0-1 189,0-1-15,0 2-340,0 0 0,1-3 66,1 3-1,-1-3-112,1 0 24,-2 3-61,0-2 173,0 2 0,1-1-56,1 0 212,-1 0 234,2-2-360,-3 3 43,0-2-400,0 2 138,3-3-299,-3 2 231,3-1 420,-3 2-86,0 0-63,0-2 0,1 1-162,1-2 439,-1 0-41,2 3-161,-3-2-374,0 2 271,2 0-136,-1-3 54,2 3 0,-3-2 23,0 1 17,0-1-5,3 2 0,-2-3 18,1 3 144,-2-3-97,0 3 303,3 0-215,-2-2 0,2 2 1,-2-1 387,1 0-456,-2 0 121,3-2-99,-3 3-136,0-3 51,0 3 4,3-3-370,-2 3 76,2-2 258,-3 2 0,0-1 34,3 0 174,-3 0-1,3-2-190,-3 3 64,0-2 0,1 2-38,1-3 62,-1 2-164,2-1 129,-3 2 1,0-1-128,2 0 109,-1 0-63,2-2 167,-3 3-103,0-2 0,1 3-3,1-2-48,-1-2 19,1 3 0,-2-2-37,0 1 51,0-1 1,3 2-10,-2-3 143,2 2 31,-3-1-148,0 2 4,0 0 0,0-2 5,3 1-12,-3-2 1,3 1-65,-3 1 80,0-1 104,0 2 114,0 0-137,0-3 15,0 3-68,3-3 0,-2 1-57,1 1 64,-1-1-621,-1 2 375,0 0 161,0-3 1,0 3-3,2-3 54,-1 0-119,2 0 287,-3 3-126,0-2 168,0 2-278,0-1 84,0-1-220,0 2 74,0 0 95,3-2-49,-2 1 1,1-1-125,-2 1 149,0-1-13,0 2 47,0 0-48,0-3 9,0 3 1,3-2-9,-1 1 38,0-1-229,-2 2 160,0-1-38,0-1 37,0 2 164,0 0 2,0-2-134,0 1 145,0 1-107,0-2 0,1 2 29,1-3 8,-2 3-14,3-3-6,-3 3 166,0 0-111,0-2-48,0 2 1,1-1-19,1 0-27,-1 0 46,2 1 4,-3-2-210,0 1 187,0 1-169,0-2 1,0 3-113,0-2 192,3-2 81,-3 3 0,3-2 14,-3 1-38,0-1 0,0 2-36,0 0 147,0-3 7,0 3-49,3-3 22,-2 3-46,2-2-7,-3 4-15,0-4 0,0 3 0,0-3 57,2 1-51,-1 0 62,2 1-57,-3-2-1,0 2-19,0 0 26,0-3-185,3 3 112,-3 0-16,3-2 1,-2 4 66,1-3-31,-1 0 48,2 1-24,-3-2-30,3 4 195,-3-4 14,3 2-17,-3-3-131,0 3 24,3-3-27,-2 6-34,2-5 1,-3 4-238,2-3 105,-1 0 137,2 1 0,-2-2 51,1 1 5,-1 1 220,1-2-279,-2 2 132,0 0 1,3-2-77,-1 4-48,0-4 1,-1 2 11,1 0-98,-2-3 1,3 4 75,-3-2 14,0-1 0,2 2 134,1-1-150,-1-1 383,-2 2-346,0 0 0,0-2 226,2 1-142,-1-2-58,2 3-63,-3-2 1,1 3 132,1-2-109,-1-2 1,1 4-9,-2-2-137,0-1 144,0 2-189,3-3 185,-2 3-17,2-3 11,-3 3 0,1-1 224,1 0-179,-2 1 0,3-3 44,-3 2-64,0-1 1,1 2 22,1-3 7,-1 3-163,2-3 48,-3 3 0,0-1-148,3 1 59,-3-1 96,3-2 14,-3 3-19,0-3 1,1 3-93,1-3 78,-1 0-233,2 0 275,-3-3 0,-3 0 55,1-4 1,-1 3-51,1 0 1,1 0 79,-3-3 0,1 3 0,0 0 43,0-1-96,-2-1 1,2-1 152,-1 1-138,-2 0 1,5 1 1,-3 1 225,2 0-106,-4-3 1,5 3-13,-3 0 0,2 2-65,0-3 1,1 3-18,-1-2-27,1 3 0,-4-3 7,3 2 1,0 0 0,1-1-118,-1 0 130,1 1 1,-2 1 12,3-1 227,0 1-6,0-2-184,-3 3 1,3 0 51,-3-2-414,3 1-262,0-2 247,0 0 13,0 2 314,0-1-140,0-1 207,0 2-15,0-2 78,0 0-80,0 3 16,-3-3 3,2 0-34,-2 2-77,3-2-12,0 1 41,0 1 1,0-2-15,-3 3 1,3-1 12,-2-1-118,1 1 1,1-2-82,0 1 153,0 1-19,0-2 116,-3 0-120,2 3-17,-1-3 35,2 3-62,0-3 103,0 2 0,-1-2-42,-1 3 132,1-3-102,-2 3 605,3-3-476,0 0 341,0 2 164,0-2 0,1 8-567,1-1 1,-1 3-22,1-3 1,1 0-130,-1 0-20,0-2 213,1 3-274,-3-1 7,6 0 107,-5 1 1,2-2 31,0 1 0,-2 1-18,3-3 75,-2 3 1,1-3 7,-3 2 1,2-2 110,0 3-58,0-4 0,0 3-52,0-2 143,0-2-162,1 6 1,-2-4 87,1 2-237,2-3-45,-4 5 190,3-5 6,0 2-27,-2-3 132,2 0-127,-3 2 67,0-1-144,0 2 98,0 0-158,2-2 160,-1 1-309,2-2 263,-3 3-103,0-2 81,0 2-44,3-3-2,-2 3-54,1-3 1,-2 4 27,0-2 28,3-1 242,-2 2-213,2-1-13,-3-1 184,0 2 1,2-2-58,0 1-84,0-1-325,-2 1 189,0 1 154,0-2-97,0 2-23,3-3 323,-2 0 149,2 3-261,-3-3-242,0 3 186,0 0 1,0-2-22,3 1 0,-3-1 125,3-1 172,-3 3-177,0-3 135,0 3-213,0 0-154,3-2 26,-2 2-52,2-3-129,-3 2 329,0-1-143,0 2 215,2-3 8,-1 3 18,2-3-128,-3 3 1,1-1 43,1 1-40,-1-1 0,1-2-50,-2 3 44,0-3 94,0 3-119,3 0 40,-2-2-158,2 4 139,-3-4-5,0 2-75,3-3 67,-3 0 1,3 1 28,-3 1-12,0-1 238,0 1-150,3 1-43,-2-2-46,2 2-41,-3-3 1,0 2 103,2 0-118,-1 0 0,2-1 211,-3 1-156,0-1 148,0 2 7,0-1 101,3-1-179,-2 2-162,1 0 22,-2-2 0,3 2-142,-1-1 91,0-1 106,-2 2-68,0 0-55,0-3 80,3 3 1,-3-2-112,3 1 87,-3-1 1,0 2 16,0 0 85,0-3 167,3 3-135,-2-3-51,2 3 4,-3-2-33,0 2 0,0-1 48,3 0-91,-3 0-6,3-2 212,-3 3-134,0-2-17,0 1 0,1 1 82,1-1-45,-1 0 178,2-2-201,-3 3 206,0-3-133,0 3-34,2-3-148,-1 3 168,2-2-170,-3 2 107,0-1-144,0-1-10,0 2 119,3-3-86,-3 0 0,3 1 125,-3 1-94,0-1 98,0 1-97,0 1 50,0-2 0,1 2-12,1-3-88,-1 0-85,2 0 165,-3 3-5,0-3-17,0 3 91,0 0 0,0-2-98,3 1 141,-3-1-110,3-1 44,-3 3-18,0-3 9,0 3-196,3 0-85,-2-2 222,2 2 1,-3-3-1,0 2-43,0-1-37,0 2 370,2 0-245,-1-3 256,2 3-152,-3 0-60,0-2 33,0 2-249,3-3 1,-2 3-60,1-3-10,-2 3 204,0 0 19,0-2 1,0 2-1,1-1 129,1 0-89,-1 0 164,2-2-186,-3 3-63,0-2 78,0 1-91,0 1 102,0-2-42,3 2 172,-3 0-148,3-3-45,-3 3 50,0 0 0,1-2 8,1 1 28,-1-1 0,2-1 24,-3 3 0,0-3 131,0 3-176,0 0-108,0-2 128,3 1-62,-3-2 1,3 1 60,-3 1 30,0-1-65,0 2-14,0 0 19,0-3 7,0 3-109,3-3 102,-2 3-102,1-2 77,-2 2-9,0 0-36,0-3 59,0 3-13,0 0 1,1-2 81,1 1-71,-1-1 11,2 1 78,-3-1-1,0 2-69,0 0 125,0-2-83,0 1-182,0 1 1,1-2 32,1 1-31,-2-1-31,3-1 195,-3 3-80,0-3 116,0 3-91,0 0 18,0-2 90,0 2-59,0-1-166,0-1 143,3 2-97,-2-3 80,2 0-13,-3 3 28,0-2-24,0 1 25,0 1-25,0-2 166,0 2 15,0 0 33,0-3-168,0 3 1,0-1-162,3 1 187,-3-1-68,3-2 36,-3 3-42,0-3 109,0 3 58,0 0-126,0-2 76,0 2-31,0-1-239,0-1-270,0 2 408,0 0-55,0-2-6,0 1 145,3-2-145,-2 3 133,2-2-95,-3 2 29,0 0 1,0-3 243,0 3 0,0-1 8,2 0-16,-1 1-119,2-3-10,-3 2-183,0-1 25,0 2 156,3-3-286,-2 0-7,1 3 76,-2-2 82,0 1 284,3-2-231,-2 0 190,2 0-153,0 0-7,-3 0 80,3 0-145,0 0 81,-2 0-148,2 0 108,-1 0-160,-1 0-63,2 0 272,0 0 247,-2-2-66,1 1-90,-2-2-120,0 0-156,0 2-36,0-1 96,0-1-5,0 2-42,0-2 209,0 0-151,0 3 19,0-3 35,0 0-23,0 2 30,0-2 1,-2 3-19,1 0 4,-2 0 318,3-2-114,0 1-85,0-2 1,-2 2-111,0-1-149,0 1 115,2-1 239,0-1-10,-3 2-191,2-2 305,-2 3-354,3-3-56,0 3 1,0-3 125,-3 3-78,3 0 60,-3 0-53,3-3 166,0 2 138,0-2-278,0 0 92,0 3-78,0-3-101,-3 0 125,2 2 5,-2-2-53,3 3 16,0-2-62,0 1-161,0-2 133,0 0 81,0 2 0,0-1-13,-2 2-3,1 0 139,-2-3 7,3 2 91,0-2-249,0 0 1,-1 3 68,-1-2 0,1 0-12,-1 0 36,2 1-99,0-2 62,-3 3 1,2 0-94,-1-2-181,1 1 205,1-2 361,-3 0-158,3 2 1,-3-2 95,3 1-60,-3 1 34,2-2-135,-2 0 1,3 3-65,-3-3 0,3 2-36,-2-1 0,0 1 78,0-1 80,1 1 0,-2-1 54,1 0 126,1 0-270,-2-1 301,0 2-15,3-2-178,-3 3 43,0 0-676,2 0 307,-5 3-276,6 1 329,-3 2 0,2 1 0,0-1-112,-1 1 1,-1 0 78,3 1 1,0-1-76,0 2 0,0 0 141,0 0 0,0 0 1,-2-1-79,0 0 0,0 1 263,2-3-64,0 1 60,0-1 1,0 1 0,0-1-106,0 0 370,0-2-147,0 2 1,1-6-73,1 3 203,-1-3-32,1 0-126,1-3 56,-2 0-77,2-6 1,-1-1-84,0-3 1,0 0 41,-2 0 0,0 0-24,0 0 0,0-2 40,0 1 1,0-1 0,-2 2 28,0 3 1,-3-2 448,1 4-359,-2-1 1,-1 3 57,-2-1 1,2 4 144,-1 1 1,-2 1-242,2 1 1,-1 5-53,3 1 0,0 6 0,1 0-89,1 2 1,0 3-499,0-2 291,1 3 128,3-4-25,0 4 1,0-4-15,0 3 1,0-3-207,0-1 0,2-1 89,0-3 0,1 1-850,-1-1 739,-1-1 0,3-2-360,-2-2 176,-1-1 99,4-3 250,-1 0 126,2-6-208,-2 2 26,-1-5 527,0 0-234,-3-1 410,6-6-263,-5 2-186,2-7 0,-3 4 56,2-4 265,-1 1-255,2-2 0,-3 4 445,0-2-393,-3 6 1,2 1 0,-3 3 195,1 1-286,-2 5 0,4-2 64,-3 6 0,-1 4 31,-1 2 0,2 3-227,-1 4 1,3 4 72,-2 2 0,2 2 0,0 3-332,2 0 1,0-1-766,0 0 560,0-1 240,0 1 36,0-4-531,2 4 437,-1-7 0,3 0-140,-2-4 1,-1-2-293,1-1 295,1-2 256,1-3 1,2-4 509,-2-5 0,2-1-243,-2-3 0,2-1 579,0-5 0,0-2 91,1-2 1,-2-2-463,0-1 0,0-1 0,-2 1 138,0-1 0,-1 2 335,0-3-482,-2 6 1,0 0 183,-2 8-84,-2 0 1,-2 8-93,-1 4 0,1 6-151,-1 9 0,1 1-232,0 6 1,0-1 0,1 2 166,1-1 1,1 1-984,-1-2 0,3 1 469,-1 0 1,0-2-860,0-3 250,1 1 0,-2-4-495,3-1 1,1-5 668,1-4-389,-1 1 778,5-7 0,-5 3-83,3-6 943,1-3-337,1-4 0,1-6-128,-1-4 1,0-2-105,1-3 0,-1-3 11,1 0 1,-3-3-12,0 1 0,-2-2 0,0-2 0,-2 6 11,-2 2 1,-3 7 1135,-3 8 0,0 5 359,-3 6 1,3 10 178,-3 7-1617,3 7 1,1 9-338,3 5 0,2 3 465,0 2 0,1-5 5388,1-3-2694,0-3-2642,0-3-63,0-3 0,-2-10-71,0-5-3355,-3-6 1,2-8 1754,-1-5 0,1-7-2452,3-2 2186,0-1 1948,0-1 0,0-4 0,0 1 0</inkml:trace>
  <inkml:trace contextRef="#ctx0" brushRef="#br0" timeOffset="1952">251 315 7578,'7'0'0,"-1"0"1048,0 0 0,-1 0-279,-1 0 0,0 0-80,3 0 0,-3 0-426,0 0 14,-2 0-110,0-3 0,-2-3-23,0-2 0,0-1-126,0 0 0,0 1 89,-2-2 1,0 1-128,-2-2 34,0 3 0,-3 0 201,1 4-122,-1-2 11,4 2-19,-3 1 994,3 0-218,-4 3 0,1 1-397,2 1 0,1 2 933,3 5-923,0-2 1,3 4 572,1-2 1,2 2-494,1 0 0,-1 1-20,0 1 1,1-3 0,-1-2-260,1-3-253,-1 0 0,0-4 193,1 1-543,-4-4 306,0-2 1,-3-5 20,0-2 1,-3-3 70,-1-1 0,-2-2 0,-2 1-717,-1 0 167,-2 2-60,4-2 177,-5 3 150,5 3 48,-3 1 1,4 3 797,-1-1 0,1 4 805,0 1 0,2 2-1011,2 2 1,0 3 0,1 5-372,-1 0-56,0 3 0,4 1 0,0 1 0,3 1 0,-1-2 0,2 1 0,0-5 0,1 2 0,-1-4 0,1-2 0,-1-4 0,1-2 0,-1-2 0,0-5 0,-2-3 0,1-8 0,-3-3 0,0-4 0,-2 0 0,0 2 0,0 2 0,-3 3 0,-1 3 0,-2 5 0,-3 1 0,2 2 0,-2 3 0,2 2 0,-2 7 0,2 0 0,0 7 0,2 0 0,3 3 0,-1 5 0,1-1 0,2 2 0,-2-3 0,4-1 0,-1 1 0,3-3 0,3 0 0,1-2 0,1-6 0,0 2 0,-2-9 0,5 2 0,-1-4 0,-2-4 0,0-5 0,-3-4 0,-1-2 0,-3-1 0,-2-2 0,-2 1 0,-5 3 0,-4 1 0,-1 2 0,-1 2 0,-2 3 0,-2 1 0,-2 3 0,0 1 0,0 3 0,-1 5 0,1 2 0,-3 0 0,5 2-3467,0-1 532,3 1 1,2-5-5205,1-2 8139,-1-2 0,2-5 0,-3-2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36.48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1082 365 8618,'10'-2'-436,"-3"-5"291,-5 5 217,-2-7-162,0 9 1,0-2-62,0-4 5,0 4 90,0-7 0,-2 9 4,-5 0 1,3 0 31,-9 0 0,7-6-21,-7 0 267,9-1-115,-13 7 0,13 0-119,-9 0 1,6 0 351,-5 0 1,5 0 241,-5 0-332,7 0 21,-3 0-65,-1 0 195,7 0-332,-6 0 0,8 2 246,0 5-518,0-5 160,8 6 36,3-8 1,8 0-109,0 0 0,0 0-36,0 0 0,1 0-13,-1 0 191,0-8-68,9 6-10,-16-7 37,14 9 1,-22-6 29,9-1-46,-9 1-83,5-3 103,-9 7 0,-9-6 1,-6 8-108,-8 0 0,-5 0 1,-6 0-144,2 0 224,0 0 1,-8 0-22,-5 0 0,7 0 184,-1 0 0,1 0 66,6 0 1,-2 2-116,2 4-106,5-4 509,7 16-337,1-16 1,2 8 0,2-5 490,3 1-468,7 0 58,5-6-108,11 0 50,17 0-256,-7 0 175,15-8 0,-6 4-100,8-9 0,7 6 52,0-5 0,1 1-138,-1-2 129,-4-4 1,8 7-1,-9-7-148,-2 4 0,3-2 38,-16 8 0,-6-5 0,-8 3 26,-2-1 58,-3 5 130,-15-3-68,-1 8 1,-18 0-61,-4 0 1,-6 0-1,-5 0-4,-1 0 1,-7 0 9,6 0 9,-8 0 1,6 6-98,-4 1 0,-2 5 144,8-5 1,0 5-53,7-5-22,-9 8-254,7-13 584,-7 15-195,17-15 1,-4 13 239,8-9 179,-8 1-436,13-7-115,2 0 96,10 0-183,9 0 200,9 0 0,4-7 3,12 1 1,-1-3-43,8 3 1,-1 2-26,8-9-148,-1 9 6,-8-13-91,6 15 211,-6-15 1,0 12 1,-5-7 0,-4 5 0,-1-3-220,-1 1-40,0-6 238,-8 13-10,-3-7-16,-8 9 0,-11 0-14,-8 0 0,-2 0-13,-11 0 117,0 0-87,-6 9 1,-7-5 121,0 9 1,-1-7-111,1 7 1,4-6 113,-3 5 1,1-1-17,-1 2-24,12-5-50,-13 1 0,24-7 16,-5 4 0,5-4 187,2-2-263,8 9 105,-6-7-3,15 7-19,2-9 55,2-9-71,15 7 0,-6-7 94,8 9 1,6-6-107,1 0 1,6-7-11,-7 6 42,9-7-35,-4 11 0,6-14 10,-4 5 1,2 1-117,-8-2 1,-1 7 81,-5-7 0,-1 9 57,0-3-36,-8-3 8,-3 8 33,-8-7 0,-2 9 1,-4 0-47,-7 0 0,-11 0 0,-3 2 4,-3 5 0,-4-5-21,-11 4 28,13 5 1,-12-9-11,12 4 0,2 3 2,-2-3 1,8 3-1,-1-5 282,4 2-268,1 1-67,1-7 79,9 0 21,-7 0-97,15 0 1,-5 0 121,14 0 0,3 0-42,9 0-13,0 0-1,1-9 61,7 7-66,-5-6 1,12-1-24,-9-4 1,7 3-1,-4-1-17,2 3 1,-7-5-232,3 6 263,-5 1 0,-8 0 341,-1-1-146,-7 1 0,1 6-79,-12 0-103,-5 0 1,-15 0 77,1 0-56,-9 0 0,6 2-34,-4 4 1,-2-4 64,9 5 1,-7 1-61,6-1 1,1 1 52,5-1 1,1-5-96,0 4 1,9-2-3,3 3 95,-3-5 161,16 6-201,-4-8 1,24 0 27,-1 0-114,9 0 92,-4 0 0,8-6-89,1 0 0,-3-7 81,-4 7 0,2-7-130,-9 6 1,1-5 135,-7 5 1,-2-1-1,-2 3-34,-2-1 132,-9 0-65,-4 6 0,-6 0-54,-14 0 1,5 0 11,-10 0 0,-3 0-28,3 0 1,-7 0 39,6 0 0,-6 6-47,7 0 0,-3 1 0,7-5 52,2 4 1,-5-4-24,12 5 242,-6-5-236,-1-2 105,9 9-63,1-7 268,9 6-273,9-8 0,1 0-25,9 0 1,3 0-91,3 0 0,-3 0 1,5 0 82,1 0 1,-7 0-210,5 0 74,-5-8 0,-2 6 233,0-5 0,-6 5-99,0 2 0,-7 0 86,7 0-135,-9-9 19,-4 7 0,-12-6 0,-12 8-128,-1 0 152,-1 0-9,-2 0 34,7 0-179,-7 8 9,9-6 28,-8 7 1,5-3 34,-3 1-144,3-1 255,12 3 0,1-5 17,9 9 1,9-9 293,4 2-210,12 5 0,-1-9-22,7 4 1,1-3 65,7-3 1,-1 6-159,0 0 0,1 1 47,-1-7 0,7 0 1,1 0-65,3 0 0,-6 0-191,2 0 110,4 0-65,-9 0 176,7 0-272,-17 0 103,-3 0 0,-7 0-8,-1 0 1,-7 0 61,1 0-247,-9 0 1,5 2-44,-9 4 41,0-4 33,0 7 233,0-9-151,-9 0-68,7 0 584,-6 8 63,16-5 1,3 11-209,8-7 0,-6 1 57,0-1 0,-1 1 45,8 5-195,-1 4-21,0-6 0,0 6 45,0-5 1,7 6-92,-1-6 1,1-1-9,-7 2 0,0-3-173,0 3 1,-6-4 143,0-9-538,0 0 180,6 0 91,0 0-66,0 0 181,-8 0 1,4-2-9,-9-5 0,0 3 43,-6-9 0,3 0 66,3-6 0,-4 6 0,4 1-25,-3-3 0,-3 4-26,0-2 1,0 7 158,0-7 118,0 9 1,0-7 260,0 5-316,0 4 612,0-7-132,0 9-30,0 0-378,0 9 1,6-5 160,0 9-198,1 0 0,-1-1-8,0 1 1,3 0-138,-3 6-39,-3 0 0,11 0 62,-7 0 1,-1-6-694,-6 0-26,9-9 298,-7 13 144,6-15 28,-8 7-96,0-18 98,0-1 1,0-9-139,0-1 265,0 1 0,0 0-144,0 0 337,0 0-212,-8 8-59,6-6 337,-7 7 0,7-7 287,-4 4 577,4-4-164,-7 15-590,9-7 0,2 11 601,5 5-323,-5-5-199,6 15-182,1-7 1,-5 10 73,9-1 0,-7-2-263,7-5 1,-7 6-248,7-6 1,-7-1 249,7 2 0,-6-3-205,5 3-9,-7-4-494,3-9 510,-8 0 0,0-2-83,0-5 1,0 3-5,0-9 1,0 0-181,0-6 377,-8 0 1,3 0-309,-7 0 272,7 0 1,-5 6 77,3 0 1,3 2 178,-9-1 0,9 1 223,-2 5 60,3 3 764,-5-5-165,6 8-645,-7 0 0,9 8-22,0 5 1,2-2-60,5 2 0,-5-1-243,4 8 0,3-1 84,-3 0 0,1-6-7,-7-1 5,8 1-752,-6 6 282,7-8 233,-1 6-472,-6-15 152,7 7-317,-9-9 517,0-9 1,0-2 0,0-8 1,0 0 0,0 0-56,0 0 0,-2 0 98,-5 0-17,5-1 511,-6 1-192,-1 9-181,7-7 0,-13 12 1310,9-7-241,-1 7 0,7-1-498,0 12 1,0-1 43,0 7 105,0 1-210,0 6-309,0 0 1,3 7 198,3-1-152,-4 1 0,9 0-90,-5-1 0,-2 3 102,9-3 0,-9-3-411,3 3 1,1-4-591,-1-1 484,8-1 199,-13 0 0,8-8-532,-3-5 439,-5-4 0,9 4-276,-5 1 341,-4-1 0,7-8 107,-9-4 0,0 1-170,0-7 40,-9-1 113,-2-6 0,-1 0-227,-1-1 229,9 1 1,-7 2 140,5 4 0,1-1-170,-7 7 495,7-8 0,-5 7 262,3-5 469,5 4-485,-6 9-398,8 0 0,0 9 114,0 4 1,2 6 17,4 6 1,-2-3-299,9 3 1,-6-1 85,5 1 1,-5-3 0,3 3-291,-1-4 65,6-2-655,-13 1 554,15-1 0,-13 0 50,9 0 1,-9-6-324,3 0-245,3-9-205,-8 13 4,15-15 543,-14 7 0,5-12 271,-8-3 95,0-5-29,0 1 1,-2-7 0,-2 4-342,-3-4 342,-8-2 0,7 0-60,-5-1 1,-2 1-154,9 0 522,-9 9 200,13-7 250,-7 14-399,1-5 185,6 8 0,-7 8-177,9 5 1,2 4-1,2 2 18,3 0 1,6 1-150,-7-1-132,0 0 1,1 0-29,-1 0 1,3 0-181,-3 1 0,-2-3-813,9-5 649,-9 5 1,7-12-635,-5 7 451,-3-7 99,5 3 163,-8-8 0,0-8-109,0-5 246,0-4 0,0-2-80,0 0 1,-2-1 104,-4 1 1,3-2 0,-5 0-221,-1 2 351,7-13-63,-15 27 0,15-20 485,-4 12-358,4 5 1,-5-3 383,1 5 291,-1 3-486,7-5 1,0 10-85,0 4 0,3 5 190,3 8-111,-4 0-49,15 0-351,-15-8 113,15 6 0,-13-6 316,9 8-622,-8 0-243,12 0 1,-13-2 101,9-4 73,-9-4 102,4-1-260,-8-6 168,0 7 0,0-9 188,0-9 1,0 5-346,0-9 329,0 0 1,-6-6-44,0 0 1,-3 0 120,3 0 64,-5 0 1,0-1-96,3 10 670,-1 1-241,7 1 301,-6 6-296,-1-7 291,7 9 1,-6 2 58,8 5-251,0 3-271,0 9 144,8 1-506,-6-1 210,15 0 0,-15 0-206,5 0 0,-3-2 124,2-4-93,-3 4 1,7-8 44,-3 3-441,-5 5 225,6-14 159,-8 5-7,0-8-12,0 0 37,9 0 0,-7-2 41,4-4 1,-4 1-88,-2-8 106,0 1 1,0-7 0,0-1-36,0 1 1,-6 6-52,0 1 89,-1-1-52,-1 2 74,6-6 0,-7 13-29,9-9 0,-6 7 491,-1-7 828,1 9-715,6-5 219,0 9-336,0 9-158,0 1 1,0 3 0,2 0 105,4 2 0,-1 2-179,7 2 0,-5 0-262,6 0 1,-9-6 95,2 0 1,3-7-765,-3 7 544,0-9 1,-3 5-768,3-9 457,-4 0 182,7 0 0,-9-2 132,0-5 1,0 3-1,0-9-31,0-2 1,0-2 115,0-2 94,0 9 0,-2-7-293,-5 4 422,5-4 0,-9 4 344,5 0 0,4 7-100,-5-7 266,5 9-191,2-5-64,-8 9 1,6 2-137,-5 5 1,5-3 0,2 9 189,0 2-357,0 2 1,7 2 0,-1 0 146,-2 0 0,0-2-343,3-4 101,-5 4-559,6-15 341,-8 15 153,0-15-34,0 15-428,0-14 34,0 5 183,0-8 17,0 0 239,0-8-101,0-3 87,0 0 152,0-6-45,0 7 1,-2-3 102,-4 0-60,4 0 201,-15-6 0,15 6 351,-5 1-234,-3 7-55,8-3 197,-7 8 50,9 0-339,0 8 1,0 3 0,0 8 19,0 0-457,9 0 197,-7 1 1,6-8 181,-8 1-801,9 0 383,-7-2 1,8 3-111,-3-7 32,-5-1 85,15-6 196,-15 0 126,7 0-153,-9 0 0,0-2 95,0-4 0,0 1 22,0-7 1,0 5-20,0-6 1,0 7 31,0-7-74,0 9 310,0-4-33,0 8 416,-9 0-433,7 0 0,-9 0 0,7 2 302,-2 4 0,-1-2-6,7 9-25,0-9-51,0 13-712,0-6-475,0 8 513,0 0-1048,0-8 541,0-2-1901,-8-9 1735,6-9 1,-9-2 347,5-8 1,-5 0-2022,-8 0 2595,8-9 0,-14-2 0,3-8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18.79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289 135 7699,'0'7'0,"0"-3"-198,0 0 0,0-2 295,0 3-441,0-4 120,0 5 281,0-5-45,0 4 0,1-4 121,1 1 136,-1-1 1,2-2 122,-1-1 347,-1 1-393,5-4 0,-5 3-106,1-2 0,1 2-203,-1-3 252,0 4-153,-2-5 232,0 6-395,0-3 0,-3 4-58,-1 1 1,0 1 13,0 1 0,0 1-83,-3 0 1,1 1 72,-1 3 0,1-2-83,-1 1 0,1 0-77,0-2 197,-1 3 0,2-2-95,0 2 170,0-5-29,4 2 1,-2-6 117,3 0 0,1-3-100,1-3 1,1-3 132,4 1 0,-1-2-135,1 2 0,-1-2 15,0 0 1,1-2 1,-1 4 0,1-1-1,-1 3 1,1-1 104,-1 1 1,-2 0-105,1-1 0,-2 3 473,1 0 13,2 2 61,-5-1-432,2 3 1,-4 3-7,-1 1 1,0 2 56,-2 1 1,0-1-32,-3 0 1,1 2 1,0-1 0,-1 2-67,1-5 0,-1 3-73,1-2 0,2 0-1,-1 2-200,1-1 0,-2 1 27,-1-1-278,4 0-136,-3 1 149,5-4 349,-2 0 0,3-4-28,0-1 0,4-2 1,2-4 1,1 0 21,1-3 1,-1 2 15,0-1 1,1 1 30,1-2 0,0 4 131,-3-2 1,0 2 9,1 1 1,-3-1-44,0 1 1,-2 2 150,3 2-122,-4 1-53,2 1-57,-6 3 1,0 1-79,-4 5 1,0-1 72,-1 3 0,0-3-25,0 3 1,0-3 1,-1 3 1,2-2 17,-1 1 1,1-1 4,0 2 1,1-4-9,-1 2 1,3-1 16,0 0 1,2-3-5,-3 2 1,4-4-79,-1 1 19,1-3 0,1 1-11,0-4 1,1-1 143,1-4 1,2 0-97,2-1 1,0 0 117,1-3 1,-1 1-104,1-1 1,-1 0 112,0 2 1,1 1-56,-1 1 1,-1 1 80,-1 0 1,-2 0 342,2 2-98,-2-2 14,1 5-274,-3-2-137,-6 9 0,2-2-94,-5 5 0,2-2 66,0-1 1,1 3 7,0 0 1,-1-1-58,1-1 0,-1 0 25,1 1 1,2-1 57,-1 2 1,2-4-51,-1-1 64,-2 0 1,4 2-38,-2-2-73,3-1 1,-1-3 111,4-3 1,1-1-5,4-4 1,-1 0 0,1-3 1,1 1-26,1-1 0,-1 0 105,-1 2 1,-1-1-94,0 1 1,0 1 140,-2 1-116,2-2 0,-3 2 207,1-2 9,-1 5 197,-3 1-378,0 3 0,-3 3 18,-1 1 1,-2 4-33,0 1 0,-1 0 40,1-1 0,0 0-110,-1 3 1,1-1 97,-1 1 1,1 1-113,0-2 1,-1 0 6,1 1 0,-1-2 23,1 1 1,0-2-75,-1 1 0,1-2 33,-1-1-195,4-2 131,0 2 37,3-9 0,3 1 24,1-7 0,2-2 193,0 0 0,3-1-43,-1-1 0,1 0-43,-3 0 1,3 1-4,-1-1 0,0 1-25,-4 1 0,2 1 28,-2 1 1,0 3 33,0 0 51,-2-1-87,0 6 246,-2-1-235,-2 7 0,-1 0-27,-1 6 0,-2-3-33,2 3 0,-2-2 54,-1 1 1,0 1-128,-1 2 1,1-2 105,-2-1 1,2-1-96,1 2 1,-1-3 62,1 3 0,-1-3-24,1 0 0,-1-1-36,1 0 0,2-2-84,-1 0-35,4-2-32,-2-3 0,4-3 200,1-2 0,2-2-44,5-2 1,-2-2 59,2 0 0,-2-1-72,2-1 0,-2 2 191,2 1 1,-2 1 24,-1-2 0,0 4 40,-2-2 1,2 3-52,-2 1 0,-1 0-77,-1 0 0,0 2 76,0 1-23,-2 2 238,3 0-281,-6 2 0,2 1-133,-3 2 0,0 2 60,0 0 0,-2 1-7,2 1 0,-2-1-85,0 3 1,-1-3 80,1 3 0,0-3-88,-1 0 1,3-1 54,0 0 0,-1 1 15,-1-2 1,2 2-38,-1-4-13,1 2-94,0 0-26,2-2 0,2-2 269,0-4 0,2-3-113,3-3 0,0-1 131,2-2 1,1-1-78,1 1 0,0-1 147,-3-1 1,0 0-96,1 1 1,-1 1 53,1 0 1,-3 3 14,0 0 0,0 1-39,0 0 1,-1 3-41,-3 0 78,0 2-7,0-1 0,-1 8-179,-1 2 0,1 1 97,-4-2 1,2 3-91,-2-1 0,0 1-14,0 0 1,0-1 83,-2 3 0,1-4-148,0 2 1,1 0 63,-2 0 0,2 0 19,-3 0 0,0-2 16,2 4 1,0-3 65,-1 0 1,2 0-187,0-2-171,0-2 268,4-2 0,-2-2 5,3-2 0,3-2 35,1-2 0,3-4-37,1 0 0,-1-2 109,2-1 1,0 0-108,0 0 0,-1 0 170,-1 0 0,-1 3-35,0-1 0,1 3 65,-1 0 1,-2 0-82,1 2 0,-4 0-4,1-1-5,2 4 39,-3 0 44,1 3 1,-4 4-179,-3 0 1,2 3 27,-2-2 1,2 0-4,-1 2 1,-2 0-67,2 2 0,-2-2 57,0 1 1,0-1-50,2 0 1,-2 0 65,2 1 0,-2 0-38,-1 0 0,-1 1 10,-1 0 1,1 2 59,1-3 1,1 1-79,0-3 9,2 1-349,-2-1 305,6-2 0,0-4 13,4-5 1,2-3 19,3-3 1,-1-1 30,2-1 1,0 0-53,1 0 0,-2 1 115,-2-1 1,-1 1 27,1 1 1,-1 2 114,0 2 1,-1 1-104,-1-1 0,-3 3 45,1 0-187,-1 2 1,-1-1 124,0 1-110,0 1 507,0-2-431,-3 9 0,3-4-63,-3 4 72,0-1 0,0 2-77,-1-1 0,-2 1 69,2-1 0,0 1-47,0-1 0,2 0 13,-2 1 0,1-1-20,-1 1 0,1-1 35,-2 0 0,0 1 3,3-1 1,-2 1-36,2-1 29,-3 1-354,4-4 272,-2 0 0,4-4 55,1-1 1,2-4-17,2-2 0,0-4 28,1 2 1,-1-2-3,1-1 1,-1 2 3,1 0 1,-2 4 33,-1-2 1,1 0-44,-2 0 0,1 3 84,-2 1-77,3 1 98,-4-2-92,2-1 185,-3 4-164,0 0 21,0 3-115,-3 6 0,1-4 79,-2 4 1,2-1-26,-2 2 0,1-1 13,-1 0 1,2-1-5,-2-1 0,2 0 14,-3 3 1,3-1 3,-2 1 1,2-1-68,-2 0 1,1 1 53,-1-1 0,2 1 42,-2-1 1,0 0-44,0 1 1,0-1 159,2-2-152,1 2 1,-4-5-126,3 3 91,0-2 0,2 0-7,0-4 1,3-2-44,1-2 0,0-1 66,0-2 1,0-1-79,3-3 0,-1 3 54,1-1 1,-2 1 88,0-1 0,0 2-82,-3 2 0,3 0 144,-1-1 1,-1 3-56,-1-2 0,1 5-23,-1-3 10,0 4 110,-2-2-150,-3 9 1,0-2 0,-3 5 3,2-2 1,-1-1 1,3 0 1,-3 0 1,0-2 1,2 2-23,-1-2 1,1 2 15,-1 1 1,1-1-12,-2 0 1,0 1 44,3 2 1,-3-2 3,1 2 0,0-2-15,0-1 0,3-1 40,-1-1-67,-2 0 41,3 3-389,-2-4 229,3 0 3,0-3 75,3-6 1,-1 2 13,2-5 0,-1 2-1,2-2 1,0 0 3,0-2 0,0 0 5,2 2 1,-3-2-10,0 3 1,0-1 83,0 3 0,1-1-70,-3 1 1,3 2 103,-3-1 0,1 3-96,-1-2 125,-2 3-74,3-2 98,-3 3 0,0 4-208,-3 0 101,3 3-64,-6-3 1,3 2 19,-1 1 1,-1-3-6,3 0 0,-2 1 111,1 1-95,-2 1 1,4-1 19,-3 0 1,0 1-14,0-1 0,-1 1 10,3-1 1,-3 0-5,0 1 1,2-1-29,-1 1 0,2-3-7,0 0 1,-1-2-30,1 3-154,0-4 114,-1 2 121,2-3-33,-1 0-3,7-3 1,-3 0 18,5-4 0,-3 1 8,0-1 0,2 1-3,-2-1 1,2 0-20,0-1 0,0 1-36,-2-2 0,2 2 42,-2 1 1,0-1-11,0 1 0,-2 0 58,3 2-29,-4-2 0,3 5 49,-2-1 17,-2 1-29,3 1-86,-6 3 1,1 1 9,-3 2 0,0 1-4,3-1 0,-3 1-17,1-1 1,0 0 6,0 1 1,0 0 17,-3 1 1,1 0-3,0 0 0,1 1-40,1 0 0,0 0 34,-3-3 1,1 2-37,0 1 0,1-3 14,1-1 6,0-1-93,0 2-10,1-2 147,3-1 1,1-4-44,1-1 1,2-2 70,2-2 0,-1-3-65,2 1 1,-3-1 40,2 0 1,1 2-20,-3-2 1,2 2 0,0-2 0,0 2-2,1-2 0,-3 2 5,0 1 0,0-1-3,0 1 1,1 0-1,-3-1 1,3 1 18,-3-1-27,3 4 37,-2-3-28,1 5 241,-1-2 80,-3 3-398,-3 6 1,1-4 108,-2 5 0,2-2-150,-2 1 1,2 1 73,-3-1 0,3-2-26,-2 1 0,0-1 58,0 2 0,-1 1 4,3-1 1,-3 0 11,1 1 0,0-1-26,0 1 1,2-2 59,-3 0 1,2 0-60,-1 0-16,-2 0 0,3 0 38,-1-1 1,0-3-268,2 1 262,1-1-7,-1-1 1,4-3 36,0-1 1,3-2-49,-1 0 1,2-1 26,0-2 0,1 1-21,-1-2 1,0 1 85,-2-2 0,2 3-64,-2-3 0,2 3 28,0 0 1,0-1-30,-2 0 0,1 0-3,-3 3 1,2 0-54,-1-1 21,2 1 1,-4 0 23,3 2 0,-2 0-8,0 2 15,-1 1 170,-1-1 0,-3 4-147,1 3 0,-1 0-38,1-1 1,1 2 35,-3-2 1,1 2-28,-1 0 0,2 0 17,-2 1 1,2-1-27,-3 1 1,2-1 46,-1 1 0,-1-1-26,2 0 1,-1 1 14,2-1 1,-2 1 3,2-1 0,-3 0-1,3 1 0,-2-1-9,2 1 1,-3-3 3,3 0 1,-1-2 19,1 0-230,2 1 177,-3-2 1,3 1-29,0-4 37,0-1 1,1-6-5,1 0 1,0 0 14,3 1 0,0 0-16,0-3 1,0 1 11,2-1 1,-1 0-7,1 2 0,-2 0 40,0 1 1,0 0-3,-3 0 0,2 3 36,-2 1-56,3-1 5,-4-1-50,2 2 51,-3 2-7,0 2 1,-1 4 18,-1 0 1,0 3-27,-2-2 1,2-2 0,-2 1 1,0 1-55,-3 1 0,3 0 54,0 1 1,-1-1-55,-1 1 0,0-1 45,2 1 0,-2 0 7,2 1 0,-2-1-18,0 2 1,0-2 20,2-1 1,-2 1-8,2-1 0,0 1 7,0-1 1,3-2 47,-2 1-49,3-4 1,0 3-72,0-2 69,0-2-25,3 0 1,-2-3 16,3-3 1,1-2 2,1 0 0,0 1-3,1-2 1,-1 0-2,1 0 1,-3 0 27,0 1 0,0 0-28,0 0 1,2 1 116,-2 0 0,0 3-100,0 0 1,-2-1 0,2-1 0,-2 2 8,0-1 0,1 3 16,-1-2 9,0 3-57,-2-2 1,-3 7 8,-1 0 0,0 3 34,0-2 0,2 0-23,-2-1 0,1 2 43,-1-2 0,2 2-30,-2 0 1,2 1 0,-3-1 0,3 0 1,-2 1 0,2-3-13,-3 0-12,4 1 1,-4 1-7,3 0 0,-1-1-7,1-1 35,1-3-61,-2 5 46,3-5-349,0 2 296,3-9 0,0 2 24,1-5 0,2 0 4,-2 0 0,2 0 17,0 1 1,0 0-26,-2 0 1,2-1 16,-2 0 0,0 0 0,0 3 1,0 0 9,0-1-14,2 1 0,-3-1-4,1 1 0,-1 0-26,0 2 1,-2-2-45,3 2 109,-2 1-65,1-3 48,-1 3-44,-1-1 217,2 1-35,-3 3 1,0 5-49,0 2 0,-2-1-64,0-2 0,-1 0 30,1 3 0,0-1-24,-2 0 0,2 1-35,-2-1 0,0 3 34,0-1 0,-2 2-92,2-2 0,-2 0 33,0 3 1,-1-1-15,1 3 0,-1-1 9,1-1 0,-1 2 24,-2 0 1,2-3-8,-1 3 1,0-2 1,-1 0 1,2 0 8,-1-2 1,1-1-6,3-2 0,-1-1-48,3-1-8,0-3 0,2 2-7,0-6 1,2 0 82,3-4 1,0-1-37,2-1 0,1-2 46,1 0 0,2 1-46,-3 0 1,3-1 42,-3-2 1,1 2-35,-3 1 0,1 2 129,-1-1 0,1 0 8,-1 1 250,-2 2-286,-1 3 0,-3 4-31,0 1 0,-3 2-95,-2 5 0,0-2 92,-2 4 1,1 0-114,-1 2 1,-1 0 91,-1-1 0,-1 1-51,1 0 0,-2 0-128,3 0 0,-3-3 78,3 1 1,-3 0-18,2 2 0,-1-1 58,1-2 0,1 2 75,1-4 1,1 3-84,-1-2 1,2-1 162,0-1-161,3-4-68,2 0 0,0-4 118,2-4 1,2 0-8,2-5 1,3-1 52,-1-2 0,3 0-69,-2 0 1,1 1 67,-1-1 0,2 1-63,-3 1 0,1 0 127,-3 2 0,1-2-102,-1 3 1,0 0 8,1 4 0,-3-1 0,0 2-5,-2 1 260,1 2-255,-6 6 0,-1-4-53,-2 5 0,-1-2 46,1 1 0,0 0-65,-1 1 1,1 1 33,-1 1 1,1-1-7,-1-1 0,1 1-65,0 1 1,-1 0 64,1 0 1,2-2 12,-1 1 1,2 0-23,-2-2-178,0 0 183,4-2 0,-1-1-29,4-3 0,0-5 7,5-2 0,-2-3-4,3-1 1,2-3 21,1-1 0,-1 0-13,0 2 0,-1 0 119,2 0 1,-3 1-74,0-1 0,-1 2 190,0 0 0,-1 4-34,0-2 0,0 2-8,-2 0 0,1 3-147,-2 0 0,-1 2 9,1 0 0,-3 1-36,2-1 137,-1 1-136,-1-2-52,-3 9 0,0-2 66,-1 5 0,-2-2-118,2-1 1,-2 1 16,0-1 0,-1 3 25,-2-1 1,2 1-4,-1 0 1,1-2 41,0 2 0,1-2-36,-1-1 0,1 1 13,-1 2 1,1-2 72,0 2 1,0-2-61,2-1 0,-1-2 171,3 1-197,-3-4 36,4 2 0,-1-4 92,4-1 0,-1-2-73,4-5 1,-1 1 66,2-2 0,3-1-57,-1-2 0,1 3 97,-3-1 0,1 2-83,-1-1 0,-2 2 80,1-1 0,-2 2-21,2 1 0,0 1 93,-3 1 85,0 3-126,-2-2 0,-1 7-65,-1 0 1,1 4-126,-4-4 1,3 2 49,-2 0 1,0 0-12,0 1 1,-2-1-58,2 1 1,-2-1 85,0 0 0,2 1-90,-1-1 1,2 1 75,-2-1 1,0-2 3,1 1 1,-1-1-16,0 2 0,0 1-31,3-1 0,-2-2-27,2 1 23,-3-4-193,4 5 217,-2-5 0,3 1 74,0-4 1,2-2-74,0-2 0,3-1 66,0 1 1,0-1-65,2-2 1,-1 2 104,-2-2 0,1 2-62,0 1 1,-2 2 21,2-1 1,-2 1 41,1-2 1,1 1-65,-2 1 0,1 2 267,-2-2-148,3 2 127,-4-1-124,4 3-54,-4 0-357,2 0 206,-3 3 0,-2-1-116,0 2 128,-3 0 1,1 3 22,-2-1 1,1-2 14,1 1 0,1-1 7,-2 2 0,0 1 13,0-1 0,2 0 14,-1-2 0,0 2 30,0-2 0,0 1-46,2-1 0,1 2 25,-4-2 1,4 0-23,-1 0 1,-1 0-14,1 3 1,-3-3 12,3 0 1,-2 1-8,2 1 9,0 0 0,0 1-3,-1-1-230,1-2 203,2 2-62,0-6 318,0 3-223,0 0 4,0-2 0,0 2-5,0-1 1,0-1-1,-3 1-114,3-1 109,-3 2-70,3-3 1,-1 3 46,-1-3-28,1 3-16,-1-2-10,2 2 93,0-9-24,2 2 1,2-8 41,2 4 0,-1-1-38,-1 3 0,-1-1 30,2 1 1,0-3-13,0 1 1,0-1 0,2 0 0,-1 2 53,1-2 0,-1 0-57,0 1 1,1-2 13,-1 2 1,1 1-7,-1-2 0,1 2 85,-1 1 1,-2-1-74,1 1 0,-2-1-41,1 1 1,2 0 4,-2 2 1,-1-2-7,-1 2 1,1 0-7,-1 0 1,1 2-12,-1-2 0,-1 2 32,1-3 1,1 3-6,-1-2 0,1 0 69,-1 0 1,-1 0-67,1 2 0,1 1 229,-1-3-170,0 2 1,0-1-2,0 1-82,1 1 1,-3-2 86,2 3-128,-1-3 105,2 2-76,-3-1 16,3 2-3,-3 0 17,3 0 11,-3 2 0,0 0-1,-3 2 0,2 0 0,-3 0 0,2 2-1,-3-2 0,3 2 0,-2 3 0,0-2-142,-3 2 0,1-2-153,-1 2 260,1-2 1,0 4-104,-1-2 94,1 2 0,-3-1 87,1 3 1,-1-2-109,3 0 1,-3-1 50,1 3 1,0-2-30,3 0 1,0-4 19,1 2-23,1-2-1,0-3 0,3-2-60,0-4 1,3-3 60,1-3 1,4-2 118,0-3 1,4 0-74,-2 0 0,3-2 82,-1 0 0,1-2-62,0-1 1,0 2 146,0-1 1,0 0 14,-1-2 1,1-1-68,0 1 1,1 0 42,-1 0 1,1 2-46,-6 2 1,3 4 50,-3 0 0,3 3-65,-2 0 0,-1 1 6,-1 3 51,-1 1-184,0 0 88,-2 3-31,-1-3 1,-3 4-147,0 1 0,-3-1 47,-1 3 0,-2 1-18,0 1 1,-1 0 36,1 1 1,-3-1-69,1 1 0,-2-1 82,2 1 1,1 1-14,-2 1 1,2-1 47,1-1 0,-1-1 2,1 0 1,-1 2 11,1-1 1,0 1-27,2-4 0,-1 2 120,3 0-121,0-2 39,2-2 0,3-2-23,1 0 1,2-2 175,3-3 0,-1 0-14,2-2 0,-1-1-21,2-1 1,-1 0-27,3 3 0,-1 0-42,-1-1 1,1 1 44,-1-1 1,1 1-26,1 0 0,-3-1-108,1 1 1,-3 1 167,0 1-225,0 3 1,-4-2-34,0 3 6,-2 0 0,-7 0 107,-6 0 1,-1 2-74,2 0 1,0 2 54,-1-1 0,0 1-110,2-2 0,0 3 97,0-1 1,2 0-3,-1 0 0,1-2 29,0 3 1,3-4 1,0 1 0,1 1 104,-1-1-135,3 0 66,-2-2 0,9 0 108,2 0 1,1 0-77,2-3 1,-2 2-2,1-3 0,1 0-14,2 0 1,0-1 6,0 3 0,-1-3-78,-2 3 0,2-2 60,-4 2 1,1-2-15,-3 1 33,1 1-179,-4 2 159,0 0-189,-9 0 0,1 0 11,-5 0 1,0 0 78,-1 0 1,-1 2-14,1 1 0,2-1 26,0-2 0,0 0 54,1 0 1,-1 0-52,3 3 1,1-3 34,1 2-34,0-1 9,0-1 146,1 0 0,4 0-81,1 0 1,2-2 86,2 0 0,3-1-106,-1 1 0,4 0 107,-2-2 0,3 3-54,-1-1 1,-1-1-8,0 1 1,-1-3-57,0 3 1,0-1-4,-4 1 0,0 2-192,1-3 151,-4 3-64,0 0 1,-3 0 91,-3 0 1,0 0-57,-4 0 1,-1 0 40,-1 0 0,-2 0-78,0 0 1,0 0 53,0 0 1,0 2-1,2 0 0,-1 0 23,1-2 1,0 0-44,3 0 130,0 0 0,-1 0-127,1 0 372,2 0-198,-1 0 68,4 0-70,-2 0-39,9 0 0,-2 0-31,4 0 0,0 0 73,1 0 0,-1-1-71,2-1 1,0 1-11,1-3 1,0 2 12,-2 0 0,0-1-2,-3 1 1,0 0 37,1 2 1,-1-3-175,-2 2 92,-1-2 0,-4 3-89,-1 0 1,-2 1 99,-2 1 1,-3 0-67,1 2 1,-4-3 49,2 2 0,0-1-31,-1 1 0,1-1-11,-1 1 0,0-3 1,2 2 0,-1 1 13,1-1 0,1 1 6,1-1-24,1-1 25,-1 2 0,2-2 78,0 1-101,2-2 334,3 3-179,3-3 10,1-3 0,2 2-21,1-3 1,1 2-33,1 0 1,-1-1-53,-1 1 1,1-1 46,1 1 0,-1 1-121,-1-3 0,1 2 66,1 0 0,0-1-80,-3 1 0,-2 0 79,0 2 1,-1-2-50,1 0 47,-3-1 37,2 3 1,-10 0-36,-1 0 0,-3 0-80,2 0 1,1 0 85,-2 0 0,2 1-128,-1 1 1,0-1 34,1 1 1,-1-1 15,3-1 1,-1 0 42,1 0-7,-1 3 63,1-3-104,-1 3 327,4-3-62,0 0-38,3 3 0,1-2-68,1 1 1,-1-1 5,4-1 1,-1 0-56,2 0 1,1 0-1,-1 0 1,1 0-84,-1 0 0,0-1 51,1-1 1,-1 1-52,1-1 0,-1-1 79,0 1-82,1-3 1,-3 4 40,0-1-27,-2-1-3,1 2 0,-4-2-1,-1 3 1,0 0-50,-5 0 0,2 0 73,-3 0 1,1 0-70,0 0 1,0 0 50,-1 0 1,0 2-45,0 0 0,1 1 25,3-1 1,-2 0 106,2 2 0,1-3 39,-2 2 162,1 0-140,1 1 1,-2 0-3,2 0-48,1-2 0,2 1-20,0-1 0,1-1-39,1 1 1,0-1 40,2-1 1,-2 0-107,2 0 0,0-1 8,0-1 1,2 1 18,-2-4 1,1 3-25,-1-2 0,2 0 47,-2 0 0,0-1 6,0 3-8,-2-3 0,3 4 13,-3-4 1,0 3-19,-2-2 49,0 2-78,0 0-86,-3 2 113,-1 0 28,-2 0-26,0 0 1,0 0 14,2 2 0,-1 0-13,2 2 1,-1-2-5,2 3 1,-2-3-19,2 2 0,-3-2-5,3 2 0,-1-1 52,1 1 1,1 0-28,-3 2 1,2-1 48,0-1-64,-2 0 46,4 3-24,-3-1 1,1-2-69,0 1-14,-1-4-10,3 2 77,6-9 1,-4 2 1,5-5 1,-4 3-3,1 2 0,-3-2 53,1 2 0,1 0 51,-1 0 241,0 3-258,-2-5-22,0 5 157,0-2-268,-2 6 1,0-1 25,-2 2-26,3 0 7,-5 2 54,2 1 1,0-1-26,0-2 1,2 2 19,0-2 0,-1-1 17,1 2 0,-1-2-33,1 2 50,1 0 0,-4-1-28,3 2 0,-1-2-4,1-2-43,2 1 43,-3 1 69,0 0-68,2 1 141,-2-4-130,0 2 117,3-3-467,-3 0 297,3-3 192,0 2-135,0-4 1,2 1 8,0-2 1,1 1 0,-1 1 0,0 1-7,2-2 0,-2 0-2,2 0 1,-2 0 3,0-2 0,1 3-19,-1 0 1,3-1 9,-1-1 1,-1-1-6,-1 1 0,1 2 18,-1 0 1,2 1 1,-1-1 1,-1 2-34,1-2 0,-3 2 24,2-3-233,2 4 220,-3-5 1,4 5-2,-3-4 1,0 3-26,-2-2 149,0 3-135,3-2 1,-3 2 266,3-1-123,-3 1 148,0-2-234,-3 6 9,3-2 0,-3 2-84,3 0 0,-1-3 75,-1 2 0,1 0-58,-1 0 23,1-1-15,1 4 1,-2-3 1,0 2 0,0-2-6,-1 3 27,3-1-27,-6 2 0,4 0 22,-2-2-39,3 2 29,-5-3 0,5 3-4,-4-2 1,4 0 9,-1-2-9,-2 2-138,3 2 126,-4 1-16,1-1 1,1-2 19,0 1 1,1-3-68,-1 2 0,1-3 59,-1 2 0,3-2-34,-2 1 69,1-1 1,0 2-67,-1-3 240,1 0-125,-1 0-51,2-3 0,0 1-9,2-2 0,-1 2-17,1-2 0,1 2-53,-1-3 1,2 1-25,-1-2 0,-1 1 19,1 1 1,-2 0-15,3-3 1,-2 3 276,3 0 0,-3 0-71,2 0 0,-2-2-118,3 2 0,-3 0 0,2 0 0,-2 2 186,2-2 5,-2 2-173,1-3 1,-1 3-54,0-2 59,3 2 1,-4-3-80,4 3 81,-4-3-225,2 5 185,0-6 1,-3 5 1,3-2 36,-3 1-49,0 1 448,0-2-381,-3 6-39,3-2 22,-6 4 0,5-2-79,-4 1 78,4 2 1,-4-5-116,3 4 1,0-3 70,2 2 1,-2-2-14,-1 3 0,1-3 31,-1 2-9,3-3 1,-4 4 5,2-2-6,1 2 0,-2-4 104,1 3-95,1-2 128,-2 3-122,3-1 0,-2 0 2,0 0 1,0-1-117,2 1 1,-1-3 113,-1 1-116,1 2 87,-2-3-154,3 4 102,-3-4-4,3 2 298,-3-3-104,8-6 1,-2 2-102,3-5 0,-3 4 44,1 1 0,-2 0-21,3-3 0,-3 2 209,2 1-198,-3-2 0,4 2 53,-2-2-134,2 2 1,-4-1 118,3 3-134,-2-3 0,1 4 102,-1-4-78,-1 4 35,5-5 1,-5 5-88,3-3 122,-2 2 1,3-1 49,-3 1 168,0 1-212,1-2 109,-2 3-79,4 0-27,-4 0-4,5 0 1,-5 0 14,4 0 0,-3 0 41,2 0 1,-2 0-1,2 0 1,-2 0-7,3 0 0,-3 0-35,2 0 0,0 2-84,3 0 1,-3 0 83,0-2 1,1 0-62,1 0 1,1 0 59,2 0 0,-2 0-93,1 0 1,0 0 77,1 0 0,-2 0-13,2 0 0,-2 0-39,-1 0 0,0 0 35,1 0 1,-1 0-102,1 0 129,-1 0-191,1 0 158,-1 0-176,-2 0 50,-2 0-55,-2 0 0,-5 0 121,-1 0 1,-4 0-97,1 0 0,0 1 51,1 1 1,-2-1-90,0 1 0,-2-1 104,1-1 1,1 0 25,-1 0 1,3 0-45,-3 0 0,2 0 2,-1 0 1,2 0 11,-1 3 1,2-3-91,1 2 188,-1-1 0,2 0-74,0 1 211,3-1 264,2 2-70,2-3-221,2 0 1,2 0 75,1 0 0,0-3-60,1 1 1,0 0-54,0 2 1,1 0 6,0 0 1,0 0-127,0 0 1,-1-2 42,2 0 0,-1 0-17,2 2 1,-4 0 16,2 0 0,0 0-16,0 0 0,-1 0-50,-1 0 110,-1 0-178,3 0 0,-1 0 78,0 0 0,-1 0-83,0 0 0,-3 0 57,0 0 0,-2 0-81,3 0 152,-1 0 0,2 0 9,1 0 1,-3 0 26,0 0 0,-2 0-87,3 0 165,-4 0 1,3 0 35,-2 0-158,-1 0-105,1 0 0,-7 0 77,-1 0 0,-2 0 10,2 0 1,-1 0 4,1 0 0,-1 0-6,1 0 0,-3 0-23,1 0 0,-3 0 34,3 0 0,-3 0-178,2 0 0,-1 0 66,1 0 1,-1 0 40,1 0 0,-2 0 141,3 0 0,-1-2-121,3-1 1,-1 1 115,1 2 0,2 0-66,-1 0 310,4 0 1066,-2 0-1290,9 0 0,-4 0 8,4 0 0,-1 0-115,2 0 1,-1 0 110,1 0 1,-1 0-93,0 0 1,1 0 56,-1 0 1,1 0-77,-1 0 1,0 0 5,1 0 1,-1 0-8,1 0 1,-1 0-26,1 0 0,-1 0 63,0 0 1,1 0-46,-1 0 1,-2 0 37,1 0 0,-1 0-17,2 0 1,-1 0 2,-1 0-66,-3 0 1,4 0 18,-2-2 0,-1 1-68,1-1 146,-3 1 30,3 1-60,-3-3 1,-1 2 59,-1-1-40,2 2 1,-4 0 0,2 0 0,0 0 166,-2 0-160,3 0 138,-5 0-107,2 0-20,-2 0 26,0 0-47,-1 0-100,1 0 132,-1 0-28,1 0 0,0 0-9,-1 0 1,3 0 125,0 0 0,1 0-116,-1 0 0,2 0 52,-2 0 1,2 0-31,-3 0 1,3 0-30,-2 0 0,2 0-6,-2 0 0,1 0-13,-1 0 1,2 0-40,-2 0 1,2 0 59,-3 0 0,3 0 73,-2 0 0,2 2-71,-3 0 73,4 0-63,-5-2 0,5 0-41,-3 0 1,1 0 25,-1 0 1,2 0-2,-2 0 1,2 1-220,-3 1 220,4-1-97,-5 1 69,3-2 1,-2 0 26,1 0-39,3 0 32,-5 0-62,5 0 31,-4 0 0,4 1-153,-1 1 166,-2-1 0,3 2-15,-4-3 1,4 0 1,-3 0 46,2 0-47,2 0 1,-4 0 37,2 0 4,1 0 7,-2 0-1,1 0-29,1 0 179,-2 0-163,0 0 13,2 0-6,-1 0-16,-1 0 8,2 0 717,-2 0-571,9 0 1,-2 0-96,5 0 1,-4 0-19,-1 0 1,0 0-29,3 0 1,-1 0 60,0 0 0,2 0-64,0 0 1,0 0 28,3 0 1,-3 0-81,3 0 0,-1 0 41,1 0 0,1 0-9,-2 0 0,2 0-30,-2 0 1,2 0 58,-4 0 1,3 0-137,-2 0 1,1 0 70,-1 0 1,-1 0-43,-1 0 1,-1 0 60,1 0 0,-1 0-2,1 0 0,-1 0-15,0 0 1,3 0-2,-1 0 1,1 0 21,-3 0 1,1 0-15,-1 0 0,1 0-6,-1 0 0,1-1 13,2-1 0,-2 1 11,1-1 1,0-1-14,-2 1 1,0-1 78,1 1 0,-1 1-19,1-1 23,-4 2 102,3 0-157,-5 0 58,1 0-109,-7 2 0,3-1 49,-5 1 0,2 1-5,-1-1 0,-3 2-18,1-1 0,-2 1-9,2-2 0,0 1-123,-3-1 1,1-1 82,0 1 0,-2 1-98,1-1 0,1 1 71,-1-1 0,1-1 58,0 1 1,-2-2-28,4 0 1,-1 0 74,3 0 1,-3 0-7,1 0 0,1 0 251,3 0-28,0 0 0,-1 0 81,1 0-7,3 0 99,-2 0 0,8 0-303,1 0 0,2 0-177,-2 0 56,1-2 1,1 1-86,1-1 0,-1 1-31,-1 1 0,-1 0 41,1 0 1,-1 0-212,1 0 218,2 0 1,-2 0-12,1 0 1,0 0-24,-2 0 67,0 0 0,-1 0-64,-1 0 50,-3 0 142,2 0 1,-8 0 46,-1 0 1,-2 0-73,2 0 1,-2 0 37,0 0 0,1 0-30,-2 0 0,2 0 4,1 0 0,-1 0 7,-2 0 0,2 0-24,-2 0 0,2 0 73,1 0 1,-1 0-68,1 0 0,0 0 68,-1 0 0,1 0-58,-1 0 1,1 0 8,-1 0 1,1 0-49,0 0 1,1 0-9,1 0 1,0 0-1,-3 0 1,1 0 35,0 0 1,1 0-90,1 0 1,0 0 71,-3 0 0,3 0-176,0 0 158,0 0 1,-3 0-60,1 0 1,1 0 36,1 0 0,2 0-1,-2 0 0,2 0-8,-3 0-2,4 0 55,-5 0 1,5-1-55,-4-1 199,4 1-162,-2-1 1,2 2 172,-1 0-159,2 0 8,-3 0-52,0 0-143,2 0 125,-2 0 36,1 0-49,1-3 11,-2 2 306,3-2-236,-3 3 82,2-3-99,-1 3 29,2-3 47,0 0 282,0 2 353,0-2-652,2 3 0,0 0 5,2 0 0,-2 0-29,3 0 0,-3 0 44,2 0-98,0-2 0,3 1 112,-1-1-87,0 1 1,1 0 29,-1-1 1,1 1-141,-1-1 127,1 2 1,-1-3-61,0 1-46,1 0-9,-1 2-161,1 0 237,-1-3 0,-2 3-30,1-3 19,-4 3 0,3 0 3,-2 0-43,-2 0 121,6 0-34,-5 0 164,2 0-151,0 0-28,-3 0 0,4 0-85,-2 0 99,-1 0-98,1 0 74,1 0 1,-1 0-23,2 0 87,-3 0-22,5 0 1,-4 0 22,2 0-47,-3 0-108,5 0 0,-5 0 101,4 0 1,-3 0-80,2 0 1,-2 0 54,3 0-22,-4 0 20,5 0 0,-5 0-3,3 0 0,-2 0 119,3 0-113,-4 0 0,3 0 94,-2 0-67,-1 0-50,4 0 1,-3 0 45,2 0-127,-3 0 98,5 0-9,-5 0 33,5 0-24,-6 0 1,4 0 47,-2 0-51,-1 0 14,2 0 5,-1 0 10,-1 0 1,3 0-24,-2 0 6,-1 0 0,2 0 8,-1 0-10,-1 0 21,2 0-18,0 0 13,-3 0-9,3 0-98,0 0 86,-2 0 0,2 0-18,-1 0 28,-1 0 1,3 0-19,-2 0 91,-1 0-87,1 0 143,1 0-118,-2 0 0,3 0-54,-2 0 38,-2 0 1,4 0-24,-2 0 30,-1 0 0,2 0-3,0 0-2,-3 0-14,6 0 123,-5 0-100,4 0 0,-3 0 23,2 0-19,-3 0 0,3 0-2,-2 0 1,0 0 27,2 0-19,-3 0 19,5 0 1,-5 0-26,4 0 0,-3 0 37,2 0 1,-2 0-31,3 0 1,-3 0 2,2 0 1,-2 0-15,2 0 1,-1 0-3,1 0 0,-2 0-351,2 0 221,0 0-530,3 0 1,-1 0 293,1 0 0,-3 0-1147,0 3 554,-2-3-1979,3 3 235,-4-3 1971,2 0 1,-6-3-1,0 0 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24.97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110 103 7688,'-6'1'-389,"2"1"191,-2-2 131,3 3-600,-4-3 402,1 0 1,1-2 262,1 0 0,1-1 2,-2 1 0,2 1 106,1-1 0,-1 1-38,-1-1 27,-2 1 0,4-3 91,-2 2-134,3 2 0,-2-4 183,3 2-158,0 1 683,0-2-295,3 0 104,0 3 0,4-3-201,-1 3 1,1 0 28,-1 0 0,0 0 16,1 0 1,-1 1-149,1 1 0,1-2-28,1 3 1,2-2-30,0 1 0,2-1 101,2 1 1,-2-1-115,2-1 1,1 0 51,-1 0 1,0 0-86,-2 0 1,-3 0-13,1 0 0,-3 0 18,0 0 0,-1 0 11,0 0-223,-4 0 0,0-1 60,-3-1 1,-3 1 16,-1-1 1,-2-1 17,-3 1 1,-2-2-116,-3 2 1,-3-1-77,-2 3 0,0-2-59,2 0 0,-1 0 0,1 2 1,-1-2 130,1 0 0,1 0-139,3 2 1,0-1 5,1-1 0,-1 1 239,3-1 0,0 1-167,4 1 601,0 0-102,-1 0 143,4 0-270,0 0 1,8 0 15,1 0 1,4 0-66,-1 0 1,0 1 77,0 1 0,0-1-41,1 1 0,3 1 58,-3-1 0,5 0-82,0-2 1,0 2-150,0 0 1,-1 0 70,1-2 1,0 0-155,0 0 0,0 0-4,-2 0 0,-1 0 108,-1 0 0,-2 0-214,-2 0 119,-1 0 268,-2 0 1,-2 0-133,-4 0 1,-3 0-91,-3 0 0,-2 0 6,-3 0 0,-2 0-133,0 0 1,-4 0-14,0 0 0,2 0 107,-2 0 1,1 0-301,-1 0 1,2-2 114,2 0 0,2 0-82,0 2 1,1-2-53,1 0 262,2 0 0,3 1-36,-1-1 261,4 1 30,0-2-193,3 3 1,5 0 17,1 0 0,4 0 21,-1 0 1,2 0 10,0 0 1,1 0-21,1 0 1,2 0-33,3 0 1,0 0-48,1 0 1,1 1-21,-1 1 0,0-1 84,0 1 1,-2-1 26,-2-1 0,-5 0 415,-1 0 0,-2 0 1682,-1 0-1440,-2 0-189,-1 0-480,-9 0 0,-1 0-118,-6 0 0,0 0-114,-2 0 1,-2 0 109,-2 0 1,2 0-163,0 0 0,2 0 67,-2 0 0,3 0-4,-1 0 0,1 0-11,1 0 1,3-3-128,2 1 0,1-1 70,0 1-32,1 2 345,2-3-82,1 0 1,4 2 240,1-1 0,0 1-126,5 1 0,-2 0 110,3 0 0,2 0 67,1 0 1,1 0 101,1 0 1,3 0-82,1 0 0,-1 0 21,1 0 1,0 2-212,0 1 0,1-1 81,-1-2 0,-1 0-243,-1 0 1,-2 2 71,0 0 1,-1 0-82,-1-2 0,-4 0-84,-3 0 112,-2 0-47,1 0-5,-9 0 1,2 0 96,-5 0 1,1 0-146,0 0 1,-2-2 80,-3 0 0,-1 0-117,0 2 0,-3-1 42,-2-1 1,0 1-44,-1-1 1,1-1-74,0 1 1,2 0 30,0 2 0,2-1 50,0-1 1,3 1 26,1-1 0,2 2 223,2 0-252,1 0 322,-1-3 30,4 2-176,0-2 188,3 3-145,6 0 1,-4 0 125,4 0 1,0 0-39,3 0 0,-2 0 58,1 0 1,2 0-34,1 0 0,1 0 8,1 0 1,0 1-65,-1 1 1,2-1-35,1 1 1,-1 1-69,3-1 1,-2 1 99,0-1 0,-2-1-135,0 1 0,-3 0 147,-2 1-147,2-1 0,-2-2 71,0 0 1,-3 0-311,-1 0 6,-2 0 316,1 0 0,-8-1 3,1-1 0,-3 1-63,3-1 0,-4 1-15,-1 1 1,-1-2 39,1 0 0,-2 0-160,3 2 1,-3 0 52,3 0 1,-4-2-64,1 0 0,2 0 135,-2 2 1,1 0-46,-1 0 1,0-1 54,2-1 0,-1 1-52,1-1 1,0 1 29,0 1 0,2 0-7,-2 0 0,2 0-33,1 0 0,2 0 60,-1 0 0,3 0-20,-2 0 126,3 0 171,-2 0-204,8 0 1,-2 0-36,3 0 41,-1 0 0,1 0-2,1 0 0,-1 1 146,1 1 1,0-1-101,1 1 0,0-1-43,3-1 0,-3 0-4,3 0 1,-2 0 49,1 0 0,-1 0-20,2 0 1,-3 0-27,3 0 0,-3 0 27,3 0 0,-2 0-21,1 0 1,-2 0-27,1 0 0,0 0 28,-1 0 1,1 0-62,-3 0 0,1 0 55,-1 0 0,1 0-56,-1 0 1,0 0 45,1 0 0,-1 0-107,1 0 1,1-1 69,1-1 0,-1 1-16,-1-1 1,0 1-2,1 1 1,0 0 22,0 0 1,-1 0-46,0 0 0,-1 0 39,1 0 1,-1 0-61,0 0 1,1 0 54,-1 0 1,1 0-47,2 0 1,-2 0 25,2 0 1,0 0-9,-1 0 1,1 0 14,-3 0 1,1 0-8,-1 0 1,1 0 115,-1 0 0,-2 0-67,1 0 1,-4 1 150,1 1-79,-1-1-90,-1 2 0,-3-3 18,-1 0 1,-1 0-126,-1 0 1,1 0 108,-4 0 1,-1 0-182,0 0 0,-2 0 84,-1 0 0,0 0-127,0 0 1,0-3-18,-2 1 0,1 0 81,-1 2 1,2 0-49,0 0 1,0 0 38,0 0 0,0 0 93,0 0 0,3-1-75,-1-1 1,3 2 101,0-3 0,3 3-78,0 0 1,3 0 204,-2 0-57,3 0 107,-2 0-179,8 0 0,0 0 180,3 0 0,-1 0-96,0 3 0,1-3 132,1 2 0,0-1-35,0-1 1,-1 0 11,2 0 1,0 2-91,1 0 1,1 1-19,-1-3 1,1 2-9,1 0 0,0 0-12,-1-2 0,1 2-102,0 0 1,0 0 57,0-2 0,0 1-57,-1 1 0,1-1 42,0 1 1,-2-1 103,-1-1 0,-2 0-74,1 0 0,-2 0-25,-1 0 0,1 0-22,-1 0 0,-2 0-2,1 0 0,-3 0 15,2 0 1,-2 0 29,3 0 0,-3 0-51,2 0 24,-3 0 99,5 0-92,-5 0 1,2 2 109,-1 0 22,-1 0-12,2-2 1,-6 2-110,-1 0 1,-2 1 29,0-3 0,-3 0-95,-2 0 0,1 0 82,-1 0 1,0 0-184,-1 0 1,-1 0-17,0 0 0,0 0-9,0 0 0,1 0 3,-1 0 1,0 0 106,0 0 1,2-3 57,1 1 1,1 0-91,-2 2 1,4 0 185,-2 0 0,4 0-93,1 0 148,2 0 36,-1 0 1,11 0-108,0 0 1,4 0 63,-3 0 0,2 0-61,0 0 0,1 0 160,1 0 1,0 0-30,0 0 0,-1 0-56,1 0 1,-1 0-76,-1 0 1,1 0-85,-1 0 1,-1 0-38,0 0 0,-2 0 72,1 0 0,-1 2-42,0 0 0,-1 1 47,2-3 0,-2 0 0,-1 0 0,1 0-11,-1 0 1,1 0 22,-1 0-63,1 0 1,-1 0 0,0 0 1,-1 0-178,-1 0 205,-3 0 136,5 0-161,-5 0 93,2 0-82,-9 0 0,2 0-33,-5 0 1,0 0 0,0 0 0,-1 0-73,1 0 0,-2 0 107,3 0 1,-4 0-103,2 0 1,0 0 70,-1 0 0,1 2-44,-1 0 1,0 0 18,2-2 1,-1 0-57,1 0 1,1 0 32,1 0 1,3 0-132,0 0 265,-1 0 0,1 0-178,0 0 437,2 0-207,0-3 0,4 2 48,3-1 0,0-1-17,2 1 1,-1 0 20,1 2 0,0-2-36,1 0 0,-1 0 3,2 2 1,0 0 3,0 0 1,-1 0-36,-1 0 1,0 0-102,1 0 0,0 0 83,0 0 1,-1 0-108,0 0 0,-1 0 65,0 0 1,1 0-71,-1 0 0,1 0 20,-1 0 1,1 0-271,-1 0 180,3 0 0,-2 0 56,2 0 150,-2 0-151,-1 0 291,-2 0-189,-1 0 0,-4 0-15,-1 0 1,-2 0-16,-2 0 1,0 0 3,-1 0 1,1 0-109,-1 0 0,-1 0 66,-1 0 0,0 0-121,0 0 0,2 0 68,-1 0 1,-2-2-63,2-1 0,-1 1 85,3 2 0,0 0 62,-1 0 0,1 0-23,-1 0 1,1 0-99,-1-2 226,1 1-109,0-2-146,-1 3 108,4 0 103,0 0 0,4 0-81,1 0 1,-1 0 180,3 0 1,1 0-51,1 0 0,0 0 53,1 0 0,-1 0-82,1 0 0,-1 0-24,1 0 1,-1 0-62,0 0 1,1 0 78,-1 0 0,-2 1-164,1 1 116,-1-1-177,2 1 150,1-2 1,-3 0-3,0 0-5,-2 0 10,1 3 0,-3-2-32,3 1 40,-3-1-124,3-1 111,-9 0 0,2 0-9,-4 0 1,0 0-1,2 0 0,0 0-20,-1 0 1,1 0 21,-1 0 1,1 0-109,0 0 1,-1 0 63,1 0 1,-1 0-78,1 0 0,2-2 83,-1-1 1,3 1 28,-2 2-14,2 0 24,-3 0 139,4 0 0,-2 0-59,3-2 115,0 1-164,3-2 0,1 3 294,2 0-261,0 0 1,1 0 8,-1 0 1,1 0-16,-1 0 0,3 0-8,-1 0 0,1 0-35,-3 0 0,-2 0 41,1 0 0,-1 0-60,2 0 44,1 3 0,-1-2-86,1 1 48,-4-2 1,2 1-21,-3 1-42,1-1-180,-3 2 1,-3-3 156,-2 0 0,0 0 55,-2 0 0,1 0 6,-1 0 1,-1-2-37,-1-1 1,1 1-2,1 2 1,1 0-103,0-2 88,-1 1 0,1-2 117,-1 3 0,3-2-142,0 0 264,2 0-150,-3 2 190,4-3-120,-2 2 421,3-2-397,3 3-119,0 0 1,4 0 65,-1 0 0,1 2-156,-1 0 129,1 1 0,-1-1-69,0 0 53,1 0 0,-2-1 7,0 1 0,0-1-20,0 1 0,-2-2 14,2 0 0,-3 2-11,2 1 0,-2-1 17,2-2-22,-2 0 11,4 0 1,-5 0-4,3 0 2,-2 0-2,1 0 23,-1 0-18,-1 0 35,2 0-41,0 0 7,-3 0 1,6 0-4,-5 0 0,2 0-4,0 0 131,-3 0-115,3 0-37,0 0 36,-2 0 0,2 0-258,-1 0 182,-1 0 1,2-1-5,-3-1 204,0 1 240,0-2 0,-3 3-270,-1 0 0,-2 0-66,0 0 1,-1 0-29,1 0 1,0 0-120,-1 0 1,-1 0 16,-1 0 0,0 0 71,0 0 0,2 0-104,-1 0 1,0 1 101,2 1 1,0-1 1,-1 1-32,1-1 1,-1-1 99,1 0-41,2 0 29,-1 0 27,1 0-65,-2 0 0,1 0 37,1 0 1,2 0-33,-2 0 12,2 0 0,-3 0-233,1 3 54,0-3 105,-1 3 0,3-3 42,-2 0-14,3 0 83,-5 0 0,4 0-111,-2 0 327,3 3-59,-2-2 278,3 2-376,0-1 0,1-1-55,1 1 1,-1 1-95,3-1 1,-1 1 81,1-1 1,0 0-55,3 2 1,-1-2 51,0 2 0,2-1-105,0 1 0,-1 0 54,2 2 0,0-1-13,0-1 1,1 0-66,-1 3 1,-1-1 80,-1 1 0,-1-3 3,1 0 0,-1 0-13,0 0 15,-2 2 0,0-6-21,-2 3-33,-2 0 1,0-2-9,-4 1 1,-2-4 44,0 0 1,-3-2-106,-2 2 0,1-3 93,-1 1 0,1 0-131,-3 0 0,2 0 111,1-3 1,2 3-65,-1 0 0,1 0 41,0 0 0,3-1 120,-2 3 0,3-1 69,0 1 396,-2 1-266,5-2 0,-1 3 132,4 0-199,2 3 0,2-2-31,1 4 0,0-1-51,1 2 0,0 0 18,3-2 1,-2 2-89,1-2 0,0 1 3,1 0 1,1 0-108,-1 0 0,0-2-78,0 1 1,0-2 127,-2 3 0,1-4-181,-1 1 154,2-1 0,-4-1-71,2 0 1,-5-1 52,-2-1 39,-1-1 0,-4-4 2,-4 1 1,0-1 10,-4 1 0,1 0-124,-3-1 0,0 1 62,0-1 1,0 1-81,1-1 1,1 2 60,0 1 1,3-1 37,0 2 0,1-1-102,0 2 433,4 0-62,-3 2 42,5 0 1,1 3 0,4 0-72,2 4 0,1-1 21,2 0 1,-2 1-93,2-1 0,0 1-106,-1-1 1,4 0 67,-1-2 0,0 1-144,0-3 0,1 3-12,-2-3 1,0 0-18,-2-2 1,-1 0-26,0 0 1,-3 0-24,0 0-21,-2-3 0,1-1 66,-3-2 0,-3 0-18,-2-1 1,0 1 54,-2-1 0,1 1-13,0-1 1,-3 1-33,0 0 66,1-1 1,1 2 52,1 0 1,0 0-134,2 0 252,-2 2-124,3 1 436,-1 2-16,1 0 44,3 0-361,0 2-84,0 2 0,1 2 63,1 1 0,1-3-229,1 0 0,2-1 38,-2 1 1,0-3-6,0 1 1,0 1 97,3-1 1,-3 0 12,0-2-8,1 0 17,1 0-231,1 0 200,-1 0-116,-3-2 99,0-2-104,-3-2 0,0-1 98,-3 1 0,2 2-48,-3-1 0,2 3 97,-3-2 0,3 2 6,-2-3 1,3 3-118,-2-2 32,0 3 22,2-5 17,-2 5 552,3-2-510,0 9 0,1-5 403,1 4 1,0-2-193,2-1 1,-2 3 26,2-3 0,-2 1-77,3-1 1,-3-1 73,2 1 0,-2 1 108,2-1-148,-2 0-508,4-2 162,-6 3-1683,3-3 1362,-3 3 1,-3-3-685,-1 0 0,0 0 484,0-3 0,1 2-1324,-2-3 1,0 2 1995,3-3 0,-3 1 0,2-2 0</inkml:trace>
  <inkml:trace contextRef="#ctx0" brushRef="#br0" timeOffset="2853">706 58 5877,'0'-4'979,"0"2"1,0 1-764,0-1 139,0 1-248,0-2 220,0 0-265,0 3 139,0-3-169,0 0 159,0 2 13,0-2-21,-3 3-9,3 0-318,-3 0 198,3-2-52,0 1 111,-3-2 280,2 3-193,-1 0 286,-1 0 9,2 0 1244,-2 0-1848,9 0-44,-5 0 106,5 0 2,-6 0-5,0 0 34,0-3-130,0 2 222,0-1-65,0-1-51,0 2 1,-1-2 46,-1 3-17,1 0 0,-2 0-3,1 0 28,1 0-18,-2 0 14,0 0-4,3 0-4,-6 0 190,5 0 149,-2 0-180,0 0-165,3 0 462,-3 0-443,9 0 22,-5-3-2,8 3 14,-9-3 0,4 3-40,-2 0-9,-1 0 1,2-1-16,-1-1 42,-1 1-136,2-2-177,-3 3 271,-6 0 1,4 0-6,-4 0 0,3 0-30,-1 0-141,2 0 187,-4 0 0,5 0-1,-3 0 99,2 0 0,-1 0-127,1 0 75,1 0 1,-3 0-37,2 0 1,1 0 0,-2 0 21,1 0-16,1 0-30,-2 3 1,2-2-28,-1 1-200,2-1 214,-3-1-331,0 0 75,2 0-590,-2 0 293,1 0-433,1 0-1771,-2 0 1718,0 0 1069,2 0 0,-1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08:36.803"/>
    </inkml:context>
    <inkml:brush xml:id="br0">
      <inkml:brushProperty name="width" value="0.05" units="cm"/>
      <inkml:brushProperty name="height" value="0.05" units="cm"/>
      <inkml:brushProperty name="color" value="#2D31FA"/>
    </inkml:brush>
  </inkml:definitions>
  <inkml:trace contextRef="#ctx0" brushRef="#br0">7 12 19199,'-4'-6'4711,"2"1"-3926,2 5 773,0 0 0,2 4-1374,1 2 1,1-1 252,-1 1-254,-2-4 398,2 3-175,0 0 0,-2-4-538,4 9 198,-2-6 0,0 3 188,1-1-632,-3-4 300,5 7 98,-6-7-301,8 10 185,-7-10 0,4 7 9,-3-5 83,-1-3 0,4 8 356,-2-3-168,0-2 248,1 4-240,-3-7 1,3 6 79,-2-4 156,0 1-275,4 7 1,-3-6 3,1 2-84,-1-1 1,4 4 113,-2 0 0,-1-4-229,-1 0-41,-2-4 52,4 5 174,-5-5-56,6 7 1,-4-5 35,3 5-122,-3-6-1,5 10 0,-5-11 0,2 6 0,-1-3 0,3 5 0,-4-5 0,1-1 0,0 1 0,-2-3 0,2 4 0,0-3 0,-1 2 0,4 4 0,-4-4 0,4 5 0,-5-8 0,4 6 0,-4-5 0,3 3 0,0 0 0,-2-2 0,1 1 0,-3-5 0,3 5 0,-3-4 0,6 9 0,-3-5 0,2 4 0,-2-4 0,2 5 0,-1-4 0,2 5 0,-2-5 0,3 7 0,-6-12 0,4 7 0,-2-3 0,-2-2 0,3 4 0,0-1 0,1 3 0,-2-4 0,2 5 0,-1-5 0,1 5 0,1 0 0,-4-6 0,4 6 0,-5-9 0,5 10 0,-1-2 0,-1-2 0,2 2 0,-4-4 0,3 2 0,-4-4 0,6 9 0,-3-5 0,4 6 0,-3-3 0,-1-4 0,0 1 0,-3-6 0,4 9 0,-1-4 0,1 3 0,-1-2 0,-1-1 0,-1-4 0,3 8 0,0-1 0,-1-2 0,4 5 0,-8-11 0,6 9 0,-5-9 0,3 7 0,-1-2 0,0-2 0,2 6 0,-3-7 0,4 6 0,-5-6 0,7 10 0,-3-4 0,-1-2 0,1 2 0,-3-6 0,-1-1 0,2 3 0,0-1 0,-3-2 0,6 7 0,-3-4 0,2 5 0,-2-6 0,0 2 0,-1-2 0,1 0 0,2 6 0,-2-6 0,0 1 0,0 0 0,-1-2 0,3 7 0,-3-7 0,5 10 0,-5-10 0,3 6 0,-2-4 0,2 4 0,-3-6 0,6 10 0,-7-11 0,6 11 0,-5-10 0,3 6 0,-3-6 0,5 10 0,-5-10 0,4 7 0,-4-6 0,4 5 0,-4-5 0,1 2 0,1 1 0,-2-3 0,1 1 0,1 2 0,2 2 0,-2-2 0,1 3 0,-1-5 0,-1 1 0,0 0 0,-1-3 0,2 4 0,0 0 0,-1-3 0,1 4 0,-3-6 0,4 6 0,-4-6 0,4 6 0,-2-2 0,2 3 0,-1-3 0,-1 0 0,1 1 0,1 2 0,3 5 0,-4-7 0,4 5 0,-8-11 0,5 8 0,-2-3 0,-1-3 0,6 9 0,-4-5 0,2 4 0,-1-1 0,-3-7 0,3 5 0,-3-4 0,1 2 0,0-2 0,1 4 0,-2-5 0,4 6 0,-4-5 0,3 5 0,-3-6 0,1 2 0,2 4 0,-2-4 0,2 5 0,-4-9 0,3 5 0,-2-2 0,0 0 0,4 6 0,-4-6 0,4 6 0,-3-5 0,0 0 0,1 3 0,-3-7 0,4 8 0,-2-3 0,1-1 0,-1 1 0,-2-4 0,3 4 0,-2-3 0,1 3 0,0 0 0,0 0 0,-1-4 0,0 2 0,0 0 0,2 2 0,-2-3 0,3 7 0,-4-8 0,3 3 0,0 2 0,-2-3 0,4 6 0,-6-9 0,4 5 0,-3-4 0,2 4 0,0-1 0,1 2 0,-2-4 0,2 4 0,-1-2 0,-2-3 0,4 6 0,-2-3 0,-3-4 0,3 4 0,-2-4 0,1 3 0,0 0 0,1 2 0,2 1 0,-4-4 0,4 4 0,-4-4 0,2 2 0,0-1 0,-1 1 0,4 4 0,-4-4 0,2 1 0,-2-2 0,-1-3 0,2 4 0,-1 0 0,-1-4 0,2 4 0,-2-4 0,1 3 0,-2-3 0,6 9 0,-5-8 0,3 4 0,0 0 0,-2-1 0,1-1 0,0 1 0,-3-3 0,4 4 0,-2-3 0,-1-1 0,2 4 0,-1-3 0,-1-1 0,3 4 0,-2-3 0,-2-1 0,4 3 0,-3-3 0,0 0 0,2 4 0,-2-4 0,3 4 0,-2-2 0,-1-3 0,2 4 0,-1 0 0,-1-4 0,2 4 0,-2-4 0,1 3 0,0 0 0,1 2 0,0-2 0,-1-1 0,-1-1 0,1 2 0,1 1 0,-2-3 0,2 2 0,-3-2 0,3 1 0,-3-1 0,3 2 0,-1 0 0,1 2 0,-1-3 0,1 2 0,-3-5 0,0 0 0,3 5 0,-2-4 0,1 4 0,-1-4 0,1 3 0,-1-3 0,3 7 0,-3-8 0,1 3 0,0 2 0,-1-4 0,2 4 0,-3-5 0,0 0 0,3 5 0,-3-4-67,3 4 0,-2-4-50,0 1 368,-1-1-251,2 2 0,1 2 0,-3-4 0,3 4 0,-3-5 0,0 0 0,3 5 0,-2-4 0,2 4 0,-3-5 0,0 0 0,1 3 0,0-3 0,1 4 0,0 0 0,-1-3 0,2 4 0,-3-5 0,0 0 0,3 5 0,-3-4 0,3 4 0,-3-5-13,0 0-143,3 5 124,-2-4-4,1 4-3,-2-5-17,2 3 123,-2-2 182,2 2-233,1 1-16,-2-2 0,1 3 0,-2-5 0,0 0 0,3 4 0,-2-2-51,2 3 100,-3-5-72,0 0 34,4 7 2,-3-5-12,4 6-5,-5-8-280,0 0 236,3 5 164,-3-4-28,3 4-108,-3-5 120,0 0-48,3 5-52,-2-4 0,2 4 0,-3-5-2255,0 0 0,0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12:13.906"/>
    </inkml:context>
    <inkml:brush xml:id="br0">
      <inkml:brushProperty name="width" value="0.05" units="cm"/>
      <inkml:brushProperty name="height" value="0.05" units="cm"/>
      <inkml:brushProperty name="color" value="#2D31FA"/>
    </inkml:brush>
  </inkml:definitions>
  <inkml:trace contextRef="#ctx0" brushRef="#br0">2190 0 19972,'3'0'2309,"0"0"-1850,-3 0 1,-5 0 28,-3 0-353,-1 0 1,-5 0 48,-1 0 0,-3 0-119,-2 0 0,-1 0 0,0 0 145,0 0 0,2 0-198,-1 0 92,-2 0-107,2 0 1,1 0 90,3 0 0,0 0 61,3 0 0,1 0 259,2 0-282,2 0 102,5 0-34,1 0-43,2 0-2,7 0 0,1 0 48,6 0 1,2 0 112,2 0 1,0 0-33,2 0 1,0 0-102,0 0 1,2 0-76,-2 0 1,1 0 73,2 0 1,1 0-184,0 0 1,-1 0-1,-3 0 31,-1 0 122,-7 0 129,-2 0 71,-7 0-202,0 0 0,-11 0-188,-3 0 0,-4 0-55,-3 0 165,-5 0 1,1 0 65,-2 0-27,1 0-152,1 0 123,0 0 0,0 0-148,0 0 120,2 0 0,0 0-110,3 0 0,-1 0 1,4 0 51,0 0 1,3 0 19,4 0 21,3 0-51,1 0 33,3 0 1,7 0 178,2 0 0,5 0-74,1 0 0,1 0-80,1 0 0,0 0 0,1 0 70,0 0 1,3 0-222,-1 0 157,-1 0 0,4 0 17,-1 0 0,0 0-80,4 0 0,-2 0 67,0 0 0,-4 0-4,-2 0 0,-4 0 273,-3 0-240,-2 0 18,-8 0 0,-8 0-173,-6 0 1,-5 0 88,1 0 1,-3 0-1,-1 0 0,0 0 1,-1 0-99,0 0 0,1 0 102,1 0 1,2 0-188,0 0 164,1 0 38,3 0-38,0 0 1,4 0-11,0 0 298,5 0-229,2 0 1,5 0-1,1 0-23,5 0 0,2 0 248,1 0-269,2 0 0,1 0-7,3 0 0,1 0 0,1 0 0,2 0 0,1 0 0,5 0 0,2 0 0,1 0 0,-3 0-42,1 0 60,-3 0-94,0 0 82,-6 0 0,-1 0-15,-5 0 106,-2 0-97,-8 0 0,-11 0 0,-2 0 0,-8 0 0,-2 0 0,1 0 0,-1 0 0,-4 0 0,3 0 0,-5 0 0,1 0 0,-3 0 0,1 0 0,1 0 0,2 0 0,1 0 0,2 0 0,1 0 0,4 0 0,2 0 0,2 0 0,4 0 0,0 0 0,5 0 0,0 0 0,8 0 0,1 0 0,5 0 0,1 0 0,-1 0 0,2 0 0,-1 0 0,3 0 0,2 0 0,1 0 0,3 0 0,-1 0 0,2 0 0,0 0 0,0 0 0,-2 0 0,-2 0 0,-4 0 0,-3 0 0,-5 0 0,-6 0 0,-5 0 0,-4 0 0,-4 0 0,-4 0 0,-3 0 0,-3 0 0,-1 0 0,0 0 0,2 0 0,0 0 0,1 0 0,1 0 0,1 0 0,0 0 0,1 0 0,6 0 0,-4 0 0,5 0 0,-2 0 0,2 0 0,1 0 0,5 0 0,2 0 0,4 0 0,2 0 0,2 0 0,3 0 0,6 0 0,-3 0 0,5 0 0,1 0 0,0 0 0,1 0 0,0 0 0,1 0 0,-2 0 0,1 0 0,2 0 0,0 0 0,-1 0 0,2 0 0,-2 0 0,-3 0 0,-3 0 0,-4 0 0,-1 0 0,-6 0 0,-2 0 0,-5 0 0,-6 0 0,-5 0 0,-5 0 0,0 0 0,-1 0 0,0 0 0,0 0 0,-1 0 0,4 0 0,0 0 0,2 0 0,1 0 0,1 0 0,0 0 0,2 0 0,3 0 0,2 0 0,2 0 0,1 0 0,2 0 0,3 0 0,3 0 0,5 0 0,0 0 0,6 0 0,0 0 0,2 0 0,1 0 0,0 0 0,2 0 0,0 0 0,3 0 0,1 0 0,2 0 0,2 0 0,4 0 0,2 0 0,-3 0 0,0 0 0,-4 0 0,-2 0 0,-2 0 0,0 0 0,-2 0 0,-3 0 0,-4 0 0,-2 0 0,0 0 0,0 0 0,-2 0 0,-2 0 0,-3 0 0,1 0 0,-4 0 0,1 0 0,-7 0 0,-3 0 0,-3 0 0,-4 0 0,-4 0 0,-3 0 0,0 0 0,-3 0 0,3 0 0,0 0 0,2 0 0,2 0 0,3 0 0,2 0 0,1 0 0,2 0 0,1 0 0,1 0 0,5 0 0,0 0 0,4 0 0,1 0 0,1 0 0,4 0 0,0 0 0,3 0 0,0 0 0,2 0 0,0 0 0,6 0 0,-2 0 0,5 0 0,1 0 0,3 0 0,3 0 0,1 0 0,1 0 0,0 0 0,-2 0 0,0 0 0,-3 0 0,-4 0 0,-2 0 0,-3 0 0,1 0 0,-5 0 0,-3 0 0,-5 0 0,-1 0 0,-16 0 0,3 0 0,-12 0 0,1 0 0,2 0 0,-3 0 0,1 0 0,-1 0 0,2 0 0,0 0 0,2 0 0,0 0 0,-1 0 0,2 0 0,1 0 0,3 0 0,2 0 0,5 0 0,4 0 0,3 0 0,0 0 0,7 0 0,3 0 0,4 0 0,-1 0 0,2 0 0,1 0 0,0 0 0,-1 0 0,1 0 0,-1 0 0,3 0 0,-1 0 0,1 0 0,0 0 0,0 0 0,3 0 0,1 0 0,-4 0 0,-3 0 0,1 0 0,-8 0 0,0 0 0,-2 0 0,-5 0 0,-2 0 0,-5 0 0,-4 0 0,-2 0 0,-4 0 0,-4 0 0,-1 0 0,-3 0 0,1 0 0,-2 0 0,3 0 0,-2 0 0,5 0 0,0 0 0,3 0 0,2 0 0,2 0 0,2 0 0,3 0 0,9 0 0,1 0 0,5 0 0,1 0 0,3 0 0,1 0 0,0 0 0,2 0 0,-1 0 0,1 0 0,1 0 0,1 0 0,1 0 0,1 0 0,1 0 0,0 0 0,1 0 0,0 0 0,-2 0 0,-3 0 0,-4 0 0,-2 0 0,-2 0 0,-4 0 0,-3 0 0,-4 0 0,-1 0 0,-5 0 0,-2 0 0,-3 0 0,-5 0 0,0 0 0,-6 0 0,-1 0 0,0 0 0,0 0 0,3 0 0,0 0 0,3 0 0,-2 0 0,5 0 0,2 0 0,4 0 0,2 0 0,5 0 0,1 0 0,5 0 0,3 0 0,3 0 0,0 0 0,4 0 0,0 0 0,1 0 0,1 0 0,2 0 0,0 0 0,1 0 0,0 0 0,1 0 0,0 0 0,-2 0 0,2 0 0,-3 0 0,0 0 0,-1 0 0,-3 0 0,-3 0 0,-4 0 0,1 0 0,-5 0 0,-8 0 0,-1 0 0,-9 0 0,1 0 0,-1 0 0,-3 0 0,-1 0 0,-5 0 0,3 0 0,-1 0 0,1 0 0,1 0 0,0 0 0,0 0 0,2 0 0,2 0 0,1 0 0,0 0 0,-2 0 0,-1 0 0,-2 0 0,-2 0 0,0 0 0,-2 0 0,2 0 0,0 0 0,2 0 0,0 0 0,1 0 0,0 0 0,1 0 0,1 0 0,3 0 0,3 0 0,2 0 0,0 0 0,-1 0 0,4 0 0,0 0 0,0 0 0,-1 0 0,-2 0 0,0 0 0,-2 0 0,0 0 0,-1 0 0,-1 0 0,-2 0 0,1 0 0,-1 0 0,1 0 0,0 0 0,1 0 0,1 0 0,1 0 0,4 0 0,-4 0 0,6 0 0,-1 0 0,3 0 0,-1 0 0,-2 0 0,2 0 0,-1 0 0,-2 0 0,0 0 0,-1 0 0,-1 0 0,-2 0 0,-1 0 0,0 0 0,1 0 0,-2 0 0,3 0 0,-1 0 0,3 0 0,2 0 0,0 0 0,0 0 0,3 0 0,1 0 0,1 0 0,1 0 0,-2 0 0,3 0 0,-2 0 0,8 0 0,-1 0 0,3 0 0,2 0 0,0 0 0,2 0 0,1 0 0,1 0 0,3 0 0,-2 0 0,-1 0 0,-2 0 0,0 0 0,-4 0 0,-2 0 0,-15 0 0,-3 0 0,-11 0 0,1 0 0,-1 0 0,-2 0 0,-4 0 0,-3 0 0,-3 0 0,-2 0 0,0 0 0,1 0 0,4 0 0,5 0 0,1 0 0,8 0 0,1 0 0,3 0 0,0 0 0,-1 0 0,1 0 0,3 0 0,1 0 0,4 0 0,0 0 0,1 0 0,0 0 0,3 0 0,3 0 0,3 0 0,3 0 0,2 0 0,0 0 0,3 0 0,3 0 0,-1 0 0,2 0 0,1 0 0,-1 0 0,0 0 0,0 0 0,1 0 0,-1 0 0,0 0 0,0 0 0,0 0 0,0 0 0,1 0 0,-2 0 0,-1 0 0,-1 0 0,-3 0 0,-2 0 0,-3 0 0,-2 0 0,-10 0 0,-4 0 0,-3 0 0,0 0 0,-3 0 0,0 0 0,-3 0 0,1 0 0,-2 0 0,0 0 0,0 0 0,-1 0 0,-1 0 0,-1 0 0,0 0 0,0 0 0,3 0 0,2 0 0,1 0 0,0 0 0,4 0 0,1 0 0,1 0 0,2 0 0,3 0 0,0 0 0,5 0 0,0 0 0,8 0 0,1 0 0,5 0 0,1 0 0,1 0 0,1 0 0,3 0 0,0 0 0,1 0 0,0 0 0,3 0 0,2 0 0,-1 0 0,7 0 0,-3 0 0,2 0 0,-2 0 0,-3 0 0,4 0 0,-7 0 0,-1 0 0,-7 0 0,-5 0 0,-3 0 0,-4 0 0,-4 0 0,-3 0 0,-3 0 0,-2 0 0,-3 0 0,-3 0 0,0 0 0,-6 0 0,3 0 0,-7 0 0,-1 0 0,-2 0 0,0 0 0,2 0 0,-1 0 0,-1 0 0,-2 0 0,1 0 0,-1 0 0,1 0 0,0 0 0,3 0 0,-1 0 0,10 0 0,-1 0 0,5 0 0,1 0 0,1 0 0,3 0 0,3 0 0,0 0 0,2 0 0,3 0 0,3 0 0,4 0 0,3 0 0,3 0 0,2 0 0,4 0 0,3 0 0,-1 0 0,-1 0 0,0 0 0,1 0 0,2 0 0,0 0 0,1 0 0,-2 0 0,2 0 0,-1 0 0,-1 0 0,-1 0 0,-4 0 0,-3 0 0,-3 0 0,-9 0 0,-2 0 0,-9 0 0,0 0 0,-4 0 0,-3 0 0,0 0 0,-4 0 0,1 0 0,0 0 0,0 0 0,0 0 0,0 0 0,-1 0 0,-1 0 0,0 0 0,-2 0 0,1 0 0,1 0 0,3 0 0,-1 0 0,3 0 0,1 0 0,3 0 0,1 0 0,1 0 0,1 0 0,-1 0 0,2 0 0,1 0 0,1 0 0,4 0 0,0 0 0,3 0 0,7 0 0,2 0 0,5 0 0,3 0 0,-1 0 0,2 0 0,2 0 0,0 0 0,-1 0 0,5 0 0,-5 0 0,1 0 0,0 0 0,-2 0 0,1 0 0,-1 0 0,-2 0 0,-3 0 0,-3 0 0,-4 0 0,-3 0 0,-2 0 0,-5 0 0,-3 0 0,-4 0 0,-2 0 0,0 0 0,-1 0 0,2 0 0,-1 0 0,-2 0 0,1 0 0,2 0 0,-2 0 0,4 0 0,-4 0 0,4 0 0,-3 0 0,1 0 0,-1 0 0,-1 0 0,1 0 0,1 0 0,-1 0 0,1 0 0,0 0 0,-1 0 0,3 0 0,0 0 0,0 0 0,2 0 0,0 0 0,3 0 0,-3 0 0,3 0 0,0 0 0,1 0 0,3 0 0,-2 0 0,4 0 0,-1 0-6,7 0 0,-1 0 12,3 0 0,2 0-6,0 0 0,2 0 0,2 0 0,1 0 0,2 0 0,1 0 0,0 0 0,-1 0 0,-1 0 0,0 0 0,-3 0 0,0 0 0,-3 0 0,-4 0 0,0 0 0,-3 0 0,-7 0 0,-1 0 0,-7 0 0,-1 0 0,-1 0 0,-1 0 0,-1 0 0,1 0 0,-1 0 0,0 0 0,1 0 0,-1 0 0,1 0 0,2 0 0,-2 0 0,1 0 0,1 0 0,-1 0 0,3 0 0,-1 0 0,1 0 0,1 0 0,0 0 0,2 0 0,2 0 0,1 0 0,0 0 0,1 0 0,-1 0 0,1 0 0,2 0 0,0 0 0,4 0-174,3 0 1,0 0 179,6 0 1,1 0-1,4 0 0,1 0 0,1 0 62,-1 0 0,1 0 112,2 0-180,-4 0 0,3 0 0,-6 0 0,1 0 0,-4 0 0,-1 0 0,-5 0 0,-1 0 0,-9 0 0,1 0 0,-5 0 0,-1 0 0,1 0 0,0 0 0,-2 0 0,0 0 0,0 0 0,-1 0 0,1 0 0,2 0 0,-2 0 0,1 0 0,1 0 0,0 0 0,0 0 0,2 0 0,1 0 0,3 0-3,2 0-120,-2 0 233,2 0-232,0 0 188,0 0-432,3 0 304,5 0-54,-1 0 1,4 0 103,-3 0 0,1 0 0,1 0-57,0 0 1,1 0 157,0 0-31,-2 0 0,4 0 269,-3 0-160,1 0-75,-3 0 0,1 0-71,-1 0-21,-2 0 0,0 0 0,-4 0 0,-1 0 0,-1 0 0,-2 0 0,-3 0 0,1 0 0,-3 0 0,1 0 0,1 0 0,-2 0-48,3 0-200,-1 0 223,0 0 0,2 0-35,-1 0 1,1 0-297,0 0 210,1 0 0,-1 0 32,0 0 0,3 0 65,-1 0 85,0 0-83,-1 0 1,1 0 140,0 0-142,3 0-684,-1 0 691,7 0 0,-2 0-39,5 0 0,0 0 151,-1 0 0,1 0 360,0 0-331,-2 0 1,2 0 170,-3 0 1,-1 0-51,0 0-30,-3 0-255,1 0 94,-7 0 1,2 0-139,-5 0 1,1 0-31,0 0 0,1 0 35,-1 0 1,0 0-95,2 0 0,-1 0 46,1 0 0,-1 0 72,1 0 0,-1 0 73,1 0 0,-1 0-2,1 0 0,-1 0 86,1 0 1,1 0-78,0 0-125,1 0 81,-1 0 89,2 0 0,3 0-18,0 0 1,3 0-46,1 0 152,1 0-140,-1 0 0,1 0 7,-1 0 1,1 0 6,-1 0 1,-1 0 29,0 0 1,-3 0-25,3 0 1,-2 0 436,2 0-144,-3 0-151,4 0-117,-5 0 1,-3 0-239,-5 0 107,0 0 2,2 0-100,1 0 93,-1 0 0,1 0-34,-1 0 115,1 0 0,-1 0-33,1 0 0,-1 0-48,1 0 0,1 0 1,0 0 8,0 0 1,-1 0 27,-1 0 0,3 0 12,-1 0 1,2 0 59,-2 0-112,3 0 133,-1 0 1,7 0-11,2 0 0,0 0 0,1 0-36,-2 0 0,0 0 129,-1 0 16,1 0-20,-1 0 217,1 0-254,-1 0 21,-2 0-110,0 0 1,-4 0 38,-1 0 1,1 0 25,-3 0-13,1 0 0,-3 0-12,1 0 0,-1 0-153,1 0 0,1 0 0,0 0-139,0 0 192,-1 0 0,-1 0 44,1 0-2,2 0 11,-2 0 1,4 0 23,-3 0-71,3 0 5,-4 0 87,4 0-152,-4 0-167,5 0 236,-3 0 9,8 0 0,-1 0 162,3 0 1,-1 0-17,0 0 1,-1 0 90,1 0 1,-1 0-13,1 0 0,-2 0-50,-1 0 1,-1 0-109,2 0-31,-3 0 252,2 0-372,-8 0 69,1 0 0,-4 0-34,2 0 1,3 0 54,-1 0 0,2 0-316,-1 0 179,-1 0-110,1 0 118,-2 0 434,4 0 259,-1 0-493,7 0-13,-4 0 1,4 0 23,-3 0-34,-1 0-10,4 0 124,-5 0-452,3 0 220,-1 0-96,-1 0 112,1 0-241,1 0 156,-2 0 39,1 0 158,0 0 97,-1 0-206,2 0 345,-1 0-46,-1 0-7,3 0-111,-3 0 1,4 0 57,-1 0 0,-1 0-13,0 0-51,1 0 1,2 0-15,-1 0 0,-1 0 27,0 0 1,-1 0 32,3 0 1,-1 0-1,1 0-36,2 0 0,-1 0 17,2 0 0,-2 0-25,2 0 0,1 0 30,1 0 0,2 0-257,2 0 89,1 0 0,3 0 93,1 0 1,2 0-78,0 0 1,-2 0 135,0 0 1,-1 0-68,1 0 1,0 0 108,3 0-1,-1 0-112,0 0 0,2 0 0,2 0-26,1 0 0,-2 0 0,-1 0 0,-3 0 0,0 0 0,-3 0 0,4 0 0,-2 0 0,3 0 0,-3 0 0,1 0 0,0 0 0,1 0 0,-4 0 0,2 0 0,-5 0 0,1 0 0,3 0 0,3 0 0,3 0 0,3 0 0,-1 0 0,1 0 0,-1 0 0,-2 0 0,-3 0 0,-5 0 0,-4 0 0,-1 0 0,0 0 0,1 0 0,1 0 0,2 0 0,1 0 0,1 0 0,1 0 0,2 0 0,-1 0 0,-3 0 0,0 0 0,-2 0 0,2 0 0,-1 0 0,-2 0 0,0 0 0,-1 0 0,0 0 0,0 0 0,0 0 0,-1 0 0,-1 0 0,-1 0 0,-2 0 0,0 0 0,1 0 0,0 0 0,2 0 0,-2 0 0,1 0 0,1 0 0,-2 0 0,1 0 0,-1 0 0,-1 0 0,0 0 0,0 0-846,-4 0-24,4 0-1532,-8 0 551,-5 0 1370,-2 0 0,-4 0 113,2 0 0,2 0-2340,-1 0 2708,2 0 0,-2 0 0,0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05.245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76 46 7599,'0'3'2260,"0"0"-2061,0-3-297,0-6 1,0 4 94,0-4 0,0 4 13,-2-1-62,1 0-9,-5 2 286,5-5-22,-4 6-6,4-6-86,-5 5 0,5-2 16,-3 3 385,2 0-211,-3 0 1,1 0 272,-2 0-298,2 0 1,-2 3 18,2-1-385,1 3 104,-3-5 1,6 6 84,-2-2 24,-2 2 0,3 1-269,-1-1 0,2-2 107,2 0 1,2 0-104,2 0 0,1-1 18,2-3 0,-1 0 106,3 0 1,-4 0 4,2 0 1,0 0 3,0 0 1,-1-1 11,-1-1 1,-1-1 12,1-1 1,-3-2-1,-1 2 78,0-1 0,-1-2-22,-2 1 0,0 1 41,0 1 1,0 1-67,-2-2 1,-2 0-265,-2 3 0,-1-2 127,1 2-456,-1 0 547,1 2 1,-1 0 64,1 0 0,0 0 306,-1 0-266,4 0 1,-2 0 91,3 2-75,-3-1 0,3 3 76,-2-2-69,2 1 1,0 4-62,2-1 0,0-1 0,0-1 1,0 0-67,2 3 0,2-3 76,2 0 1,1 0-80,-1 0 1,3 1 59,2-3 1,-1 0-53,1-2 0,-3 0-14,0 0 1,1 0-5,0 0 0,0 0-50,-3 0 1,0-1 81,1-1 0,-4 1 0,0-3-199,0 1 118,-2-2 1,1 2 34,-4-3 0,0 1-38,-2 1 0,0 3 45,-3-2 1,0 2 3,-1-1-4,1 1 0,-5-2 0,4 3 173,0 0-168,-2 0 1,3 0-10,-2 0 342,2 0-155,1 0 430,2 3-350,-2-2 1,4 5-113,-3-2 1,3 2-16,4 0 0,0-2-85,2 0 1,1 0-17,3 0 0,2 1 54,0-3 1,3 1 105,-3-1 0,2-1-102,1 1 0,-1-1 12,-1-1 1,1 0-9,-1 0 1,-2-2-118,0 0 0,-2-3 1,-1 1-62,1 1 1,-4-3 102,-1 2 0,-1 0-1251,-1 0 534,0 2 445,-3-3 0,0 4-2845,-4-1 3112,4 1 0,-6-2 0,2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1.45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418 668 7688,'0'-4'-595,"0"-1"0,0 3 1231,0-2 1,0 2-382,0-2 1,-2 1 160,0-1-174,-1 0 174,3-3-282,-2 1 0,1 2 248,-1-1 33,1 4-121,-2-2-295,2 3 0,-1 1-37,2 1 78,0 2 0,0 3-25,2 1 0,1-1 97,2 2 0,0 1 142,0 1 0,-2-1-126,1 0 1,1 0-117,1 1 1,0 0 84,1-2 0,-3 2-222,0-3 1,-1 1-73,1-3 0,-2-2-384,2-2 440,-2-1 0,1-2 7,-3-1 0,-1-3 53,-1-3 0,-2-2-83,-2-3 0,-1-2 185,1 0 0,-1-1-52,1 1 0,0 3 144,-1-1 1,1 0 22,-1 2 1,2 0 93,0 0 1,0 2 76,0 3 1,3 1 134,-1 1-93,0 3-101,2-2 128,-2 3 0,3 3-233,0 1 1,0 4-28,0 0 1,2 3-111,1-3 0,1 4-66,-2-1 1,3 0 62,-1 0 0,0 1-43,0-2 0,0 2 93,3-1 1,-3 1 73,0-2 0,0 0-95,0 1 0,1-3 33,-3 0 1,3-3-684,-3 0 466,0-4 0,-2 1 14,0-4 0,-1-4 80,-1-2 0,-2-4-112,-2-1 1,0-1 94,-1-3 1,1 2 4,-1-2 1,1 1 52,0-1 1,-1 1 150,1 3 1,1 0 253,1 1 0,1-1-172,-2 3 0,3 3 74,2 2 0,-3 3 130,1-2 87,0 2-172,2 0 1,0 7-238,0 1 1,2 2-121,0-2 1,1 1-81,-1-1 0,-1 1 69,1 2 1,1 0 66,-1 2 1,3 1 20,-1-1 1,0 0 58,0 0 0,0 1-70,0-2 0,2 1 12,-2 2 1,1-4-9,-1 4 0,2-4 20,-2 2 0,0-3-288,0 0 212,-2 0-684,0-5 488,-2 0 0,0-4 175,0-1 1,-2-4-46,-3-2 0,0-4 105,-2 2 1,1-2 3,-1-1 0,1 2-102,0 0 1,-1 1 113,1-3 1,1 2-32,1 1 1,1 1 147,-2-2 1,0 3 105,3 0 118,-3 1-187,5 0 279,-3 4-86,3 0-351,0 9 1,0-2 6,0 4 0,2 0-156,0 1 0,2 0 19,-2 2 0,3 1 88,0-1 0,-2-1-62,1 0 0,0-1 34,0 2 0,2-3-20,-2 3 1,1-3 29,0 3 0,0-3-68,0 0-38,0 2 1,0-3 102,-1-1-690,-3-2 485,2-4 0,-3-3 241,0-1 0,-3-4-87,-1-1 0,-1-1 163,1 1 1,-2-2-71,2 3 0,-1-2 47,0 2 1,0 1-54,0-2 1,2 2-14,-1 1 0,0-1-4,0 1 0,-1-1 23,3 1 49,-3 0 1,3 0-97,-2 2 591,3-2-376,-2 5 1,3-1 230,0 4-348,0 2 0,2 3 43,0 1 1,2 0-186,-2 3 0,3-2 65,0 1 0,-2-1-87,1 2 1,0-3 75,0 3 0,2-3-56,-2 0 1,1 1 8,0 0 1,0 0 43,0-3 0,-2 0 17,1 1 1,-1-2 5,1 0 0,-2 0 5,2 0-7,-2-2-457,0-1-49,-2-2 380,0-5 128,-2 0 1,-1-4 15,-1 3 1,-1-1-83,2 1 1,-2 0 31,1-1 1,1 1-14,-2-1 1,3 1 122,-2-1 0,2 1-83,-3 0 1,2 1 99,-1 1 0,0 2-99,2-2 1,1 2 321,-1-3 235,1 4-187,-2-2-272,3 3-17,-3 0 1,4 2-111,1 0 1,-2 3 225,3 0-158,0 0 1,-1 2 24,2-1 1,-2 0-125,2 1 0,-2-1-10,3-2 1,-4 2-238,1-2 167,2 2 1,-1 0 92,1 0 1,0-1 25,-2-1 1,-2-2-28,3 2 1,-2-2 25,1 3-28,-1-4 0,2 3-109,-3-2-8,0-1-207,0 1 1,-2-7 235,-1-1 1,-1-2 40,2 2 0,-2 1-14,2 1 0,-3 0 49,3-2 0,-2-1 113,2 1 0,-3 1-32,3 1 1,-1 2 146,1-2 1,2 2 512,-3-3-317,3 4 53,-3-2-237,2 3-95,-2 0-17,6 3 0,-1 0-182,2 4 70,-3-1 0,4 1 102,-3-1 0,3 1-141,-3-1 0,2-2 99,-2 0 1,1 0-51,-1 0 1,0 2 51,2-2-28,-3-1 21,5 3 0,-5-5-68,1 4 1,-1-4 36,2 1 7,-3-1-669,3-1 601,-6-3 0,2 0-51,-3-1 0,1-1 2,-1 3 230,3-3-163,-5 1 0,5-2 321,-4 2 0,4 1 79,-1 0-40,1 3-246,1-3 1,2 8-58,0 1 1,1 0-75,-1-2 1,-1-2 54,1 3 0,1-3 2,-1 2 0,1-2 11,-1 3 0,-1-3 0,1 2-1,2-3 12,-4 5 1,4-3-14,-2 1 1,-1 0 7,1-2 1,-2-1 25,0 4-26,3-4 0,-2 3-146,1-2 44,-1-2-12,-1 3 88,0 0-22,0-2 159,0 2-5,-3-6-80,2-1-137,-4-2 0,3-1-37,-2 1 1,2 0 98,-2 2 1,1-2-145,-1 2 1,2-1 26,-2 1 0,2-2 166,0 2 0,-1 0-87,1 0 1,0 2 429,2-2-79,-3 2-173,2-4 1,-1 5-40,2-3-12,-3 2 1,2-1-132,-1 1 0,0 1 79,0-1-135,2-2 0,-3 3 71,3-3 1,-2 1 13,-1-1 108,1 3 92,2-5 0,-2 5 247,0-4-141,0 4-139,2-5 0,-1 5 85,-1-4-109,1 4 92,-1-5-189,2 6 1,0-4-2,0 2-111,0 1-27,0-2 109,-3 1-19,2 1 50,-2-5-2,3 5 9,-3-4 0,3 3 38,-3-2-48,3 3-118,0-5 62,0 2 1,-1-1 43,-1 0-10,1 0 13,-2 1 1,3-2 185,-3-1 0,3 3-56,-2 0 0,1 2 58,1-3 1,-1 2 40,-1-2-49,1 0-150,-2 1 113,1-2-227,1-1 153,-2 1 1,1 0-85,0-1 0,0 3 57,2 0 0,-3 1 13,1-1 48,0 0 0,1 0 136,-1-1 1,2 3-103,-2-2-57,1 0 0,0-1-171,-1 1 139,1 0 0,-2-2-110,1 2 134,1-2 0,-3 3-228,2-1 245,1-2-17,-1 3 75,-1-4 1,2 3-13,-1 0-42,1 2 0,0-3 16,-1 3-123,2 0 135,-3 2-99,3-3 5,-3 2-177,2-1 362,-2 2-58,0 0 416,3 0-113,-3 0-77,3 2-279,0-1 0,0 3 7,0-2 0,1-1-155,1 4 1,-2-3 115,3 2 0,-2 0-122,1 3 1,0-1 9,2 1 1,-3-1 3,1 0 1,1 1 27,-1-1 0,3 1 0,-3-1 0,3 0 25,-1 1 0,0 0 3,0 2 1,-1-2 39,2 1 0,0-1-32,-3 0 1,2-1-101,-2 1 0,3-1 94,-3 0 1,0-1-399,-2-1 203,0-3-63,0 2 0,-1-8 325,-1-1 1,1-3-89,-4 1 1,3 1 118,-2-2 1,0 0-62,0 0 0,-2 1 55,2 1 0,1 0-55,-2-1 1,2 0-8,-2 0 1,0 1-42,0 0 1,2 1-35,-1 0-9,-1-1 1,0 1 56,0-1 0,0 3 253,3 0-205,-3-1 1,4 0 11,-3 0 1,2 2-36,0 1 0,1 1 123,-2-1 2,3 1 710,-3 1-719,3 3-42,0-2 1,2 2 87,0-1-224,0-1 0,-1 4 218,1-3-90,-1 3 0,2-2 93,-1 1-119,-1 2 0,3-3-84,-2 1 85,-1 2 0,4-2-244,-3 2 1,1-2-38,-1 1 92,-2-1 1,5 2 21,-2 1 0,-1-2 35,1 0 1,-2 0 58,3 0 1,-2 0-67,3 2 0,-3-1 211,2 1 1,-2-1-96,3 0 1,-3 1 79,2-1 1,-2 0-77,2-2-208,-2 2 0,1-3-33,-1 1 88,-1 2 152,2-6-160,-3 3 1,-1-7 179,-1 0 1,1-3-39,-4 2 1,3-3-1,-2 0 1,0-1-44,-3 0 0,3 2 21,0-2 1,0 0-10,0 1 1,-2-1 16,2 3 0,0-1-18,0 1 0,1-1 8,-2 1 0,0 0-19,3-1 0,-2 1-27,2-1 26,-3 1 0,3 0 43,-2 2 1,3 0-46,-1 2 39,-2 1-34,3-1 917,-2 2-865,3-3-92,0 2 91,0-2 202,0 0-201,0 3 300,0-3 1,1 7-380,1 0 1,0 3 31,2-2 1,-2 0 95,2 2 0,0-1-65,0 1 1,2-1-18,-2 1 1,0-1-198,0 0 0,0 3 78,3-1 1,-3 2-141,0-2 1,1 0 47,1 3 1,0-1 195,1 0 1,-3 3-100,0-3 1,0 0 121,0-2 0,1 1 72,-3 0 0,1-1-89,-1-4 0,-1 2-145,1-2 110,2-1 32,-4 3-42,3-6 275,0 6-192,-2-5 119,2 4-80,-3-4 44,0 2-334,0 0 195,0-2 10,0 1 0,0-7 135,0-1 1,-2-2-133,-1 2 1,-2-3 125,1 1 1,1-4-47,-2 2 0,1-2-20,-2 1 1,-1-1 162,1 2 1,-1-5-74,1 0 0,0 1-155,-1 3 0,1-1 99,-1 2 0,1-2 43,-1-1 0,2 2-60,0 0 0,0 3 69,1 0 1,-1-1-60,0 0 1,0 1 0,0 1 1,2 0 96,-2-2 1,1 2-83,-2-1 1,1 1 99,1 3 0,2-2 29,-2 2-15,2-2 1,-3 0-128,3 0 0,-1 1 75,1 1-227,2 0 1,-5-3 119,2 1 1,1 2-57,-1-1 1,2 2 65,-3-1-116,2-2 0,-1 4 39,1-2 1,1 2 67,-1-2 1,0 2-44,0 0 0,1 1-71,-1-1 1,1 0-139,-1-2 176,1 2 1,-3-3 8,2 3 1,2-1 17,-3 1 0,2 2 208,-1-2-259,1-2 292,-2 3-126,1-2 249,1 3-168,-2 0-136,3 3 1,1-1-274,1 2 188,-1-3 0,4 5-31,-3-2 1,0 0 48,1 0 1,-2 0 2,3 3 0,-2-1-75,3 1 0,-2-1 71,2 1 1,0-1-141,0 0 1,0 3 83,-1-1 0,2 2-57,-2-2 1,4 2 74,0 3 0,1-2-97,-3-1 0,1 0 30,-1 1 0,0 1-1,1-4 0,-3 1 118,0-3 1,-1 0-191,1 1 5,-3-4 116,2 0 1,-3-3 79,0-3 0,-1 0-70,-1-4 1,-1 1 131,-1 0 0,-2-3-75,2 1 0,-2-4 66,0 1 1,0 1-43,-1 0 0,1 1 6,-1-1 1,1 0 95,0-1 0,-1-1-110,1 4 0,0-3 93,2 3 0,-2-3-87,2 2 0,0 1 112,0 1 1,2 1-52,0 0 1,-1-1 273,1 1-410,0-1 200,-1 1-122,3 2 91,-3 2-601,3 2 133,3 2 335,-3-1-59,3 2 307,-3-3-186,0 3 144,0-2-96,0 1-14,0 1 70,0-2-691,0 2 523,0 0-10,0-3 335,0 3-257,0-8 1,0 2 6,0-3 1,-2 3-332,0-1 247,0 0 1,0-3-127,0 1 1,-1 1 42,1 1 1,1 2 71,-1-2 0,-1-1 28,1-1 0,-3 2 89,3 0 0,-1-1 111,1-1 1,2 2-62,-3-1 0,1 1 62,-1-2 1,1 1 66,-1 1-174,3 0 99,-3-3-256,0 1-80,2 0 219,-2-1-226,1 1 169,1-1 114,-2 1 0,2 2-111,-1-1 391,1 4-201,-1-5-67,2 5-133,-3-1-232,2-1 90,-2 2 0,3-4 119,-3 3 1,3-1-130,-2 1 0,1 1-58,1-4 548,-3 4-211,2-5 94,-2 5 1,3-2 118,0 1-231,0 1-163,0-2-4,0 9 0,0-4 12,0 4 1,1-3 156,1 2 1,-1-1-72,1 2 0,1 1 20,-1-1 1,2 0-31,-2 1 0,3-1 3,-3 1 1,2 1-29,-2 1 0,3 0 41,-3 0 0,2-2-253,-2 1 0,2 2 55,-1-2 0,1 1-78,-2 0 1,2-2 4,-2 2 1,1-4 87,-1-1 1,-1 0 209,1 3-119,2-4 1,-3 1-57,1-2 30,-2-1 0,0 1 142,0-4 1,0-2-103,-2-2 1,0-2 94,-2 0 0,0 0-34,0-3 0,-2 1 94,2 0 1,-1-2-6,1 1 1,-2 1-106,2-1 0,0 3 57,0-3 0,2 2-27,-3-1 0,3 2-54,-2-1 1,2 1 55,-2 0 1,2 1-116,-3-2 139,4 2 1,-3 1-1,2-1 0,1 3 232,-1 0-264,2 2 1,-1-3-17,-1 3 77,1 0-105,-2-1 123,3 2-260,-3-4 203,3 4 216,-3-2-95,3 3-315,0 6 0,0-4 299,0 4 0,0-3-128,0 2 0,0-3 174,3 2 1,-3 0-53,2 3 0,1-2 19,-1 1 0,3-1-82,-3 4 1,3 0-50,-1-1 1,0 3-58,0-2 1,0 1-190,0-1 1,1 2-726,-3-3 486,3 1-221,-4-3 386,1 1 1,-2-5 338,0-2 0,0-2-122,-2-5 1,-1 0 86,-2-2 0,0 0 6,1-1 0,-1-2 161,0 4 1,0-4-35,0 1 1,2 2-42,-2 1 0,3-2-55,-2 2 0,3-1-28,-2 3 0,1-1-40,-1 1 1,1 0 51,-1 2 120,3-2 35,-3 6 764,3-3-1018,3 9 1,-3-4 70,3 4 0,-2-3-81,1 1 113,-1-2 1,2 3 75,-3 0 1,2-2 90,0 1 1,1 1-44,-1 1 0,-1 1-94,1-1 1,1 1 20,2 2 0,-2-2-298,2 4 0,-3-1 111,2 1 0,-2 0-163,2-2 0,0 1 48,0-1 1,0 0-327,-2-3-607,-1 0 353,1-2 180,-2-1 0,0-4 230,0-1 1,-2-2-546,0-2 1,-3-1 407,1-2 0,-1 2-941,1-1 0,-2-2 181,2-1 1272,1 2 0,-3-3 0,3 2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8.80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116 1188 8284,'3'-4'1796,"0"1"-1071,0 0 80,-2 3-486,2-6 0,-3 4 91,0-2-19,0 3-282,0-5 83,0 2-278,0-2 91,-3 0 17,-1 2-40,1-2 18,-3 6 0,4-3 79,-2 3 1,2 0-74,-2 0 96,2 0 0,-1 0 87,1 3 0,1-2-49,-1 3 1,1 1 37,1 1 1,0 0 128,0 1-196,0-4 0,0 3-23,0-2 0,1 0 0,1 0 68,2-2 0,0 1-120,0-3 0,0 0 71,3 0 0,-1-4-117,1-2 0,-1-2-161,0-2 0,0-1 91,-2-2 1,1-2-4,-3-3 1,1 2 98,-3-1 1,0 2 1,0-2 1,-1 5-29,-1-1 0,0 2 2,-2 1 1,0 0 273,-3 4-206,1 2 0,0 1 135,-1 3-6,4 0-151,-3 3 1,5 3 216,-1 3-3,1 2-21,-2-4-170,3 5 1,-3-2 69,3 3-173,0 0 124,0 0 1,0-1-34,0-2 1,1 2-106,1-4 1,-1 1 99,3-3 0,-1 1-121,1-1 1,0-2-89,3-2 1,-1-4 35,0-3 1,1-3 58,-1-3 0,1-4 33,-1-2 0,0-4-80,-2-3 0,2 2 114,-2 1 1,0-1-6,0 0 1,-3 2 73,1 1 1,-1 5-94,-1-1 1,0 2 70,0 5 1,-3-1 3,-1 3 0,0 2 142,0 2 0,2 2 50,-2 2-2,-1-1-197,2 4 0,-2 0-154,3 3 163,-3-1 0,4 5 69,-1-4-199,-2 4 56,4-5 0,-3 3-23,3-2 77,-3 0 0,2 1 0,-1-3-156,1 1 87,1-1 1,1-2-55,1-2 1,0-2 114,2 0 1,0-3 5,3-4 1,-1-2 56,0-4 1,1 1-86,-1-1 1,1-2 91,-1 0 1,1-3-76,2 1 1,-2-2 0,1 0 1,0 0 0,-2 0-69,0 2 1,1-1 76,-1 3 0,1 0 134,-1 3-142,-2-1-3,1 3 1,-1-2 244,2 1-125,1 2 1,-2-1 82,0 1-30,0 2-126,-1-2 118,0 2-61,-2 4 93,-2-3 70,0 5-243,0-1 0,-2 4-127,-3 0 1,-1 3-127,-3-1 0,2 0 108,-1 0 0,1 0-15,0 3 1,-1-2 0,-1 1 33,1 0 0,1-1 8,1 4 1,-1-1-20,1 0 18,-1 0 22,4 4-42,-3-2 172,3 0-57,-1 2 0,-1-4-78,3 2-86,0-2 93,2-2-370,0 0 317,0-5 0,3-1 100,1-4 1,2-5-76,0-2 1,0-1 124,1-1 0,-1 0 92,1-2 0,-1 1-144,0-1 1,3 0 0,0 0 141,-2 1 0,1 0-67,-2 1 0,-1 0 182,1 1-33,-4-1 68,7 3-246,-8 0 1,4 4 39,-3 0 1,2-1 1,-2 1 0,0 2 68,-2-1-231,0 4 155,0-2 0,-2 3-80,-3 0 0,2 3 0,-2 1 8,0 2 1,0 0-11,-2 1 0,1 1-20,0 1 46,-1-1 0,3-1 12,0 2-152,-1-2 61,-1 5 1,2-5-79,-1 2 1,3-2 72,-2-1 1,2 1-5,-3-1 0,4 1-13,-1-1 175,1-2 45,1-2 41,0-2 1,3-2 0,1-3-136,-1 0 0,3-4-7,-2 1 0,2-3 42,0 2 0,1-1 247,-1 1-30,1-2-134,-1 4 1,0-5 0,1 3-109,-1-1 0,1 2 10,-1-1 0,-2 2-181,1 1 1,-3 0 64,2-1 0,-2 3 116,2 0-147,-2 2 144,1-1-163,-3 0 128,0 3 62,0-3-58,-3 6 0,-1 0-44,-2 4 0,-1-1 23,1 1 1,2-1-7,-1 0 0,1 1-71,-2 2 0,-1-2 0,1 2 77,0-2 1,1-1-77,1 1 0,2 1 38,-2 1 19,-1-1 0,1-1-16,0-1 85,2 1-69,-1-1 0,3-2-12,-2 1 1,1-1 110,-1 2-114,1-2 34,1 1-260,0-4 258,0 2 31,0-9 1,2 2 123,0-4 0,3 0-25,-3 2-56,3 0 0,-4-1-22,3 1-43,-2-1 36,4 1 1,-5 0-56,3-1 1,-2 1 58,3-1 0,-3 1-17,2-1 1,-2 1-3,2 0 1,-1 1-43,1 1 0,-2 0 0,2 0 22,-2-1 1,3 1 8,-3-2 0,1 1-26,-1 1 24,-1 3 0,2-5 14,-1 2-61,-1 1 50,2 0-201,-3 0 188,3-1-69,-3 1 51,3-3 0,-3 5 1,2-2 15,1 1-25,-1 1 26,-2-5-12,2 6 1,-1-4 29,1 2-25,-1 1 0,-1-2-31,0 1 26,0 1-32,0-2 0,2 2 4,0-1 21,0 1 1,-2-2 90,0 1-98,0 1 1215,0-2-1329,0 9 1,0-4 110,-2 4 1,1-3-106,-1 2 1,-2-2 65,0 1 1,0 2-155,0-2 0,2 2 24,-2 0 1,2-1 121,-3-1 0,2 0 0,-2 3 143,0-1 0,3 0-87,-2-2 0,2 2 101,-2-2 55,2-1-92,-1 3-56,3-6-24,-3 6 69,3-5-150,-3 2 317,3-3-35,3-3 1,0-1-63,1-2 1,2-1 61,-2 1 1,-1 0 0,2-1 123,0 1-55,0-1-85,-1 1 1,2-1-70,-2 1 1,0 0 43,0-1 0,-1 1-243,2-1 80,0 1-1,-1 0 157,-1 2-352,3-2 155,-2 3 0,0-4 3,0 1 1,-2 2 102,3-1-8,-1 1-25,2-2 1,-1 0-3,-1 2 0,-2-1-1,2 3 0,-2-3 25,3 0 0,-4 2-216,1-2 201,-1 4-6,2-5 0,-2 5-40,1-3 36,-2 2 113,3-3 1,-2 3-73,1-2 76,-1 0 1,1-1-98,0 1 0,0 2 213,-2-2-265,0 2 160,3-4-255,-2 3 1,4-4 48,-3 1-54,0 2-20,-2-1 155,3 1 24,-2 1 0,2-3-48,-3 2 0,0 0 0,2 0 186,0-1-31,0-1 7,1 0 1,-3-1-115,3 1 1,-2 2 1,1-1 1,-1 3-25,1-2 1,1 2-76,-1-2 99,3-1-10,-4 2 1,2-1 80,-3 2-91,2 1 1,0-4 0,2 3-6,-2 0 6,0-1 1,-1 2-16,1-4 38,-1 4-141,5-5 1,-6 5 116,3-3 0,-2 1-148,1-1 1,-1 2-6,1-2 127,2 2-20,-4-3 1,3 3 43,-3-2 0,1 3 105,1-2-136,-1 0 1,1 1-40,-2-2 158,0 3-93,3-5 0,-2 5 22,1-4 10,2 4-32,-4-5 1,4 5 182,-2-4-179,-1 4 1,2-4 62,0 3-46,-3-3-211,3 4 186,0-4 0,-2 2-164,4-2 1,-4 2-142,1 1 268,-1 1 0,1-3-122,0 2-70,0 2 13,1-6 2,-2 5 72,2-5 178,-3 6-101,3-3 201,-3 3 1104,3 0-1136,-6 3-95,3-3 34,-6 6-29,5-5-3,-4 5 1,4-5-128,-1 3 58,-2-2 1,3 3 67,-4-3-143,4 0 133,-2 1 0,1-2-7,0 4 0,-1-3-11,1 2 1,1-2 228,-1 2-254,-2-2 162,4 3-203,-6-1 101,5 2 0,-2 0-139,1-2-14,1 2 50,-2-5 78,3 5 1,0-5-18,0 3 0,-1-2-74,-1 0 138,2 1 0,-3-1-86,3 2 0,-1-3 5,-1 2 0,1-2-305,-1 1 206,1-1 114,1 5 1,0-6-18,-3 2-7,3-1 108,-3 2-156,3-2-25,0 2 517,0-1-269,0-1 1,-1 2 242,-1-3-105,1 0-1212,-2 0 950,1 3-28,1-2 51,-2 1 1,3-1-44,0 1 1,-1-1 87,-1 1 0,1 0 4,-1 0 1,2-1-63,0 3 8,0-2 5,-3 4 1,1-3-111,-2 3 0,3-1-33,-2-1 1,2 0 109,-1 3 0,1-3-140,-1 0 65,-2 1 0,3 1 30,-3 0 171,2 4-149,0-3 0,-1 2 115,1-3 1,-2 1-69,2-1 1,-1 1 59,1-1 0,1 3-66,-1-1 0,-1-1 10,1 0 0,0-4 0,1 5-45,-1 0 1,1 0 43,-4-2 1,4 1 89,-1-1-98,-2 0 0,3 3 229,-1 0-225,-1-1 0,2-1 1,-2-1 3,0 0 0,3 1 13,-2-1 1,-1 1-163,1-1 0,-3 1 54,3 2 1,-2-1 39,2 2 1,-3-1-56,0 2 0,0-3 1,0 3 13,1 0 1,0-1 39,-3 1 0,1-3 168,2 1-178,-1 0 5,1-2 3,-2 3-61,-1-1 77,4-2 0,-3 3-2,2-2 0,-2 0-72,0 3 1,1-2-81,1 1 0,0 1 76,-2 2 1,-1 0 94,1-1 0,0 2-36,2 1 1,-2-2 0,2 2 80,-2-1 0,2-2-124,2-1 35,-1 1 20,2-5 0,-4 4-159,3-2 105,-3 2 0,4-3 20,-4 0-176,4 2 108,-5-3 0,5 2 181,-4-2 0,3-1-151,-2 1 261,3-1-206,-5 1-17,5-4 1,-2-1 106,3-4-54,0-1 0,0-5 36,0 0-37,0 1-3,0-5 222,0 4 0,3-4-219,-2 2 225,2-2-98,0-4 1,-3 2-83,2-3 0,1 2 127,-1 0 0,3 0-119,-3 0 1,1 0-16,-1 2 1,-1 2 77,4 0 1,-4 4-19,1-2 1,-1 3 460,2 1-184,-3 3-128,3 2-84,-3 2 0,0 2-121,0 2 4,0 4 1,-1-3 98,-1 1 1,-1 2-273,-1 1 1,-1 1-271,0 1 0,0 0 221,-2 2 0,1-1-29,-1 1 1,3-2 61,0 0 1,-1 2-1,-1 0-122,0-1 0,-1-1 286,1-2 0,2 1-85,-1-1 1,3-2 173,-2 0-33,2-5-108,0 2 81,2-6-64,-3 3 0,2-6 123,-1-1 1,1-2-55,1 0 0,3-3 283,1-2 0,0-1-132,0-1 1,0 0 98,3 0 0,-1-2-83,-2 0 1,1 0 0,0 2-8,0-2 0,2 1-177,-1-1-72,1 2 152,-4 0 0,3 3-52,-2 2-78,-1 0-66,3 2 49,-5 0 0,1 1 134,-2 1-202,0 3 399,0-2-314,0 8 0,-2 0 27,0 3 1,-3 0 0,1 1-152,-2 1 0,0 3 88,-1-1 1,1 1-72,-1 0 1,3 0-285,0 0 236,0-1 1,-2 1-15,2 0 41,-2-3 70,2 2 0,0-3 158,0 2 0,2-2-44,0-2-99,-1-1-52,2-2 82,-2-1 0,3-4 0,0-2 155,0-3 1,1-1-29,1-4 1,1 0 240,1-2-154,2 1-74,-3-1 0,3-2 311,-2 0-183,2-3-11,-2 4-75,2-1 1,0 2-19,1 0 1,-3 0-92,0 0 1,1 3 60,1 2 0,-2 1-63,1 0-230,-4 1 165,5 2-166,-5 2 330,1 2-115,-2 2-160,0-1 152,0 5 1,-2-3-1,-1 4-80,0-1 0,-1 1 26,0-1 0,-1 1-116,3 2 1,-2-2 0,1 1 1,-1 2 89,2-2 0,-2 1 0,1-3 41,-1 1-9,3 2 0,-4-2 123,3 2-240,0-2 93,2-1 4,0-2 115,0-2-112,0-2 238,0-5 0,0 0-66,2-6 0,0 0 50,2-1 1,-2-1-45,3 3 0,-3-2 17,2 1 1,-2 0-137,2 0 1,-1-1 0,0 4 91,0 0 1,1-1-227,-2 0 216,3 1-40,-4 1 1,4 3-181,-3 0-31,3-1 43,-4 2 127,5 0 1,-5 1-4,3 0 1,-2-2 28,3 1 1,-4 1-58,1-1 87,2 3-49,-3-3 25,4 3 1,-4 0-54,2 0 26,-6 3 20,2-3 1,-2 4-22,3-2-1,-2-1 0,0 4 0,-2-3 0,2 2 1,-3-2 1,3 3-7,-2-3 0,3 3 1,-2-2-15,0 1 1,2 2 18,-4-2 0,3 2-143,-2 0 137,2 0 0,-3 1-8,3-1-211,-3 1 209,5-1 0,-5 0-11,2 1 1,1-1-8,-1 1 1,3-3-23,-2 0 0,-1 1 16,1 1 1,-1 0-62,1 1 1,1-3 26,-1 0 0,-1 1 1,1 1-44,0 0-22,-1 1 85,2-1 11,-2 1 0,3-3-26,0 0-1,-3-2 187,3 0-199,-3 1-20,3-2 183,0 2 1,-1-1-69,-1 0 0,1 1 164,-1-1-121,1-1 0,1 5-43,-2-2 1,1-1-8,-1 2 0,1-3-62,1 2 67,0-2 3,-3 3-134,2-4 117,-1 5-15,2-6 8,-3 6 0,2-5 79,-1 4-79,-2-4-34,4 5 1,-4-5 37,2 4 0,1-3-55,-1 2 1,-1-2-50,1 2 1,-1 0 3,1 0-3,1 2 79,-4-2 1,4 0-53,-1 0 213,-2 0-161,4 0 1,-4 1 169,2-3-167,1 3 0,-4-1 42,3 2 0,0-2-27,2 1 1,-2-3-78,0 2 1,-1-2 43,3 2 0,-2-1-97,0 1 0,0-2 133,2 2 0,-1-2-80,-1 0 158,1 1-114,-1-2 149,2 2-115,2-9 1,1 1 13,2-5 1,0 1 34,0-2 0,0 3 72,-1-3 1,2 1-67,-2-1 1,1-1 44,-1 2 0,2 0-58,-2-1 0,1 1-44,-1-1 0,2 0 42,-2 2 1,0-1 0,0 1 23,1 1 0,-2 1-108,-1 1 85,2-1-9,-4 1 1,4 0-70,-2 2 72,-1 1-2,2 0 141,-3 2 451,0-1-669,0 7 0,-1 0-75,-1 3 1,1 0 133,-1 1 0,-2-2 0,1 3-224,-1 0 0,-1-1 52,3-1 0,-2 0-158,2 0 144,-3 2-40,4-3 144,-5 2-41,6 1 27,-6-3 104,2 2 1,0-2-104,0 2 1,2-2 4,-3 1 1,3-1-371,-2-3 332,3-1 0,-3-3 81,2 0 64,1 0 1,-2-4-1,4-1 80,1-3 0,0-3 173,2 3-136,0-4-70,0 2 0,1-3 96,0 1-54,0-1 1,0 0 175,-1 0-169,0 0 0,0 1 1,1 1 15,0 0 0,-2 3-24,2-3 0,-2 1-25,1-1 0,0 2 38,-2 3 1,-1 0 13,4 2 0,-4-2-70,1 2 0,0-1 26,0 0 0,-1 2-69,1 1 61,-2 1-713,0-2 735,0 9 0,-2-4-6,0 4-133,0-1 0,0 2 118,0-1-185,-3 3 0,2 1 38,-1 0 0,0 0 25,2-4 0,1 1-28,-4 2 1,2-2 0,-2 1 10,0-1 1,3 1-152,-2 0 18,3-1 105,-5 3 25,5-4 5,-5-2-19,6 1 138,-6-1-147,5 2 21,-4 1 0,3-2 185,-2 0 25,3 0-138,-2-4 0,2 4 69,-1-3-59,1 0 12,-2-2-15,3-3-40,3 3-14,-2-3 91,2 3-34,-3-3 1,0 2-2,3-1 91,-3-1-100,6-1 1,-5-2-12,4 2-28,-4-2 4,5 3 0,-5-4 1,3 1 0,-1 2 27,1-1-20,0 1 0,0-2 3,1-1 150,-4 4 1,2 0-135,0 0 176,-2 2 22,1-2-112,1 1 195,-2 1-282,2-2 30,-3 3 0,-1 4 25,-1 1 1,1 2-112,-4-3 1,3 2-168,-2 0 105,0 3 38,-3-1 0,3 1-156,0-3 102,-1 1 1,0-1 46,0 0 0,0 2-105,0 0 0,0-1 43,-2 2 0,3-2 54,0-1 1,2 1-8,-3-1 1,3-2-1,-2 1 0,2-2 97,-3 2 0,4-2 150,-1-1-156,1-1 497,1 2-495,3-6 13,-2-1 1,4-2 37,-3 0 0,2-3 78,-2 0 1,3 0-113,-3 1 1,3 1 117,-1-2 0,1 0-97,-1 0 1,2 0 48,-2 0 0,0 2-63,0-1 0,0 1 1,3 0 37,-1 1 0,-2-1-143,1 1 1,-2-1 62,2 1-71,0 0 117,-1-1 128,-1 1-72,0-1 0,-1 3 156,0 0-177,1 2 81,-3 0-290,-3 7 38,-1 0-17,-2 4 87,2-3 30,-1 1 1,2-1-16,-2 0 28,0 1 1,3-1-1,-2 1-9,-1-1 0,0 1-8,1-1 1,-2 0-86,2 1 0,-2 1 91,0 1 0,-1 0-106,1 0 0,2-2 68,-1 1 1,1 0-1,-2 0-34,2 1 37,-2-1 4,3-1-45,-1-1 91,-1 0-39,4 1 1,-3-4 66,2 0 44,1 0 62,-1-2 6,2 2-136,2-9 0,0 2 1,1-5 19,0 2 0,2 1-17,-1-1 1,0 1 86,0-1 0,1 1-81,1 0 0,-2-1 333,1 1-148,-1-1 133,-1 1-184,3-1 1,-4 3 56,2 0 105,-3 2 95,2 0-113,-3-1-703,0 2 108,-3 4 1,0 3 193,-4 5 0,1 1-555,-1-1 1,-1 1 375,-1 1 1,1 0 0,1-1-810,1 1 0,0-3-756,-1-1 1,1-2 107,2-1-1230,1-2 1509,3-4 1460,0-4 0,3-5 0,1-1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33.0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180 655 8529,'0'-4'2921,"0"2"-716,0 2-2020,0 5-109,0-3 1,0 4-324,0-4-182,0-1 194,0 5 149,0-3 0,1 3 17,1-2 32,-1 2 0,2-3 26,-3 4 1,0-3-21,2 0 8,-1 1 10,2 1 7,-3 0 0,0-1-190,0-1 186,0 0 0,0 0 0,1 1 201,1-3-203,-1 0-11,1 1 173,-2-2 312,0 2 0,0-8-438,0-2 0,-2-1-1,0 2 0,-2-3-12,2 1 0,-3-3-149,3 3 1,-2-4 120,2 1-295,-3 2 183,4-3 1,-4 3 11,0-2 1,2 0 103,-2 2 0,3 0-12,-2 0 0,2 2 49,-2-1 0,1 1 139,-1 3 0,2-2-16,-2 2-12,2 1-125,-3-3 0,3 5 69,-2-3-7,3 2-4,-2-1 1,2 3 191,-1-2-221,1 1 392,-2-2 870,3 3-676,3 3-398,-2-2 1,2 4-36,0-3 0,-3 1-223,2-1 1,-1-1 54,-1 3 0,2-1-106,0 1 148,0 0 0,1 3-219,-1-1 1,2 0 77,-2 1 0,2 0-108,-1 1 1,1 0 81,-2 0 1,3 1 26,-1 0 1,0 0-27,0 0 1,-2-2 61,3 1 0,-3-1-382,2-3 109,-3 2 185,2-5 1,-3 1 33,0-4 1,-2-5 46,0-4 0,-3-1-55,1 0 1,-1-2-72,0-1 0,0 1 57,0-3 0,0 2 13,-2 0 0,3 2 115,0 0 0,-1 2-86,-1 1 1,2 2 271,0-1 0,2 2 8,0 1 385,-2-1-414,4 1 0,-4 2 409,2 2-177,1-1-236,-2 2-146,3-2 114,-2 3-62,1 0 0,-2 1 61,3 1 249,0-1-161,0 4-15,3-1 1,0 2-119,1 1 1,1-1 21,-3 1 0,2-1-128,-1 0 0,2 2 81,-1 0 0,-1 0-115,2 3 0,-2-3 70,1 3 1,2-3-128,-2 3 1,0-3-63,0 0-585,-2 0 464,1-5 1,-3-1 148,0-4 0,0-2 155,0-5 1,-3-1-113,-2-2 0,0-1-43,-2 0 0,1-1 29,-1-1 0,1 2 108,0-2 0,1 3-63,1 2 1,0 0 154,-3-1 1,2 0 456,0 2-401,0 1 1,2 1 74,-1 1 0,-1 2-49,2-1 0,1 4 231,0-1-88,1 1 1565,-2 1-1551,3 3-274,0 0 1,1 3 62,1-2 0,-1 2-167,3-2 0,-1 2 78,1 0 1,0 2-55,3 0 0,-3-1 76,0 2-252,0 1 133,3-3 1,-1 4-206,1-2 164,-1-1 44,0-1 0,-1-1-799,-1-2 264,-3-1 341,5-3 1,-5-3-63,1-1 1,-1-5 37,-1-2 145,-3-1 1,0-1 29,-1 1 27,-2-1 0,2 0-125,-2 0 1,0 3 393,2 1 1,-2 2-142,2 1 0,-1 2 1009,1-1 106,-2 4-551,3-2-294,-4 3 1,1 3-70,2 1 1,1 2 8,3 0 0,0 1-48,0-1 0,0 1-195,0-1 1,2 0 112,1 1 0,2 0 0,-1 1 57,2 0 0,-1 1-190,1-3 0,-1-1 92,4-1 0,-2-1-257,-1 2 0,0-2 120,1-3 1,-1 0-115,1 0 0,-3-4-155,0-2 0,-2-2 133,0-2 1,-1-1-193,-1-2 83,0 3 192,0 1 1,-1 0 124,-1 1-142,-2-1 28,-2 3 0,-1 2 9,-2-1-13,2 4-49,-2-5 33,2 6 34,-2-3 60,2 3 0,-2 0-15,2 0 1,1 0-100,-1 0 507,1 0-249,2 3 1,-1-2 337,3 3-321,0 1 1,2-1 189,0 0 1,0 0-164,0 3 1,0-1-1,1 1 78,1-1 1,-1 0-99,4 1 0,-1 1 30,2 1 0,1 0-145,-1-3 0,1 0 62,-1 1 1,0-2-426,1 0 0,-1-2 184,1-3 1,-1 0-341,0 0 0,-1-3 242,-1-2 0,-3-2-107,2-2 1,-3-2 64,0 3 0,0-3 88,-3 3 0,2-3 130,-3 2 1,-1 1-74,-1 1 0,0 1 107,-1 0 1,1 0-57,-1 2 1,1 0 151,0 2 0,-1 1-90,1-1 289,-1 1-174,1 1 1,2 1 207,-1 1 1,4 0-125,-1 2 0,1 0 135,1 3-139,0-1 111,0 0 221,0 1-318,0 2 1,1-4-31,1 1 0,-1-1 76,4 2-315,-4-1 1,4 1 130,-3-1 1,3 1-241,-1-1 1,0 0 52,0-2 0,-2 2-11,3-2 0,-3-1 9,2 2 1,0-3 32,0 2 1,1-2 214,-3 3-174,3-1 1,-3 0 60,2 0-402,-3-2 127,2 1 217,-3-3-26,0-6 0,-1 2 112,-1-2 0,1 0-164,-3 1 1,1 0 95,-1-2 0,2 3-200,-2 0 189,2-1-12,-3-1 57,1 0-37,-2-1 1,1 1 61,1 2-74,3-2-19,-2 3 331,0-4-92,2 4-134,-4-3 231,4 3-43,-5-4-76,5 4 190,-4-3-326,4 5 129,-2-4-141,3 4 134,-3-2-215,3 3 150,-3 0 124,3-3 11,0 2 17,0-1-327,0-1 58,0 2 54,-3-2-92,2 3 96,-2-3 0,3 3 14,0-3 120,-3 3 15,3 0-148,-3-3-31,3 2 8,0-2-19,-3 3 7,2 0 1,-2 0 42,3-3 156,0 3 341,0-3-534,-2 3 100,1 0-136,-2-3 153,3 2-421,0-2 309,0 1-19,0 1 117,-3-2-101,2 3 59,-1 0-44,2-3 28,0 2 115,0-1 5,0-1-107,0 2-11,0-2 18,0 0 278,0 3-79,0-3-150,0 0 1,0 2 288,0-4-308,2 4 1,0-4 45,2 3 1,-2-1 8,0 1 0,1 0-256,-1-2 76,3 0 1,-2-1-91,1 1 1,-1 2 39,0-2 0,-3 2 49,2-3 14,2 4 37,-3-5-69,2 6 238,-1-6-83,-1 5 0,2-2 55,-3 0 25,0 3-1094,0-3 780,-3 6 0,2-2 78,-1 3 0,-1-1 50,1 1 1,-1-2-55,1 2 0,1-2 92,-3 3 1,2-3-69,0 2 1,1-2 134,-2 2 0,3-1-88,-2 1-16,-2 0 1,3 2 40,-4-2 1,4 2-33,-1-2 1,1 0 100,1 0-22,-3-3 168,2 5-77,-1-5 656,2 2-605,2-9-94,2 2 1,0-5-22,1 5-153,-4-2 117,5 3 0,-6-2 73,3 1-253,0 0 81,-2 0 0,4-2 2,-3 2 1,2 1 47,-2-2 0,3 1-110,-3-2 0,2 1 50,-2 1 1,2 0 131,-1-3-103,2 1 0,-4 0 175,3 2 1,-2-2 7,3 2 0,-4 0-118,1 0 0,1 0-45,-1-2 1,1 1 54,-1 1 0,-1 2-33,1-2 1,-1 1 57,-1-1 99,3 3-124,-3-5 101,3 5-117,0-2 30,-2 1-165,2 1 161,-3-2 24,3 0-216,-3 2 177,3-4 7,-3 4 3,3-5 248,-2 3-240,1-4 1,1 3 90,-1 0 0,0 2-204,-2-3 1,2 3 157,0-2-503,0 3 287,1-5 0,-1 2 20,2-2 0,-3 2 29,1-1 1,-1 3-54,-1-2 245,3 3-1,-2-5-113,2 2 0,-1 0 260,0 0-159,0-1-42,-2-1-284,0 0 270,0 2 34,3-2-476,-2 3 120,1-4-373,-2 1 63,0 0 1,0 1-123,0 1-1798,0 3 202,0-2 0,0 8 0,0 3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3:00.31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20 39 9160,'0'3'1421,"0"0"-474,0-3-676,0 3 0,1-2-152,1 1 57,-1-1 1,1-1 9,-2 2 277,0-1-698,0 5 41,0-5 26,0 4 118,0-4 0,3 3 12,-1-2 484,0-2-270,-2 6 1,0-4-37,0 2 0,1-2 131,1 2-677,-2-2 328,3 3 0,-3-3-147,0 2 290,0-3-1310,0 2 951,0-8 94,0 0 0,0-4-264,0 3 339,-3-1 1,2 1 60,-3-1 1,2 1 346,0 0-100,-1-1 0,1 1-114,-2-1 0,2 2 737,-3 0-552,4 0 0,-2 3 433,3-2-169,-3 3 1,3-3 199,-3 2-412,3 1 622,0-2-758,0 9 1,2-4 226,0 5-334,0-2 1,0 1 52,0 0 1,1 0-166,-1-2 0,-1 2-323,1-2 0,1 2 225,-1 0 0,1-1-64,-1-1 1,0 0-12,2 3-282,-3-1 207,5 0 174,-5 1-43,2-4 217,0 0 1,-3-3 14,3 0 1,-3-3-142,0-1 1,0-2 55,0 0 0,0 0-116,0-1 0,-2 1 109,0-1 0,-2 1-96,1 0 1,1 0 0,0 1 203,0 1 0,-1-1-100,1-1 0,1 2 566,-1-1-201,1 4-110,1-5 451,-2 6-167,1-6 398,-2 5 447,3-2-1181,3 9 0,-2-2-84,4 5 1,-4-2-1,2-1-128,0 1 0,-2-1 34,3 1 0,-2 0-290,0 1 144,2-3-152,-4 3 180,6-4-38,-5 2 140,4 0 1,-4 1-29,1-1 1,1 1-161,-1-1 0,2 1 108,-1-1 1,1-2-90,-2 1 1,2-1 133,-2 2 1,3-2-1,-2 1-368,0 0 436,-1 0-96,3 2-2,-4-1 1,4-1 83,-3-1-71,0 0 1,0 0 20,0 1 1,1-2 172,-1 1-48,-1 2 1,3-3-53,-2 1 38,-1 2-70,1-2 1,1 0-100,-1 0 107,0-2-16,-2 3 0,1-3 16,1 2-15,-2-3-13,3 2 198,-3 0-182,0-2-104,0 2 109,3 0 1,-2-3-253,2 3 246,-3 0 1,0-2-10,3 1 6,-3 1-2,3-2-40,-3 5-142,3-3 150,-2 1 1,2 2-150,-3-2 253,2-1 1,-1 0-123,1-1 283,-1-1-254,-1 5-1,0-5 68,3 1-38,-2 1-262,1-2-2,-2 2 247,0 0-642,0-3 175,0 3-251,0 0-59,0-2 393,-2-4 1,0-1 365,-2-5 0,2 1-106,-3 0 0,3 1 91,-2-2 181,0-1 0,-1 3 90,1-2 0,3 2-81,-1 1 467,-2-1-212,3 1-105,-2 0 879,1-1-94,1 4-334,-2 0-375,3 3-123,3 3 0,-2 0-201,1 4 0,1-3-97,-1 0 0,0 0 74,-2 3 1,2-3-133,0 0 145,0 1 0,0 1-105,1 0 20,-1-2 1,-2 2 95,0-2-289,3-1 120,-3 3-66,3-6 89,-3 6 0,0-5 87,0 4-474,3-4-47,-2 5 253,2-5 1,-3 1-267,2-2 163,-1 0 207,2 0 0,-4-2 1,0-3 5,-1 0 0,-1-2 43,1 1 1,0-3 180,-2 1 1,0-3-52,0 2 1,-1 1 400,3 1-195,-3 1-150,4 0 1,-4-1 624,3 1-339,0-1-180,2 4 0,-1-2 760,-1 3-202,1 0 70,-1 2-309,2 2-358,2 2 54,-1 2 1,4 1-17,-3-1 0,3 1-98,-3 2 0,2-2 167,-2 2 1,2 0-297,-1-1 1,1 1-284,-2-3 1,1 1 229,-1 2 0,-1-3-220,4 1 0,-4-1 147,1-1 0,0-2-317,0 1-188,-1-2-262,1 1-753,-2-3 1251,0-6 1,0 4 118,0-5 0,0 2-738,-2-1 0,1 0 189,-1-1 0,-1 1 893,1-1 0,-3-2 0,1-1 0</inkml:trace>
  <inkml:trace contextRef="#ctx0" brushRef="#br0" timeOffset="1037">398 661 8424,'0'3'1254,"0"3"0,1-5-456,1 1-294,-1 2-452,2-1 1,-3 1 99,0 1 0,0-3-215,0 2 0,1-2 122,1 3 104,-2-1 0,3 2 74,-3 1 1,0-3 0,1 0-57,1 1 0,-1 1 182,1 0-215,-1 1-214,-1-1 213,3 1 0,-3 1 57,2 1 1,1-1-267,-1-1 0,1 0-80,-1 1 0,0-1 126,2 2 1,-2-2-1,2 0-34,-1-1 1,-1 0 52,1 1 0,-3-3-190,2 0 194,2 1 1,-3-1-219,1 0 225,-1-2-309,1 3 161,-1-4 0,4 3 77,-3-2 21,0-2 1,-1 3 101,1-3 50,-1 0 80,2 3-9,-3-2-207,3 2 72,-3 0 1,5-2 9,-2 3 30,-1-2-159,-2 3 0,0-4 1,2 2 76,0 0-1005,0-3-5093,-2 3 6088,-3-3 0,0-3 0,-4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24.07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315 1 7745,'3'0'-1,"0"0"408,-3 0 262,3 0-368,-2 0 1,2 0 193,0 0 445,-3 0 1751,3 0-2597,-9 0 0,4 0-236,-7 0 0,3 0 0,-3 0 202,0 0 0,1 0-519,-3 0 1,1 0 138,0 0 0,-3 0 37,3 0 0,0 0-46,-1 0 236,3 0 1,-1 0-143,3 0 657,2 0-234,-2 0 787,6 0-507,-3 0-63,8 0 0,0 0-138,3 0 0,2 0-100,1 0 1,1 0 0,1 0-10,0 0 0,0 0 49,-1 0 1,2 0-178,1 0-113,-4 0 173,4 0 0,-6 0-47,2 0-33,1 2 1,-5-1 232,1 1-161,-1-1 14,-3-1 144,-1 0 81,0 0-20,-3 3 202,3-2-390,-6 1 1,-1-2-5,-4 0 0,0 0-202,0 0 0,-2 0 95,-1 0 0,-1 0-416,-1 0 0,0 0 230,1 0 1,1-2-304,0 0 1,1 0 253,-3 2 0,2 0 0,1 0-56,1 0 1,0 0 237,3 0 0,-1 0-105,1 0 1,2 0 422,-1 0-164,4 0 215,-2 0 61,9 0-217,-2 0 0,8 0 16,-4 0 6,4 0-155,0 0 1,3 0 64,2 0-62,-3 0 8,2 0 0,-4 0-39,1 0 0,0 0 55,0 0 0,-1 0-118,-1 0 1,-2 2 99,-3 0 1,1 0 71,-1-2 135,-2 0 86,-1 0 1,-4 3-233,-1-1-43,-2 0 0,-4-2 0,-1 0-48,1 0 0,-2 0 98,0 0 1,0 0-724,-1 0 281,0 0-469,-2 0 523,1 0 0,-1 0 40,0 0 0,2 0-52,1 0 1,-1 0 140,-2 0 0,1 1 137,1 1 0,0-2-44,2 3 0,1-1-188,1 1 308,4-1-61,0-2 0,4 0 129,4 0 1,-1 0 138,4 0-132,2 0-67,0 0 1,3 0 95,0 0-154,0-3 1,0 2-37,0-1 1,-1 1 50,1 1 1,0-2-98,0 0 1,-2 0 108,-1 2 0,-2 0-126,1 0 0,-2 0-5,-1 0 430,-2 0 277,-1 0-238,-3 0-330,-6 0 0,0 0 0,-6 0 62,1 0 0,1 0-92,-3 0 1,0 1-49,0 1 0,0-2-214,1 3 0,-1-3-446,0 0 445,0 0 0,1 1-32,1 1 1,0-1 98,2 1 0,-1-1 174,1-1-19,-2 0 0,4 0 0,-1 0-48,3 3-155,-1-3 171,2 3-76,1-3 203,0 0 76,9 0 0,-4-1-120,4-1 1,-1 2 115,2-3 1,1 3-48,1 0 0,2-2-23,-3-1 1,3 1 0,-3 2 21,0-3 0,1 3-25,0-2 0,-3 1 162,-1 1 0,-1 0 134,2 0 342,-2 0-439,-1 0 0,-5 0 184,-2 0-349,0 0 54,-8 0-492,2 0 278,0 0 1,-3 0 168,0 0 1,2 2-260,-1 0 1,1 0 58,0-2 0,-1 0-381,1 0 0,2 2 140,1 1 0,0-1 86,2-2 0,0 0 283,-1 0 0,1 0-164,-1 0 339,1 0-90,-1 0-138,4 0 0,1 0 96,4 0-69,1 0 0,6-2 107,0-1 1,0 1-118,-1 2 1,0-2 193,0 0-33,2 0 0,-3 1-70,2-1 1,-2 1-34,-1-1 238,1 1-193,-1 1-45,1 0 1,-3 0 359,0 0-196,-2 0-129,0 0-55,-7 0 0,0 0-134,-3 0 1,1 0 48,0 0 0,1 0-195,-1 0 0,0 1-137,-1 1 0,1-1 206,-2 1 1,2-1 0,1-1 2,-1 0 0,1 0-142,-1 0 348,1 3 61,-1-3-210,4 3 308,-3-3-82,6 0-4,-6 0-175,5 0 81,-2 0 1,8 0-11,2 0 1,0-2-9,0 0 0,-1 0 144,1 2 1,1-2-98,1 0 1,-1-1 68,-1 3 1,-1-2 18,1 0 185,-1 0 118,0 2 253,1 0-544,-4 0-7,0 0 1,-3 0-156,-3 0 0,0 0 1,-4 0 24,1 0 0,-1 0-173,-2 0 1,2 0 49,-1 0 0,1 2-162,0 0 0,0 0-54,-2-2 149,5 0-68,-4 3 320,4-2-140,-2 2 1,1-3-142,1 0 50,3 0 641,-2 0-278,3 3 0,3-3 18,1 3 1,0-3-122,0 0 0,0 0-47,2 0 0,1 0-2,-1 0 1,1 0-45,-1 0 1,-2 0 160,1 0-294,-1 0 92,2 0 304,1 3-240,-4-2 52,0 2-127,-3-3 0,-5 0-171,-1 0 102,-2 0-9,2 0-7,-1 0 54,1 0 1,-1 0-214,1 0 136,-1 0 1,1 0-38,0 0 138,2 0-15,-2 0 1,5 0-90,-3 0 306,2 0-269,-3 0 446,4 0-133,-2 3-57,3-3 1,1 3-91,1-3 1,1 0 138,4 0 0,-1 0-4,1 0 1,-1 0-149,0 0 0,-1 0-90,-1 0 0,0 0 81,3 0 1,-1 0-144,1 0 0,-1 0 103,0 0 1,-1 0 45,-1 0 1,-3-1 76,2-1-119,-3 2 28,0-3 0,-3 3-28,-1 0 23,1 0 1,-2 0 18,0 0-152,0 0 137,-2 0-176,4 0 1,-3 0 39,2 0 113,-2 0-197,2 0 148,-1 0-34,1 0 9,-2 0 126,-1 0 1,3 0-74,0 0 181,2 0-127,-1 0 291,3 3-79,0-3 8,0 3 0,1-1 193,1 0-348,2 1 0,2-3 10,1 0 1,-3 0 3,0 2 0,-2-1-174,3 1-25,-1-1 187,-1-1-360,3 0 94,-5 0-56,5 0 55,-6 0 240,6 0 99,-5 0-270,2 0 142,-9 0-56,4 0 0,-4 0 68,4 0-45,1 0 27,-5 0-74,6 0 0,-4 0 58,2 0-143,1 0 586,-2 0-484,9 0 265,-4 0-108,3 0-54,-5 0-1156,0 0 818,-3 0 171,3 0 97,-3 0 121,0 0-48,2 0 1,-2 0-164,1 0 96,1 0-63,-2 0 63,0 0-53,3 0 40,-3 0 18,0 0-27,2 0 101,-5 0-130,6 0 188,-3 0-99,0 0 0,2-1 83,-1-1 57,1 1 656,1-1-921,-2 2 110,1 0 478,-2 0-719,0 0 150,2 0 864,-1 0-820,7 0 0,-3 0 97,5 0 1,-4 0-70,1 0 1,-2 0 40,2 0 35,-2 0-23,4 0-95,-3 0 1,1 0 99,1 0-163,-4 0 1,3 0 216,-2 0 11,-2 0 75,3 0-196,0 0 14,-2 0 68,2 0-49,0 0-211,-3 0 25,3 0 84,0 0 10,-2 0 225,2 0-52,-1 0-45,-1 0 17,2 0-17,0 0-108,-2 0 81,1 0-63,1 0-96,-2 0 118,2 0-159,0 0 135,-3 0 227,3 0-55,0 0-119,-2 0 74,2 0-190,-1 0 95,-1 0 251,2 0-161,0 0-105,-2 0-756,1 0 908,1 0-230,-2 0 57,2 0 183,0 0-201,-3 0-36,3 0 333,0 0-173,-2 0-159,2 0 106,0 0 19,-3 0-266,3 0 327,0 0-139,-2 0 199,2 0-348,-1 0 136,-1 0 367,2 0-412,0 0 79,-2 0-416,1 0 344,1 0 317,-2 0 147,2 0-527,0 0 208,-3 0-503,3 0 530,0 0-133,-2 0 987,2 0-743,-1 0-19,-1 0-992,2 0 449,0 0 492,-2 0-144,1 0 320,1 0-160,-2 0-225,2 0-36,0 0 111,-3 0 77,3 0 194,0 0-279,-2 0 284,2 0-576,0 0 144,-3 0 500,3 0-277,0 0 339,-2 0 10,2 0-410,-1 0-335,-1 0 51,2 0 248,0 0-95,-3 0 133,3 0-41,0 0 97,-2 0-93,2 0-3,0 0 20,-3 0-78,3 0-26,0 0 72,-2 0 458,2 0-320,-1 0-113,-1 0-127,2 0 88,0 0 42,-2 0 109,1 0-110,1 0 2,-2 0-255,2 0 213,0 0 35,-3 0 114,3 0-128,0 0-3,-2 0-118,2 0 144,-1 0 10,-1 0 192,2 0-86,0 0-65,-2 0-22,1 0-8,1 0 1,-2-1-98,1-1 145,-1 1-75,-1-2 5,3 3 199,-3 0 131,3 0-254,0 0 100,-2 0 540,2 0-623,0 0-168,-3 0-858,3 0 932,0 0-402,-2 0-321,2 0 850,-1 0-147,-1 0 490,2 0-303,0 0-322,-2 0-688,1 0 751,1 0 234,-2 0 319,2 0-392,0 0-262,-3 0 253,3 0 8,-3-3-295,0 3-188,0-3 381,3 3-78,-2 0 788,2 0-617,-1 0-253,-1 0 221,2 0-36,0 0-2,-2 0-209,1 0 211,1 0-72,-2 0 366,2 0-163,0 0 8,-3 0-95,3 0-192,0 0 121,-2 0-108,2 0 247,0 0-120,-3 0-182,3 0 325,0 0-134,-2 0 49,2 0-21,-1 0 32,-1 0-58,2 0 5,0 3-2,-3-3 9,3 3 464,-3-3-597,3 0 183,-2 0-312,2 0 220,0 0 259,-3 0 53,3 0-398,0 0 28,-2 0-43,2 0 287,-3 3-177,2-2 25,-1 2-194,2-3 156,0 0-28,-2 0-19,1 0 178,1 0-138,-2 0 342,2 0-98,0 0-6,-3 0-521,3 0 377,0 0-183,-2 0-39,2 0 123,0 0 275,-3 0-209,3 0 174,0 0-218,-2 0-46,1 0-112,1 0 198,-2 0-35,5 0-30,-6 0 248,3 0 6,0 0-127,-2 0-34,2 0-319,0 0 106,-3 0 51,3 0 306,0 0-159,-2 0 136,2 0-105,-1 0 7,-1 0 0,3 0-208,-2 0 5,-1 0-13,1 0 136,1 0 236,-2 0-56,2 0-203,0 0 316,-3 0-31,3 0-12,0 0-412,-2 0 68,2 0-21,-1 0-38,-1 0 110,2 0 72,0 0-33,-2 0-59,1 0 250,1 0-45,-2 0-386,2 0 199,0 0 126,-3 0 142,3 0-240,0 0 187,-2 0-360,2 0-30,0 0 178,-3 0 119,3 0 46,0 0 356,-2 0-46,2 0-667,-1 0 0,-1 0 151,2 0 42,0 0 50,-2 0-61,1 0-11,1 0 62,-2 0 186,2 0-200,0 0 235,-3 0-259,3 0 59,0 0-362,-2 0 79,2 0 419,-1 0-219,-1 0 14,2 0 59,0 0-7,-2 0-67,1 0 263,1 0 24,-2 0-34,2 0-172,0 0 86,-3 0-706,3 0 974,0 0-323,-2 0 353,2 0-353,0 0 24,-3 0-404,3 0 280,0 0 36,-2 0 170,1 0-81,1 0-47,-2 0-174,2 0 265,0 0 196,-3 0 325,3 0-602,0 0 83,-2 0-1179,2 0 1045,0 0 377,-3 0 391,3 0-689,0 0 1,-2 0-30,1 2-210,-1-1 327,1 2-342,-1-3 156,2 0 104,0 0 29,-2 0 22,1 0-61,1 0-183,-2 0-320,2 0 331,0 0 285,-3 0 234,3 0-354,0 0 66,-2 0-87,2 0-118,-1 0 124,-1 0-21,2 0 209,0 0-163,-2 0 202,1 0-349,1 0 151,-2 0-189,2 0-254,0 0 245,-3 0 427,3 0-240,0 0 327,-2 0 299,2 0-533,0 0-630,-3 0 30,3 0 263,0 0 91,-2 0-61,2 0 333,-1 0 19,-1 0-109,2 0-147,0 0-74,-2 0 82,1 0 38,1 0 234,-2 0-136,2 0-82,0 0 0,-3 0-344,3 0 295,0 0 52,-2 0 121,2 0 25,-1 0 43,-1 0-170,2 0 56,0 0-108,-2 0-12,1 0 47,1 0 10,-2 0 0,3 0 29,-2 0-49,-2 0 44,3 0-112,0 0 98,-2 0-9,2 0 4,0 0-10,-3 0 255,3 0-245,0 0-2,-2 0 505,2 0-362,-1 0 32,-1 0-395,2 0 129,0 0 187,-3 0-290,3 0-11,0 0 147,-2 0 7,2 0-6,0 0-44,-3 0 264,3 0 58,0 0-206,-2 0 11,2 0-37,-1 0 38,-1 0-34,2 0-1,0 0-7,-2 0-1,1 0 14,1 0-247,-2 0 64,2 0 200,0 0 29,-3 0 196,3 0-91,0 0-132,-2 0-46,2 0 44,-1 0-188,-1 0-63,2 0 218,0 0-38,-2 0 269,1 0-154,1 0 103,-2 0 53,2 0-120,0 0-216,-3 0 128,3 0 47,0 0-50,-2 0 63,2 0-73,0 0 27,-3 0-37,3 0 18,0 0 16,-2 0 142,2 0 17,-1 0-111,-1 0-16,2 0-159,0 0 66,-2 0 37,1 0-13,1 0 29,-2 0-60,2 0 49,0 0-9,-3 0-5,3 0 152,-3-3-60,3 2-46,-2-1 1,2 2 175,-1 0-175,-1 0 149,2 0-96,0 0-3,-2 0-92,1 0 8,1 0 30,-2 0-129,2 0 123,0 0-20,-3 0-8,3 0 231,0 0-205,-2 0 282,2 0-277,0 0 14,-3 0-39,3 0-75,0 0-22,-2 0 133,2 0-3,-1 0-6,-1 0 263,2 0-122,0 0-129,-3 0-72,3 0-11,0 0-188,-2 0 177,2-3 65,-3 2-46,3-2 12,-3 3 378,3 0-437,0 0-166,-2 0 66,2 0 97,-1 0 287,-1 0-79,2 0-186,0 0 168,-2 0 0,2 0-65,-1 0 0,-1 0-391,2 0 64,0 0 92,-3 0 68,3 0 192,0 0 42,-2 0-45,2 0-73,0 0-12,-3 0-604,3 0 547,0 0 205,-2 0 0,2 0 17,-1 0-45,-1 0-25,2 0-154,0 0 149,-3 0-285,3 0 162,0 0 25,-2 0-17,2 0-34,0 0 357,-3 0-115,3 0-105,0 0-349,-2 0-8,2 0 286,-1 0-3,-1 0-66,2 0 63,0 0 56,-2 0-264,1 0 52,1 0 111,-2 0 97,2 0 81,0 0-130,-3 0-374,3 0 512,0 0-53,-2 0-439,2 0 534,-1 0 9,-1 0-451,2 0 181,0 0 404,-2 0-507,1 0 260,1 0-147,-2 0-297,2 0 337,0 0-198,-3 0-9581,3 0 8652,-6-3 1,0 3-1,-4-3 1</inkml:trace>
  <inkml:trace contextRef="#ctx0" brushRef="#br0" timeOffset="1894">398 7 5933,'4'0'194,"-1"0"614,0 0 426,-3 0-430,6 0-324,-5 0 119,2 0-24,-1 0-173,-1 0 2498,2 0-2498,-3 3-376,0-2-425,0 1 364,-3-2-181,0 0 130,-1 0-3,-2 0 0,5 0-345,-3 0 164,2 0 93,-4 0-83,6 0 67,-6 0 307,2 0 0,0 0 0,0 0 0,2 0 395,-3 0 8,4 0-129,-5 0-26,6 0-178,-6 0-223,5 0 703,-2 0-391,3 3 5,0-2 0,3 2-77,2-3 1,-2 0-78,1 0 0,1 0-2,1 0 1,0 1-1,-1 0-107,-1 1 35,0 0 1,3-2-168,-1 0 61,-2 0 0,1 0 88,-4 3-104,5-2-33,-6 2 139,3-3-30,0 0 141,-2 0-114,2 3 381,-3-3 227,0 3-566,-3-3-270,2 0 128,-5 0 10,6 0-49,-6 0 20,5 0 102,-4 0 1,3 0-133,-2 0 0,2 0 7,-2 0 67,2 0 71,-4 0 1,5 0-79,-3 0-114,2 0 112,-3 0 7,4 0 104,-5 0-13,5 0-151,-1 0 273,-1 0 409,2 0-545,-2 0-34,9 0 1,-4 0-161,4 0 150,-3 0 69,2 0-75,-1 0 235,2 0-133,1 0 0,-3 0 34,0 0-27,-2 0 3,3 0-20,-1 0-38,-1 3 2,0-2 18,-3 2-26,-3-1-14,3-1 1,-6 2-10,2-3 1,0 0-89,0 0 88,3 0-151,-5 0-2,5 0 141,-5 0-152,6 0 144,-6 0-11,5 0-8,-2 0-36,1 0 175,1 0-170,-2 0 337,0 0-213,2 0 47,-1 0 1,7 0-94,1 0-63,-1 0 124,1 0-164,-3 0 0,2 0-79,-1 0 164,-3 0 0,3 0 112,-2 0-9,-1 0 286,2 0-298,-3-3-40,0 2 348,0-1-383,-3 2 37,-1 0-157,1 0 15,0 0-65,0 0 164,2 0-23,-5 0 149,6 0-14,-3 0-11,0 0 0,2 0-85,-4 0 9,4 0 1,-3 0 31,2 0-97,1 0 213,-1 0-60,-1 0 72,2 0-8,-5 0-125,6 0 9,-3 0-121,0 0 107,2 0 1,-2 0-256,1 0 170,1 0-231,-2 0 95,0 0 1,2 0-349,-4 0-106,4 0 0,-3 0 200,2 0 1,1 0-2351,-3 0 817,2 0-8,-1-3 1963,3 2 0,-3-5 0,0 3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36.56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58 7654,'0'4'-1861,"0"1"1861,0-4 339,0 2-49,0 0-158,0-2 1,0 2 227,0-1-290,0-1 34,0 2-235,0 0 213,0-3 9,0 3 115,-2-3-132,1 0 2020,-2 0-1687,3 3-196,0-2 1029,0 2-1245,0-9 140,0 4-121,0-6 0,0 7 40,0-4 71,0 4-76,0-5 0,0 5 53,0-4 0,1 4 32,1-1 316,-1-2-205,1 1-152,1-1 46,-2 1-190,2 0 26,-3 3 0,0-4 110,0 2-234,0 1 214,3-2 1,-3 3 13,2-2 114,-1 1 50,-1-2 54,3 0-140,-2 2-77,2-1 56,-3 2-253,0-3 237,0 2-173,2-2 5,-1 3 84,2 0-36,-3-3 51,0 3-73,0-3 74,3 3-27,-2 0 126,1-3 0,-2 2-2531,0-2 1,0 3-1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51.79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238 186 7740,'4'4'1704,"1"-1"-1309,-4-3 623,2 0-214,0 0-288,-2 0 275,1 0-793,-7 0 19,0 0 1,-2 0-169,3 0 94,0 0 1,-3 0 15,1 0 0,2 0 71,-1 0 0,1 0 118,-2 0 1,1 2-121,1 0 0,2 0 142,-2-2 1,2 0-1,-2 1-9,1 1-73,1-1 453,2 1-428,3-2-35,-2 0 0,5 0 34,0-2 0,1-1-174,1-2 0,2 0 14,-2 0 1,2 0-23,-2-2 1,-1 3 0,2 0-96,-2-1 202,-4 2 129,3-3 144,-2 3-153,-1-1-36,0 1 1,-6 3-84,-1 0 0,-2 0 41,0 0 1,-1 1-1,1 1 1,-3 0-92,1 2 0,-3-1 0,2 2-30,-1 0 0,2-2 51,0 1 1,-2 2-159,2-2 156,-1 2 1,3-2 147,-1 1-14,1-1-133,0 2 0,1-1 86,1-1 0,3-2-39,-2 2 91,3-2 0,0 3-159,3-3 1,0 0 73,4-2 0,1 0 151,1 0-171,2 0 0,-1-2-193,3 0 182,-3-3 0,2 2 0,-2-2-96,0 1 1,1-1 52,-2-1 1,-1 0-136,-1-1 0,-3 3 0,0 0-177,-1-1 293,-1 2 1,-2-1 78,0 2 175,-3 1-99,-4-1-66,0 2 1,-3 0-65,2 0 1,0 0 41,-3 0 1,1 0-9,0 2 1,-3 2 42,3 2 1,0 1 0,0-2 125,1 0 1,0 0-98,3 0 0,-2 0 157,1 2-23,-1-1 152,8 1-205,-6-1 0,5 0-111,-1 1 18,4-4 1,3 2-106,3-2 1,-1-1-74,2-2 1,1 0 0,1 0 94,1 0 1,0-2-113,-2-1 32,3-2 0,-3 2-141,2-4 1,-1 1 54,0 0 1,-3-1-5,0 1 0,-1-1 62,-3 1 1,-1 0 138,0-1 1,-3 3 0,2 0 18,-4-1 0,-1 2-92,-4 1 1,0-1 139,-1 1 28,0 0-127,-4 2 86,5 0 0,-5 0-37,1 0 0,1 2 73,0 3 1,1-2-86,-1 1 0,1 1 202,-2 1 1,3 1-9,0-1 1,3 0 2,1 1 290,2-1-316,-1 1 0,4-2 84,1 0-156,2 0-6,2-4 1,1 4-250,2-3 0,0 0 119,2-2 0,2 0-270,-2 0 1,3 0-82,-4 0 0,2 0 0,1-3 93,0-1 0,-2 1-128,-1-2 120,-2 1 63,-1-2 0,-2-1-302,0 1 195,-2-1 315,-1 1-109,-2 0-107,0-1 1,0 1 371,-2-1 0,-3 4 184,-3 1 0,1 1-257,-2 1 0,-1 0 1,0 0 66,0 0 1,-2 1 4,1 1 1,1 1 212,0 4-157,-1-1 11,1 1-152,1-1 1,2 0 49,1-2 1,-1 2 125,1-2-119,2 2-161,2 0 1,4 0-11,3-2 0,1-1 1,3-3 89,1 0 0,2-1-217,1-1 31,0-2 0,0-2-226,0 0 174,0-1 151,-1 1 1,1-3-342,-3 1 1,2-2-60,-4 2 1,1 0 217,-3-3 1,0 3-1,-2-2 180,-2 1 1,-1 0-110,-1 3 274,0-1-134,0 4-25,-3-3 579,0 5-409,-4-2 1,1 1-80,-1 0 0,1 0 163,0 2 0,-1 0-31,1 0 0,1 1 15,1 1 0,0-1 32,-3 1 1,3 1 0,0 1-10,-1 2 0,0 1 119,1-1-309,-2 0 0,3 1 40,-1-1 1,-2 1 149,2-1-420,1 1 165,-3-1 1,6 0-64,-3 1 0,3-1-487,0 1 133,0-1 1,3-2 235,1-2 0,2-2 0,0 0-65,0 0 1,3 0-8,-1-2 135,1-2 1,-3-2-116,1-1 245,-1 1-31,1 2 0,-3-2-14,0 2 0,-2 1 189,0-2 1,-1 3 64,-1-2 0,-1 2 1,-1-2-110,-3 1 1,0 1 145,-2 2-105,1 0 32,-3 0-118,-1 0 1,-1 3 53,0 1-208,1-1 69,-3 3 1,0-2-80,0 2 1,-2 0 34,0 1 1,1 1-38,3 1 1,-1-1 79,1-1 0,-1-1 0,0 1 21,1-1 0,0 0-51,3 1 37,-1-1 0,3 0 1,-1-2 1,3 0-23,0-2 116,2-1-108,-4 4 55,6-4-51,-3 2 576,3-3-341,3-3 1,0 2-96,1-4 1,2 4 126,-2-1 0,0-2-33,3 0 1,-2 0 9,3 0 0,0 0-307,0-3 0,0 3 0,1 0 239,0-1 0,-2 0-179,2 1-51,-5-2 163,2 5 1,-5-4-195,3 3-42,-2-3 20,1 4 70,-3-1 0,-3 2 58,-1 0 0,-2 0-203,0 0 1,-2 2 55,0 3 0,1-2 73,-2 2 1,2-2 0,1 2 218,-1-1 0,1 0-69,-1 0 0,2 2 94,0-2 9,0-1-217,4 3 384,-2-6-12,3 6-59,0-5 1,1 2-111,1-3 0,2 0-72,2 0 1,0 0-20,1 0 0,1 0-86,1 0 1,2-1 0,-1 0 8,0-2 0,2-2 29,-4 1 1,3 1-203,-3-2 98,1 1 1,-3 0-185,1 0 250,-1-1 0,-1 0 75,-1 0-77,-3 0 0,-1 4 198,-4-1 1,-2 1-77,-3 1 0,2 0 1,-2 1-60,-1 1 0,1-1-15,-2 4 49,-1-1-32,5 2-118,-2-2 118,2 1-4,4-1 1,-2 0-112,3 1 92,-3-1 1,4 0 7,-1 0 0,4-2 54,2 0 0,4-1-58,1-1 1,3 0 0,0-1 95,2-1 0,1-1-72,-2-1 166,3-2-168,-3 0 30,3-2-256,-3-1 224,0 3 1,-3-1 12,1-2 1,-3 2-237,0-2 1,-1 0-63,0 1 0,-3-3 139,0 2 0,-1 0 1,0 1 116,0 0 0,-1-1-96,-2 3 227,0 2-187,0-1 1,0 3 361,0-2-53,0 2-167,0 0 398,-3 2-292,3 0 1,-4 0-29,2 0-187,1 0 1,-2 0 150,3 2 48,0-1 49,0 5-53,0-3-96,0 1-136,0 2 105,0-3 1,2 1-123,1 1-303,-1-1 160,1 2 1,-2 0 93,3-2 1,-2-1 24,3-3 0,-3 2 0,2 1-84,1-2 0,-1 0-44,0-1 1,-1-1-93,2-1 233,0 1 0,-3-5-94,2 2-8,-2 1 97,0-2 0,1 1-147,-1-2 0,0-1-20,-2 1 302,0-1 1,0 1-33,0 0 0,0 1 235,0 1 407,0 3-358,0-5-27,0 5 363,0-2-187,-3 3 59,2 0-335,-2 3 1,1-1-345,0 2 167,0-3 0,2 3-117,0-2-392,0-1 294,0 2 211,3-3 4,-2 0-42,4 0 0,-2-1 174,1-1-58,2-2 0,-2-2-110,2-1 1,-2 1 49,1-1 1,-2 3 117,1 0 0,1 0 15,-2-3 1,-1 3-1,-2 0 11,3 2 84,-3-3 26,3 4-165,-3-5-200,3 5 52,-2-4-147,2 4 777,-3-2 1,-3 7-633,-2 1 113,3 2 1,-2-4 0,3 2-34,-2-1 1,-1 0 14,2 3 0,-2-1-86,2 0 1,-3 1-1,0 0-100,0 2 0,0-2 66,1 4 1,0-2-64,-3 1 108,1-2-197,2 4 101,-1-5 1,3 3 30,-2-4-539,3 1 332,-2-1 0,3-3-26,3 0 0,-2-3 304,3 0 24,1-3 0,1 0-109,0-3 1,1-1 71,-1 1 1,0-1 117,-2 1 0,2-1-41,-2 1 0,0 2 53,0-1 1,-3 3 0,2-1 54,0 0 0,-2 0 398,1 1-229,-1 1-169,-1-2 0,-2 4-25,-1 1 43,-2 2-85,2-1 0,-1 3 58,-1-2 0,1 2-20,-2 0 1,1 2-107,1 0 1,1-1 11,-2 2 0,0-2 1,1-1-142,0 1 1,-1-1-160,3 1 171,-3-1 50,5-2 1,-3 1-201,3 0 109,-3-3 1,2 4-61,-2-5 63,3 2 397,0-1-250,0-1 251,0 2-156,3-3-305,-2 0-91,2 0 7,0 0 121,-3 0 78,3 0 198,-3-3-282,3 2 431,-2-1 0,2 2 372,-1 0-368,-1 0-791,2 0 692,-3 2-186,0-1 220,0 5 37,0-5-180,0 1 25,0 1-99,-3-2 1,2 3 28,-1-2-189,2-2 216,0 3-73,0 0 173,0-2-138,-3 2 18,2-3 2,-2 0-184,3 3 121,0-3-234,0 3 197,0 0 227,-3-2-165,3 2 452,-3-3-375,3 2-131,0-1-391,0 2 574,0 0 3,0-2-274,0 1-62,0 1 96,0-2 342,0 2-249,0 0 99,0-3-275,0 3 411,0 0-168,0-2-279,0 2 106,-3-3-246,2 0 356,-2 0 148,3 2-25,0-1-77,0 2-175,0-9 162,0 5-8,0-5 3,0 3 1,0 2 133,0-3 1,1 2 1,1 0-68,-1-1 24,2 2-22,-3-5-209,0 5 172,0-4-231,3 4 218,-3-2 1,3 2 3,-3-1-96,0 2 48,3-6 233,-2 5-111,2-5 0,-3 5-91,0-3 13,2 2 22,-1-1-1,2 3 5,-3-2-103,0 1 105,0-2-86,3 3 75,-2-3 251,1 2-159,-2-1 0,1 0 5,1-1-56,-1 1-302,2 2-29,-3-3 157,3 3 113,-3-3 287,3 3-305,0 0 24,-2 0 154,2 0-95,-3-3 42,0 2-209,0-2 77,3 3-144,-3 0 166,3 0 0,-1 0-168,0-2 156,0 1-106,-2-2 49,0 0 232,0 2 43,0-1-183,3 2-174,-2 0 116,2-3-172,-3 2-81,0-2 463,0 0-162,0 3 412,0-3-561,0 0 171,0 2 16,0-2-4,0 0-182,0 3 155,0-3-4,0 0-78,0 2 104,0-1-256,3 2 132,-3 0 54,3 0-158,-3-3 87,0 2 9,0-2 91,0 0-80,0 3-38,0-3 75,3 3-8,-2 0 0,2-1 2,-3-1 65,0 1 109,0-2-66,3 3-74,-3 0-155,3 0 166,-3-3-124,0 3 312,0-3-85,3 3-225,-2 0 176,2 0 117,-3 3-176,0-3 213,0 3-166,0 0-19,0-2 1,0 2-266,0 0 186,0-3-156,-3 3 250,2 0-64,-2-2-15,3 2 237,0-1-209,0-1 1,-1 2-18,-1-3 90,2 0 43,-3 3-48,3-3-59,0 3-211,-3 0 135,2-2-63,-2 2 39,3-3 183,0 3 77,0-3-135,-3 3 163,3-3-432,-3 0 38,0 3 206,2-2-246,-2 2 286,3-3 248,-2 0-118,1 0-138,-2 2 9,3-1-166,0 2 100,-3-3 36,3 0-74,-3 0 43,3 3-2,0-2-48,0 1 63,-3-2-29,2 0 90,-2 0-67,3 3 46,0-2-5,0 2-169,-3-3 138,3 0 321,-3 0-382,3 3 77,0-3-55,0 3 49,0 0 27,0-2 131,0 2-157,0-1-28,0-1-65,0 2 84,0 0-94,-3-2 83,2 1-204,-2-2 108,3 3 50,0-2 435,0 2-221,0 0-121,0-3 264,0 3-276,3-8-171,-2 3 159,2-4 0,-3 6-3,0-2 2,0 1-3,3-5-4,-3 5 1,4-2 115,-2 1 1,-1 0 118,1-2-205,-1 3 1,-1-4-29,3 3 45,-3-1 17,3 1-177,-3 1 157,0-2-238,0 0 226,0 2-2,3-1-78,-2-1 256,1 2-134,-2-5 62,0 6-108,3-6 45,-2 5-42,2-2-49,-3 3-17,0-3-188,0 3 122,0-3 67,0 0 199,0 2-183,3-1 127,-3 2-125,3 0 1,-3-3 207,0 2-245,0-2-33,0 0 85,0 3 24,0-3-45,3 3 223,-2-3-205,2 2 328,-3-2-113,0 0-143,0 3 0,0-3-125,3 3-52,-3-3 180,3 2 41,-3-2-306,0 1 7,3 1 137,-2-2 412,2 0 67,-3 2-128,0-1-410,2-1-174,-1 2 148,2-2 126,-3 0-111,3 3 127,-2-3 0,1 2-54,-2-1 98,0 1 1,1-2 91,1 3 0,-1 0-57,1-2 24,-1 1 0,-1-3-145,0 2 96,3 1 3,-3-1-137,3 2 152,-3-3-324,0 2 41,3-5 1,-2 5 132,1-3 1,1 1-195,-1-1 11,0 3-469,-2-5 198,3 5 291,-2-4 0,2 2-2178,-1-2 1463,-1 0 1,2 3-90,-3-2 1,2 2 1038,0-2 0,3-1 0,-1-1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42.2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7 975 5951,'0'-4'-114,"0"2"3259,0 2-3116,-3 2 97,3-1 0,-3 3 100,3-2 48,0-1 377,0 1-544,0 1 177,0-2 961,0 2-1215,3-3 43,-3 0 0,3-1 411,-3-1-117,0 1-161,0-2 1,1 1-83,1 0-106,-1 0 98,2 2-198,-3-3 127,0 2 1,0-2-208,0 1 144,2 1 0,-1-3 64,1 2-20,-1 2 0,-1-4 11,0 2 0,1 1 51,1-1 1,-1 1 115,1-2-12,-2 3 150,0-3-292,0 0 1,1 2-19,1-1-15,-1 1 1,2 1-102,-3-2 116,0 1-177,0-2 103,3 0 263,-3 2-210,3-1 76,-3 2-72,0-3-49,0 2 89,0-2-8,3 3-45,-2 0 522,2 0-435,-3-3-171,0 3 145,0-3 7,0 0 186,0 2-148,0-2-82,3 3-33,-3 0 0,3 0 1,-3-2 53,0 1 393,0-2-387,0 0-92,0 2 126,3-1-96,-2 2 245,1 0-162,-2-3-7,0 2 55,0-2-376,0 0 206,3 3-164,-2-3 205,2 3 164,-3-3-190,0 2 110,0-2-84,0 0 51,0 3 88,3-3-94,-3 3 232,3 0-207,-3-3 26,0 2-183,0-1 29,0-1 126,0 2 203,0-2-231,0 0 28,3 3-174,-2-3 140,2 3-21,-3-3 5,0 2 41,0-2 0,0 1 66,3 0-125,-3 0 26,3 2-95,-3-3 93,0 2 7,0-2 166,3 3-85,-2 0 17,2 0-81,-3-2-79,0 1 26,2-2-137,-1 3 92,2-3 63,0 2 63,-2-1-95,1 2 13,-2-3 52,0 2-28,3-2 174,-2 3 95,2 0-223,-3-3 1,1 3-93,1-3 64,-2 3-193,3 0-32,-3-3 190,0 2-16,0-2 248,3 3-161,-2 0 104,2-2-109,-3 1-174,2-2 55,-1 3 3,2-3 91,-3 2-69,0-1 1,2 1 114,0-1 47,0 1-66,-2-2-43,0 0-2,0 3-2,0-3-21,3 3-4,-2 0 1,2-1-15,-3-1 26,0 1-10,0-2 7,0 0 0,0 3 1,0-3 1,3 3 143,-3 0 114,3 0-220,-3-3-33,0 2-93,0-2 9,0 1 102,0 1-109,0-2 76,3 3 54,-2 0 1,2-1-71,-3-1 175,0 1-320,0-1 89,0-1 0,0 2 87,3-1 49,-3 1 302,3 1-367,-3-3 144,0 3-219,0-3 1,1 1-64,1 0 93,-1-1 36,2 3-13,-3-2 131,0 1-173,0-2-33,2 0-4,-1 2 133,2-1-49,-3-1 52,0 2 284,0-2-310,0 0 1,1 3-2,1-3 43,-1 3-198,1 0 135,-2-3 27,0 2 1,1-2-74,1 3 36,-1-3-1,2 3 37,-3-3-10,0 0 0,0 2 96,3-1-59,-3 1 9,3 1 98,-3-2-125,0 1 1,1-2 106,1 3-91,-1-3-13,2 3-38,-3-3 1,0 1-15,2-1-178,-1 1 17,2 2 141,-3-3 52,0 3 42,0-3-92,0 0-11,3 2 112,-2-2 0,1 3-71,-2-2 40,0 1 0,1-2-1,1 3 1,-1-1-14,1-1 113,-1 1-105,-1-1-9,0-1 0,1 2 12,1-1 0,-2 0 29,3 0 21,-3 2 98,0-3-66,0 0 1,1 2 10,1-1-626,-1 1 180,2 1 44,-3-2 251,0 1-117,0-2 389,0 0-71,3 2 0,-3-1 17,3 2-189,-3-3 53,0 2-4,0-2-111,0 0 0,1 3 107,1-3-95,-1 3 66,2 0-39,-3-3 159,0 2-52,0-2 48,2 0 202,-1 3-231,2-3 0,-3 2 45,0-1-50,0 1-744,0-2 536,3 3 0,-3 0 25,3-2-116,-3 1 587,0-2-298,0 0 107,0 2-184,0-1 41,3 2 1,-2 0 13,2 0-13,-3-3 33,0 2 1,0-2-257,0 0 197,0 3-196,3-3 186,-3 3-5,3 0 4,-3-3-26,0 2 230,0-2-194,0 1 1,0 1-61,3-2 64,-2 3 4,2-3-44,-3 2 46,0-1-135,0-1 107,0 2-112,0-2 1,2 2 77,0-1 55,0 2 164,-2-3-157,0 0 97,0 2-97,0-2 65,3 3-30,-2-3-25,1 3-22,-2-3 14,0 0 7,0 2-297,0-2 244,3 3 18,-2-2-19,2 1-30,-3-2 17,0 0 15,0 3-43,0-3 98,3 0-57,-3 2 2,3-2 20,-3 0 0,1 3 40,1-2 1,-1 0-46,1 0 31,-1 1-18,-1-2-141,0 1 109,0 1 22,2-2 0,-1 2 260,1-1-196,-1 1-43,-1-1-195,0-1-6,0 2 196,3-2-187,-2 3 443,1-3-200,-2 3 114,0-3 0,1 1-76,1-1-27,-1 1-214,2 2 217,-3-3-269,0 3 98,3-3 1,-3 2 23,3-1 28,-3 1 267,0-1-234,0-1 1,1 2-26,1-1-187,-1 1 259,2 1-225,-3-3 163,0 3-10,3-3 1,-3 2 279,2-1-231,-1 1 421,-1-2-399,0 0 21,3 3 67,-2-3-231,2 3-207,-3-3 213,0 2 26,2-2 69,-1 1 87,2 1-145,-3-2 56,0 0 20,3 2-15,-2-1-1,1 2-6,-2-3 248,0 2-194,0-2 0,1 1 108,1 0-133,-1 0-55,2 2-87,-3-3-21,0 2 1,1-2 83,1 3 1,-2 0 155,2-2 230,-1 1 134,-1-2-416,3 3-94,-2-3 187,2 2-533,-3-1 259,0-1 1,0 2 9,2-1 264,-1 1-75,2 1 52,-3-3-129,0 3 0,1-3 39,1 3-9,-1 0 1,1-1-187,-2-1 84,0 1 66,0-2 214,3 3-12,-2-3-130,2 3 71,-3-3-77,0 0 1,1 2-103,1-1 106,-2 1-123,3 1 98,-3-2 190,0 1-102,0-2 1,2 2-45,1-1-135,-1 1 159,-2-1-220,0-1 169,3 2-355,-3-2 183,3 3 124,-3-3-33,0 3 338,0-3-301,3 0 373,-2 2-193,2-2-53,-3 3-251,0-2 190,0 1-120,2-2 1,-1 2 110,1-1 12,-1 1 69,-1-1-53,3-1-58,-3 2 1,3-3-65,-3 2 77,0 2-169,0-3 149,3 3 0,-2-1-182,1-1 158,-1 1-34,-1-2 25,0 0-20,0 3 105,0-3 1,2 2-82,0-1 185,0 1-162,-2-1 24,0-1-117,0 2 1,1-2 23,1 3 1,-1-1 53,1-1-157,-1 2 96,-1-3 88,0 0-63,0 2 127,0-2 110,0 0-192,0 3 1,0-3 25,2 3-45,-1-3 35,2 2-53,-3-2 45,0 1-149,0 1 131,0-2-28,3 3 17,-2-3-10,1 2 165,-2-4 3,0 4 21,0-2-253,0 0 1,1 3 75,1-3 1,-1 2-138,1-1 322,-1 1-14,-1-2-28,0 1-3,0 1 30,0-2 1,1 1-349,1 0 221,-2 0-233,3 2 128,-3-3 51,0 2 53,0-2-49,0 0-28,0 3 159,0-3-117,3 3-44,-2 0 0,2-1 80,-3-1-232,0 1 171,0-2-20,0 0 106,0 3-13,0-3 1,3 3-69,-3 0 372,3-3-175,-3 2 57,0-2-271,0 1 103,0 1 0,1-2-258,1 3 121,-1 0 0,1-1-39,-2-1 117,0 1 1,0-1 63,0-1 284,0 2-156,0-2-163,3 3 0,-2 0-212,1-3 230,-1 3-311,-1-3 224,0 0-33,0 2 136,0-2 37,0 1-124,0 1 205,0-2-392,3 3 239,-3 0-182,3-3 40,-3 2 73,0-1 57,0-1-40,0 2 524,0-2-457,0 0-265,0 3 71,0-3 164,3 3-1,-2-3-121,2 2 602,-3-2-372,0 0-355,0 3-287,0-3 349,0 0 1,0 2-45,3-1 53,-3 1 743,3 1-391,-3-2-90,0 1-472,0-2 332,0 0-123,0 3-25,0-3 234,3 3-103,-2 0 0,2-1 254,-3-1-70,0 1-181,0-2-9,0 0-223,0 3 139,0-3-11,2 3 0,-1-1-303,1-1-543,-1 1-5067,-1-2 4325,0 1 1743,0 1 0,3-2 0,0 3 0</inkml:trace>
  <inkml:trace contextRef="#ctx0" brushRef="#br0" timeOffset="2359">540 64 11930,'-4'0'615,"1"0"252,3 0-685,0-3-216,0 3 614,0-3-604,0 0 1,1 2-78,1-1 0,-1 1-45,1-2 6,-1 3-41,-1-3 158,2 3 11,-1-3 391,2 2-168,-3-4 1,1 4-46,1-1-277,-1 1-161,1-2-63,-2 3 621,0-3 219,0 0-324,0 2 1907,0-2-1885,0 9-463,0-5 124,0 5-365,0-3 177,0-2-823,0 1 949,3-2 0,-2 0 145,1-2 135,-1 1 142,-1-2-151,0 0-110,0 3 1,0-4 323,0 2-152,0 1 0,0-2-50,0 0-63,0 3 44,0-3 177,0 0 28,0 2 198,0-2-245,-3 3-5,2 0 25,-2 0-310,3 3 158,0-2-37,-2 2 0,1-2-257,-1 1 21,1-2 1,1 4-152,0-2 156,0-1-58,0 2 400,3-3-9,-2 0 308,1 0-424,-2-3 20,0 2 59,0-2 58,0 0-108,0 3 0,0-4 36,0 2-261,0 1 89,0-2 112,0 1-2,0 1 926,0-2 1,-2 6-1246,0 1 127,0-1 227,2 3 1,-1-5-374,-1 3 192,1-2 1,-1 1-148,2 0 182,0-3 0,-1 5-246,-1-3 208,1 0 1,-2-1-169,3 1-30,0-1 62,0 2 182,3-3 160,-2 0 1,2-2-128,-1 0 238,-1-1-68,2 1 45,0 1 16,-2-5-182,1 6 125,-2-3 47,0 0 219,3 2-170,-2-2-91,2 3 1,-4 2 0,0 1-125,-1 1 1,-1-2-115,1 2-115,1-2 0,-4 3 119,3 0 1,-1-3-187,1 1 123,1-3-614,-2 0 678,6-3 1,0 2 4,1-3 84,-1 2 188,0-1-245,-2 1 0,4 0 319,-3-2-181,0 3 1,-1-2 108,1 3 17,-2 0 140,3 0 1,-6 2-357,-1 0 0,1 3-184,1-1 77,-1-1 1,2 0 134,-2 0-436,3-3 79,0 3 122,-3 0 75,2-2 127,-1 2 241,2-3-168,2-3 1,0 2 9,2-1-62,-2-2 0,1 4-26,-1-2 11,-1-2 214,2 3 405,-3-2-557,-3 9-265,2-4 1,-2 3-24,1-5 1,1 1 57,-1 1 223,1-1-84,1 2 87,3-6-61,-2 2 0,1-2-9,-2 0 200,0 3 1542,0-3-1868,-2 3-183,1 0 125,-5 3 214,5-3 1,-2 4-496,1-2 222,1-1-640,-2 2 0,3-3-17,0 3-454,-3-3-2128,3 3 2854,-3-3 0,3 0 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12.63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270 1 13143,'0'3'304,"0"0"-186,0-3 18,0 3-25,0-2 301,0 2-210,3-1 416,-2-1-35,2 2-294,-3 0-219,0-3-14,0 3 102,0 0 0,0-2-102,3 1-76,-3-1 116,3 2-175,-3-3-12,0 3 83,0 0 0,1-2 97,1 1-58,-1-1 27,2-1 133,-3 2 8,0-1 70,0 2-344,0 0 199,0-2-193,2 1-76,-1-2 188,2 3-88,-3-2 175,0 2-129,3-3 1,-2 1 106,1 1-69,-2-2-157,0 3 222,0 0-34,0-2 205,0 2-330,0-1 60,0-1 413,0 2 1,1-1-369,1 0-124,-1 0 168,2-2-62,-3 3-23,0-2 0,1 2 4,1-3 0,-2 1 27,3 1 131,-3-2-97,0 3-113,3-3 108,-2 3-47,2-2 1,-3 2 91,0 0 208,0-3-230,3 3 34,-3 0-93,3-2 1,-2 2 37,1-3-100,-1 2-20,1-1 140,-2 2-55,3 0 39,-2-2 1,2 2-42,-3-1 1,1-1 39,1 1-31,-2-1-104,3-1-104,-3 3 120,0-3 39,3 3 108,-2 0-105,2-2-16,-3 2 17,0-1-108,0-1 122,0 2-104,3-3 1,-3 1 78,2 1-255,-1-1 34,-1 1 136,3 1 17,-2-2 8,2 2 106,-3-3 348,0 3-21,0-3-146,0 3-395,0 0 187,2-2-257,-1 2 762,2-3-704,-3 3 175,0-3-309,0 3 442,0 0-170,0-2 68,0 2 92,0-1 189,0-1-15,0 2-340,0 0 0,1-3 66,1 3-1,-1-3-112,1 0 24,-2 3-61,0-2 173,0 2 0,1-1-56,1 0 212,-1 0 234,2-2-360,-3 3 43,0-2-400,0 2 138,3-3-299,-3 2 231,3-1 420,-3 2-86,0 0-63,0-2 0,1 1-162,1-2 439,-1 0-41,2 3-161,-3-2-374,0 2 271,2 0-136,-1-3 54,2 3 0,-3-2 23,0 1 17,0-1-5,3 2 0,-2-3 18,1 3 144,-2-3-97,0 3 303,3 0-215,-2-2 0,2 2 1,-2-1 387,1 0-456,-2 0 121,3-2-99,-3 3-136,0-3 51,0 3 4,3-3-370,-2 3 76,2-2 258,-3 2 0,0-1 34,3 0 174,-3 0-1,3-2-190,-3 3 64,0-2 0,1 2-38,1-3 62,-1 2-164,2-1 129,-3 2 1,0-1-128,2 0 109,-1 0-63,2-2 167,-3 3-103,0-2 0,1 3-3,1-2-48,-1-2 19,1 3 0,-2-2-37,0 1 51,0-1 1,3 2-10,-2-3 143,2 2 31,-3-1-148,0 2 4,0 0 0,0-2 5,3 1-12,-3-2 1,3 1-65,-3 1 80,0-1 104,0 2 114,0 0-137,0-3 15,0 3-68,3-3 0,-2 1-57,1 1 64,-1-1-621,-1 2 375,0 0 161,0-3 1,0 3-3,2-3 54,-1 0-119,2 0 287,-3 3-126,0-2 168,0 2-278,0-1 84,0-1-220,0 2 74,0 0 95,3-2-49,-2 1 1,1-1-125,-2 1 149,0-1-13,0 2 47,0 0-48,0-3 9,0 3 1,3-2-9,-1 1 38,0-1-229,-2 2 160,0-1-38,0-1 37,0 2 164,0 0 2,0-2-134,0 1 145,0 1-107,0-2 0,1 2 29,1-3 8,-2 3-14,3-3-6,-3 3 166,0 0-111,0-2-48,0 2 1,1-1-19,1 0-27,-1 0 46,2 1 4,-3-2-210,0 1 187,0 1-169,0-2 1,0 3-113,0-2 192,3-2 81,-3 3 0,3-2 14,-3 1-38,0-1 0,0 2-36,0 0 147,0-3 7,0 3-49,3-3 22,-2 3-46,2-2-7,-3 4-15,0-4 0,0 3 0,0-3 57,2 1-51,-1 0 62,2 1-57,-3-2-1,0 2-19,0 0 26,0-3-185,3 3 112,-3 0-16,3-2 1,-2 4 66,1-3-31,-1 0 48,2 1-24,-3-2-30,3 4 195,-3-4 14,3 2-17,-3-3-131,0 3 24,3-3-27,-2 6-34,2-5 1,-3 4-238,2-3 105,-1 0 137,2 1 0,-2-2 51,1 1 5,-1 1 220,1-2-279,-2 2 132,0 0 1,3-2-77,-1 4-48,0-4 1,-1 2 11,1 0-98,-2-3 1,3 4 75,-3-2 14,0-1 0,2 2 134,1-1-150,-1-1 383,-2 2-346,0 0 0,0-2 226,2 1-142,-1-2-58,2 3-63,-3-2 1,1 3 132,1-2-109,-1-2 1,1 4-9,-2-2-137,0-1 144,0 2-189,3-3 185,-2 3-17,2-3 11,-3 3 0,1-1 224,1 0-179,-2 1 0,3-3 44,-3 2-64,0-1 1,1 2 22,1-3 7,-1 3-163,2-3 48,-3 3 0,0-1-148,3 1 59,-3-1 96,3-2 14,-3 3-19,0-3 1,1 3-93,1-3 78,-1 0-233,2 0 275,-3-3 0,-3 0 55,1-4 1,-1 3-51,1 0 1,1 0 79,-3-3 0,1 3 0,0 0 43,0-1-96,-2-1 1,2-1 152,-1 1-138,-2 0 1,5 1 1,-3 1 225,2 0-106,-4-3 1,5 3-13,-3 0 0,2 2-65,0-3 1,1 3-18,-1-2-27,1 3 0,-4-3 7,3 2 1,0 0 0,1-1-118,-1 0 130,1 1 1,-2 1 12,3-1 227,0 1-6,0-2-184,-3 3 1,3 0 51,-3-2-414,3 1-262,0-2 247,0 0 13,0 2 314,0-1-140,0-1 207,0 2-15,0-2 78,0 0-80,0 3 16,-3-3 3,2 0-34,-2 2-77,3-2-12,0 1 41,0 1 1,0-2-15,-3 3 1,3-1 12,-2-1-118,1 1 1,1-2-82,0 1 153,0 1-19,0-2 116,-3 0-120,2 3-17,-1-3 35,2 3-62,0-3 103,0 2 0,-1-2-42,-1 3 132,1-3-102,-2 3 605,3-3-476,0 0 341,0 2 164,0-2 0,1 8-567,1-1 1,-1 3-22,1-3 1,1 0-130,-1 0-20,0-2 213,1 3-274,-3-1 7,6 0 107,-5 1 1,2-2 31,0 1 0,-2 1-18,3-3 75,-2 3 1,1-3 7,-3 2 1,2-2 110,0 3-58,0-4 0,0 3-52,0-2 143,0-2-162,1 6 1,-2-4 87,1 2-237,2-3-45,-4 5 190,3-5 6,0 2-27,-2-3 132,2 0-127,-3 2 67,0-1-144,0 2 98,0 0-158,2-2 160,-1 1-309,2-2 263,-3 3-103,0-2 81,0 2-44,3-3-2,-2 3-54,1-3 1,-2 4 27,0-2 28,3-1 242,-2 2-213,2-1-13,-3-1 184,0 2 1,2-2-58,0 1-84,0-1-325,-2 1 189,0 1 154,0-2-97,0 2-23,3-3 323,-2 0 149,2 3-261,-3-3-242,0 3 186,0 0 1,0-2-22,3 1 0,-3-1 125,3-1 172,-3 3-177,0-3 135,0 3-213,0 0-154,3-2 26,-2 2-52,2-3-129,-3 2 329,0-1-143,0 2 215,2-3 8,-1 3 18,2-3-128,-3 3 1,1-1 43,1 1-40,-1-1 0,1-2-50,-2 3 44,0-3 94,0 3-119,3 0 40,-2-2-158,2 4 139,-3-4-5,0 2-75,3-3 67,-3 0 1,3 1 28,-3 1-12,0-1 238,0 1-150,3 1-43,-2-2-46,2 2-41,-3-3 1,0 2 103,2 0-118,-1 0 0,2-1 211,-3 1-156,0-1 148,0 2 7,0-1 101,3-1-179,-2 2-162,1 0 22,-2-2 0,3 2-142,-1-1 91,0-1 106,-2 2-68,0 0-55,0-3 80,3 3 1,-3-2-112,3 1 87,-3-1 1,0 2 16,0 0 85,0-3 167,3 3-135,-2-3-51,2 3 4,-3-2-33,0 2 0,0-1 48,3 0-91,-3 0-6,3-2 212,-3 3-134,0-2-17,0 1 0,1 1 82,1-1-45,-1 0 178,2-2-201,-3 3 206,0-3-133,0 3-34,2-3-148,-1 3 168,2-2-170,-3 2 107,0-1-144,0-1-10,0 2 119,3-3-86,-3 0 0,3 1 125,-3 1-94,0-1 98,0 1-97,0 1 50,0-2 0,1 2-12,1-3-88,-1 0-85,2 0 165,-3 3-5,0-3-17,0 3 91,0 0 0,0-2-98,3 1 141,-3-1-110,3-1 44,-3 3-18,0-3 9,0 3-196,3 0-85,-2-2 222,2 2 1,-3-3-1,0 2-43,0-1-37,0 2 370,2 0-245,-1-3 256,2 3-152,-3 0-60,0-2 33,0 2-249,3-3 1,-2 3-60,1-3-10,-2 3 204,0 0 19,0-2 1,0 2-1,1-1 129,1 0-89,-1 0 164,2-2-186,-3 3-63,0-2 78,0 1-91,0 1 102,0-2-42,3 2 172,-3 0-148,3-3-45,-3 3 50,0 0 0,1-2 8,1 1 28,-1-1 0,2-1 24,-3 3 0,0-3 131,0 3-176,0 0-108,0-2 128,3 1-62,-3-2 1,3 1 60,-3 1 30,0-1-65,0 2-14,0 0 19,0-3 7,0 3-109,3-3 102,-2 3-102,1-2 77,-2 2-9,0 0-36,0-3 59,0 3-13,0 0 1,1-2 81,1 1-71,-1-1 11,2 1 78,-3-1-1,0 2-69,0 0 125,0-2-83,0 1-182,0 1 1,1-2 32,1 1-31,-2-1-31,3-1 195,-3 3-80,0-3 116,0 3-91,0 0 18,0-2 90,0 2-59,0-1-166,0-1 143,3 2-97,-2-3 80,2 0-13,-3 3 28,0-2-24,0 1 25,0 1-25,0-2 166,0 2 15,0 0 33,0-3-168,0 3 1,0-1-162,3 1 187,-3-1-68,3-2 36,-3 3-42,0-3 109,0 3 58,0 0-126,0-2 76,0 2-31,0-1-239,0-1-270,0 2 408,0 0-55,0-2-6,0 1 145,3-2-145,-2 3 133,2-2-95,-3 2 29,0 0 1,0-3 243,0 3 0,0-1 8,2 0-16,-1 1-119,2-3-10,-3 2-183,0-1 25,0 2 156,3-3-286,-2 0-7,1 3 76,-2-2 82,0 1 284,3-2-231,-2 0 190,2 0-153,0 0-7,-3 0 80,3 0-145,0 0 81,-2 0-148,2 0 108,-1 0-160,-1 0-63,2 0 272,0 0 247,-2-2-66,1 1-90,-2-2-120,0 0-156,0 2-36,0-1 96,0-1-5,0 2-42,0-2 209,0 0-151,0 3 19,0-3 35,0 0-23,0 2 30,0-2 1,-2 3-19,1 0 4,-2 0 318,3-2-114,0 1-85,0-2 1,-2 2-111,0-1-149,0 1 115,2-1 239,0-1-10,-3 2-191,2-2 305,-2 3-354,3-3-56,0 3 1,0-3 125,-3 3-78,3 0 60,-3 0-53,3-3 166,0 2 138,0-2-278,0 0 92,0 3-78,0-3-101,-3 0 125,2 2 5,-2-2-53,3 3 16,0-2-62,0 1-161,0-2 133,0 0 81,0 2 0,0-1-13,-2 2-3,1 0 139,-2-3 7,3 2 91,0-2-249,0 0 1,-1 3 68,-1-2 0,1 0-12,-1 0 36,2 1-99,0-2 62,-3 3 1,2 0-94,-1-2-181,1 1 205,1-2 361,-3 0-158,3 2 1,-3-2 95,3 1-60,-3 1 34,2-2-135,-2 0 1,3 3-65,-3-3 0,3 2-36,-2-1 0,0 1 78,0-1 80,1 1 0,-2-1 54,1 0 126,1 0-270,-2-1 301,0 2-15,3-2-178,-3 3 43,0 0-676,2 0 307,-5 3-276,6 1 329,-3 2 0,2 1 0,0-1-112,-1 1 1,-1 0 78,3 1 1,0-1-76,0 2 0,0 0 141,0 0 0,0 0 1,-2-1-79,0 0 0,0 1 263,2-3-64,0 1 60,0-1 1,0 1 0,0-1-106,0 0 370,0-2-147,0 2 1,1-6-73,1 3 203,-1-3-32,1 0-126,1-3 56,-2 0-77,2-6 1,-1-1-84,0-3 1,0 0 41,-2 0 0,0 0-24,0 0 0,0-2 40,0 1 1,0-1 0,-2 2 28,0 3 1,-3-2 448,1 4-359,-2-1 1,-1 3 57,-2-1 1,2 4 144,-1 1 1,-2 1-242,2 1 1,-1 5-53,3 1 0,0 6 0,1 0-89,1 2 1,0 3-499,0-2 291,1 3 128,3-4-25,0 4 1,0-4-15,0 3 1,0-3-207,0-1 0,2-1 89,0-3 0,1 1-850,-1-1 739,-1-1 0,3-2-360,-2-2 176,-1-1 99,4-3 250,-1 0 126,2-6-208,-2 2 26,-1-5 527,0 0-234,-3-1 410,6-6-263,-5 2-186,2-7 0,-3 4 56,2-4 265,-1 1-255,2-2 0,-3 4 445,0-2-393,-3 6 1,2 1 0,-3 3 195,1 1-286,-2 5 0,4-2 64,-3 6 0,-1 4 31,-1 2 0,2 3-227,-1 4 1,3 4 72,-2 2 0,2 2 0,0 3-332,2 0 1,0-1-766,0 0 560,0-1 240,0 1 36,0-4-531,2 4 437,-1-7 0,3 0-140,-2-4 1,-1-2-293,1-1 295,1-2 256,1-3 1,2-4 509,-2-5 0,2-1-243,-2-3 0,2-1 579,0-5 0,0-2 91,1-2 1,-2-2-463,0-1 0,0-1 0,-2 1 138,0-1 0,-1 2 335,0-3-482,-2 6 1,0 0 183,-2 8-84,-2 0 1,-2 8-93,-1 4 0,1 6-151,-1 9 0,1 1-232,0 6 1,0-1 0,1 2 166,1-1 1,1 1-984,-1-2 0,3 1 469,-1 0 1,0-2-860,0-3 250,1 1 0,-2-4-495,3-1 1,1-5 668,1-4-389,-1 1 778,5-7 0,-5 3-83,3-6 943,1-3-337,1-4 0,1-6-128,-1-4 1,0-2-105,1-3 0,-1-3 11,1 0 1,-3-3-12,0 1 0,-2-2 0,0-2 0,-2 6 11,-2 2 1,-3 7 1135,-3 8 0,0 5 359,-3 6 1,3 10 178,-3 7-1617,3 7 1,1 9-338,3 5 0,2 3 465,0 2 0,1-5 5388,1-3-2694,0-3-2642,0-3-63,0-3 0,-2-10-71,0-5-3355,-3-6 1,2-8 1754,-1-5 0,1-7-2452,3-2 2186,0-1 1948,0-1 0,0-4 0,0 1 0</inkml:trace>
  <inkml:trace contextRef="#ctx0" brushRef="#br0" timeOffset="1952">251 315 7578,'7'0'0,"-1"0"1048,0 0 0,-1 0-279,-1 0 0,0 0-80,3 0 0,-3 0-426,0 0 14,-2 0-110,0-3 0,-2-3-23,0-2 0,0-1-126,0 0 0,0 1 89,-2-2 1,0 1-128,-2-2 34,0 3 0,-3 0 201,1 4-122,-1-2 11,4 2-19,-3 1 994,3 0-218,-4 3 0,1 1-397,2 1 0,1 2 933,3 5-923,0-2 1,3 4 572,1-2 1,2 2-494,1 0 0,-1 1-20,0 1 1,1-3 0,-1-2-260,1-3-253,-1 0 0,0-4 193,1 1-543,-4-4 306,0-2 1,-3-5 20,0-2 1,-3-3 70,-1-1 0,-2-2 0,-2 1-717,-1 0 167,-2 2-60,4-2 177,-5 3 150,5 3 48,-3 1 1,4 3 797,-1-1 0,1 4 805,0 1 0,2 2-1011,2 2 1,0 3 0,1 5-372,-1 0-56,0 3 0,4 1 0,0 1 0,3 1 0,-1-2 0,2 1 0,0-5 0,1 2 0,-1-4 0,1-2 0,-1-4 0,1-2 0,-1-2 0,0-5 0,-2-3 0,1-8 0,-3-3 0,0-4 0,-2 0 0,0 2 0,0 2 0,-3 3 0,-1 3 0,-2 5 0,-3 1 0,2 2 0,-2 3 0,2 2 0,-2 7 0,2 0 0,0 7 0,2 0 0,3 3 0,-1 5 0,1-1 0,2 2 0,-2-3 0,4-1 0,-1 1 0,3-3 0,3 0 0,1-2 0,1-6 0,0 2 0,-2-9 0,5 2 0,-1-4 0,-2-4 0,0-5 0,-3-4 0,-1-2 0,-3-1 0,-2-2 0,-2 1 0,-5 3 0,-4 1 0,-1 2 0,-1 2 0,-2 3 0,-2 1 0,-2 3 0,0 1 0,0 3 0,-1 5 0,1 2 0,-3 0 0,5 2-3467,0-1 532,3 1 1,2-5-5205,1-2 8139,-1-2 0,2-5 0,-3-2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12:20.671"/>
    </inkml:context>
    <inkml:brush xml:id="br0">
      <inkml:brushProperty name="width" value="0.025" units="cm"/>
      <inkml:brushProperty name="height" value="0.025" units="cm"/>
      <inkml:brushProperty name="color" value="#2D31FA"/>
    </inkml:brush>
  </inkml:definitions>
  <inkml:trace contextRef="#ctx0" brushRef="#br0">99 39 19931,'5'3'347,"3"-3"1,-1 5-11,2-1 1,3-2-99,3 0 1,1-1 286,0-1 0,1 0 1,1-1 901,-2-3-1044,0 0 0,-6-4-37,-1 3 1,-3-1 123,-4 1 0,-2-1-60,-2 1 0,-4 1-175,-5 0 1,-4 3 0,-5-1 15,-2 1-61,-1 4-182,-2-2 55,2 6 0,1-3 139,1 3 0,4-1-168,-2 0 0,4 2 119,2 1 0,2 1 78,2 1 0,4 2 0,3 1-83,4 0 0,3-1 10,4 2 107,4-3 0,2 0-5,4-3 1,3-4-27,3 0 1,6-3-236,2 0 0,-1-1 0,1-2 0,-2-1 0,-6-3 0,-3-2 0,-2-3 0,-9 3 0,-2-2 0,-5 2 0,-4 0 0,-2 0 0,-4 0 0,-2 0 0,-3 0 0,-1 1 0,-4 1 0,2-2 0,-5 1 0,1 0 0,-2 4 0,0-1 0,-2 1 0,0 0 0,0 2 0,0 2 0,2 2 0,1 1 0,2 0 0,3 3 0,1-1 0,6 3 0,2-1 0,2 2 0,1-3 0,2 3 0,2-3 0,4 1 0,2-1 0,6-3 0,1 1 0,5-1 0,2-1 0,6-2 0,0-2 0,2 0 0,-3-2 0,2-1 0,-6-5 0,-4 0 0,-4-2 0,-6 0 0,-3 3 0,-3-2 0,-3 2 0,-3-3 0,-3 3 0,-2 0 0,-3-1 0,0 1 0,-2 0 0,1 0-577,-3 1 0,0-1 152,-2 4 0,-2 0 0,0 1-547,-1 2 663,-1 0 1,3 2-984,0 2 0,3 1 64,2 3 1,5 0-377,2 1 0,3 1 1604,3-3 0,5 3 0,1-1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36.48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1082 365 8618,'10'-2'-436,"-3"-5"291,-5 5 217,-2-7-162,0 9 1,0-2-62,0-4 5,0 4 90,0-7 0,-2 9 4,-5 0 1,3 0 31,-9 0 0,7-6-21,-7 0 267,9-1-115,-13 7 0,13 0-119,-9 0 1,6 0 351,-5 0 1,5 0 241,-5 0-332,7 0 21,-3 0-65,-1 0 195,7 0-332,-6 0 0,8 2 246,0 5-518,0-5 160,8 6 36,3-8 1,8 0-109,0 0 0,0 0-36,0 0 0,1 0-13,-1 0 191,0-8-68,9 6-10,-16-7 37,14 9 1,-22-6 29,9-1-46,-9 1-83,5-3 103,-9 7 0,-9-6 1,-6 8-108,-8 0 0,-5 0 1,-6 0-144,2 0 224,0 0 1,-8 0-22,-5 0 0,7 0 184,-1 0 0,1 0 66,6 0 1,-2 2-116,2 4-106,5-4 509,7 16-337,1-16 1,2 8 0,2-5 490,3 1-468,7 0 58,5-6-108,11 0 50,17 0-256,-7 0 175,15-8 0,-6 4-100,8-9 0,7 6 52,0-5 0,1 1-138,-1-2 129,-4-4 1,8 7-1,-9-7-148,-2 4 0,3-2 38,-16 8 0,-6-5 0,-8 3 26,-2-1 58,-3 5 130,-15-3-68,-1 8 1,-18 0-61,-4 0 1,-6 0-1,-5 0-4,-1 0 1,-7 0 9,6 0 9,-8 0 1,6 6-98,-4 1 0,-2 5 144,8-5 1,0 5-53,7-5-22,-9 8-254,7-13 584,-7 15-195,17-15 1,-4 13 239,8-9 179,-8 1-436,13-7-115,2 0 96,10 0-183,9 0 200,9 0 0,4-7 3,12 1 1,-1-3-43,8 3 1,-1 2-26,8-9-148,-1 9 6,-8-13-91,6 15 211,-6-15 1,0 12 1,-5-7 0,-4 5 0,-1-3-220,-1 1-40,0-6 238,-8 13-10,-3-7-16,-8 9 0,-11 0-14,-8 0 0,-2 0-13,-11 0 117,0 0-87,-6 9 1,-7-5 121,0 9 1,-1-7-111,1 7 1,4-6 113,-3 5 1,1-1-17,-1 2-24,12-5-50,-13 1 0,24-7 16,-5 4 0,5-4 187,2-2-263,8 9 105,-6-7-3,15 7-19,2-9 55,2-9-71,15 7 0,-6-7 94,8 9 1,6-6-107,1 0 1,6-7-11,-7 6 42,9-7-35,-4 11 0,6-14 10,-4 5 1,2 1-117,-8-2 1,-1 7 81,-5-7 0,-1 9 57,0-3-36,-8-3 8,-3 8 33,-8-7 0,-2 9 1,-4 0-47,-7 0 0,-11 0 0,-3 2 4,-3 5 0,-4-5-21,-11 4 28,13 5 1,-12-9-11,12 4 0,2 3 2,-2-3 1,8 3-1,-1-5 282,4 2-268,1 1-67,1-7 79,9 0 21,-7 0-97,15 0 1,-5 0 121,14 0 0,3 0-42,9 0-13,0 0-1,1-9 61,7 7-66,-5-6 1,12-1-24,-9-4 1,7 3-1,-4-1-17,2 3 1,-7-5-232,3 6 263,-5 1 0,-8 0 341,-1-1-146,-7 1 0,1 6-79,-12 0-103,-5 0 1,-15 0 77,1 0-56,-9 0 0,6 2-34,-4 4 1,-2-4 64,9 5 1,-7 1-61,6-1 1,1 1 52,5-1 1,1-5-96,0 4 1,9-2-3,3 3 95,-3-5 161,16 6-201,-4-8 1,24 0 27,-1 0-114,9 0 92,-4 0 0,8-6-89,1 0 0,-3-7 81,-4 7 0,2-7-130,-9 6 1,1-5 135,-7 5 1,-2-1-1,-2 3-34,-2-1 132,-9 0-65,-4 6 0,-6 0-54,-14 0 1,5 0 11,-10 0 0,-3 0-28,3 0 1,-7 0 39,6 0 0,-6 6-47,7 0 0,-3 1 0,7-5 52,2 4 1,-5-4-24,12 5 242,-6-5-236,-1-2 105,9 9-63,1-7 268,9 6-273,9-8 0,1 0-25,9 0 1,3 0-91,3 0 0,-3 0 1,5 0 82,1 0 1,-7 0-210,5 0 74,-5-8 0,-2 6 233,0-5 0,-6 5-99,0 2 0,-7 0 86,7 0-135,-9-9 19,-4 7 0,-12-6 0,-12 8-128,-1 0 152,-1 0-9,-2 0 34,7 0-179,-7 8 9,9-6 28,-8 7 1,5-3 34,-3 1-144,3-1 255,12 3 0,1-5 17,9 9 1,9-9 293,4 2-210,12 5 0,-1-9-22,7 4 1,1-3 65,7-3 1,-1 6-159,0 0 0,1 1 47,-1-7 0,7 0 1,1 0-65,3 0 0,-6 0-191,2 0 110,4 0-65,-9 0 176,7 0-272,-17 0 103,-3 0 0,-7 0-8,-1 0 1,-7 0 61,1 0-247,-9 0 1,5 2-44,-9 4 41,0-4 33,0 7 233,0-9-151,-9 0-68,7 0 584,-6 8 63,16-5 1,3 11-209,8-7 0,-6 1 57,0-1 0,-1 1 45,8 5-195,-1 4-21,0-6 0,0 6 45,0-5 1,7 6-92,-1-6 1,1-1-9,-7 2 0,0-3-173,0 3 1,-6-4 143,0-9-538,0 0 180,6 0 91,0 0-66,0 0 181,-8 0 1,4-2-9,-9-5 0,0 3 43,-6-9 0,3 0 66,3-6 0,-4 6 0,4 1-25,-3-3 0,-3 4-26,0-2 1,0 7 158,0-7 118,0 9 1,0-7 260,0 5-316,0 4 612,0-7-132,0 9-30,0 0-378,0 9 1,6-5 160,0 9-198,1 0 0,-1-1-8,0 1 1,3 0-138,-3 6-39,-3 0 0,11 0 62,-7 0 1,-1-6-694,-6 0-26,9-9 298,-7 13 144,6-15 28,-8 7-96,0-18 98,0-1 1,0-9-139,0-1 265,0 1 0,0 0-144,0 0 337,0 0-212,-8 8-59,6-6 337,-7 7 0,7-7 287,-4 4 577,4-4-164,-7 15-590,9-7 0,2 11 601,5 5-323,-5-5-199,6 15-182,1-7 1,-5 10 73,9-1 0,-7-2-263,7-5 1,-7 6-248,7-6 1,-7-1 249,7 2 0,-6-3-205,5 3-9,-7-4-494,3-9 510,-8 0 0,0-2-83,0-5 1,0 3-5,0-9 1,0 0-181,0-6 377,-8 0 1,3 0-309,-7 0 272,7 0 1,-5 6 77,3 0 1,3 2 178,-9-1 0,9 1 223,-2 5 60,3 3 764,-5-5-165,6 8-645,-7 0 0,9 8-22,0 5 1,2-2-60,5 2 0,-5-1-243,4 8 0,3-1 84,-3 0 0,1-6-7,-7-1 5,8 1-752,-6 6 282,7-8 233,-1 6-472,-6-15 152,7 7-317,-9-9 517,0-9 1,0-2 0,0-8 1,0 0 0,0 0-56,0 0 0,-2 0 98,-5 0-17,5-1 511,-6 1-192,-1 9-181,7-7 0,-13 12 1310,9-7-241,-1 7 0,7-1-498,0 12 1,0-1 43,0 7 105,0 1-210,0 6-309,0 0 1,3 7 198,3-1-152,-4 1 0,9 0-90,-5-1 0,-2 3 102,9-3 0,-9-3-411,3 3 1,1-4-591,-1-1 484,8-1 199,-13 0 0,8-8-532,-3-5 439,-5-4 0,9 4-276,-5 1 341,-4-1 0,7-8 107,-9-4 0,0 1-170,0-7 40,-9-1 113,-2-6 0,-1 0-227,-1-1 229,9 1 1,-7 2 140,5 4 0,1-1-170,-7 7 495,7-8 0,-5 7 262,3-5 469,5 4-485,-6 9-398,8 0 0,0 9 114,0 4 1,2 6 17,4 6 1,-2-3-299,9 3 1,-6-1 85,5 1 1,-5-3 0,3 3-291,-1-4 65,6-2-655,-13 1 554,15-1 0,-13 0 50,9 0 1,-9-6-324,3 0-245,3-9-205,-8 13 4,15-15 543,-14 7 0,5-12 271,-8-3 95,0-5-29,0 1 1,-2-7 0,-2 4-342,-3-4 342,-8-2 0,7 0-60,-5-1 1,-2 1-154,9 0 522,-9 9 200,13-7 250,-7 14-399,1-5 185,6 8 0,-7 8-177,9 5 1,2 4-1,2 2 18,3 0 1,6 1-150,-7-1-132,0 0 1,1 0-29,-1 0 1,3 0-181,-3 1 0,-2-3-813,9-5 649,-9 5 1,7-12-635,-5 7 451,-3-7 99,5 3 163,-8-8 0,0-8-109,0-5 246,0-4 0,0-2-80,0 0 1,-2-1 104,-4 1 1,3-2 0,-5 0-221,-1 2 351,7-13-63,-15 27 0,15-20 485,-4 12-358,4 5 1,-5-3 383,1 5 291,-1 3-486,7-5 1,0 10-85,0 4 0,3 5 190,3 8-111,-4 0-49,15 0-351,-15-8 113,15 6 0,-13-6 316,9 8-622,-8 0-243,12 0 1,-13-2 101,9-4 73,-9-4 102,4-1-260,-8-6 168,0 7 0,0-9 188,0-9 1,0 5-346,0-9 329,0 0 1,-6-6-44,0 0 1,-3 0 120,3 0 64,-5 0 1,0-1-96,3 10 670,-1 1-241,7 1 301,-6 6-296,-1-7 291,7 9 1,-6 2 58,8 5-251,0 3-271,0 9 144,8 1-506,-6-1 210,15 0 0,-15 0-206,5 0 0,-3-2 124,2-4-93,-3 4 1,7-8 44,-3 3-441,-5 5 225,6-14 159,-8 5-7,0-8-12,0 0 37,9 0 0,-7-2 41,4-4 1,-4 1-88,-2-8 106,0 1 1,0-7 0,0-1-36,0 1 1,-6 6-52,0 1 89,-1-1-52,-1 2 74,6-6 0,-7 13-29,9-9 0,-6 7 491,-1-7 828,1 9-715,6-5 219,0 9-336,0 9-158,0 1 1,0 3 0,2 0 105,4 2 0,-1 2-179,7 2 0,-5 0-262,6 0 1,-9-6 95,2 0 1,3-7-765,-3 7 544,0-9 1,-3 5-768,3-9 457,-4 0 182,7 0 0,-9-2 132,0-5 1,0 3-1,0-9-31,0-2 1,0-2 115,0-2 94,0 9 0,-2-7-293,-5 4 422,5-4 0,-9 4 344,5 0 0,4 7-100,-5-7 266,5 9-191,2-5-64,-8 9 1,6 2-137,-5 5 1,5-3 0,2 9 189,0 2-357,0 2 1,7 2 0,-1 0 146,-2 0 0,0-2-343,3-4 101,-5 4-559,6-15 341,-8 15 153,0-15-34,0 15-428,0-14 34,0 5 183,0-8 17,0 0 239,0-8-101,0-3 87,0 0 152,0-6-45,0 7 1,-2-3 102,-4 0-60,4 0 201,-15-6 0,15 6 351,-5 1-234,-3 7-55,8-3 197,-7 8 50,9 0-339,0 8 1,0 3 0,0 8 19,0 0-457,9 0 197,-7 1 1,6-8 181,-8 1-801,9 0 383,-7-2 1,8 3-111,-3-7 32,-5-1 85,15-6 196,-15 0 126,7 0-153,-9 0 0,0-2 95,0-4 0,0 1 22,0-7 1,0 5-20,0-6 1,0 7 31,0-7-74,0 9 310,0-4-33,0 8 416,-9 0-433,7 0 0,-9 0 0,7 2 302,-2 4 0,-1-2-6,7 9-25,0-9-51,0 13-712,0-6-475,0 8 513,0 0-1048,0-8 541,0-2-1901,-8-9 1735,6-9 1,-9-2 347,5-8 1,-5 0-2022,-8 0 2595,8-9 0,-14-2 0,3-8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12:25.332"/>
    </inkml:context>
    <inkml:brush xml:id="br0">
      <inkml:brushProperty name="width" value="0.025" units="cm"/>
      <inkml:brushProperty name="height" value="0.025" units="cm"/>
      <inkml:brushProperty name="color" value="#2D31FA"/>
    </inkml:brush>
  </inkml:definitions>
  <inkml:trace contextRef="#ctx0" brushRef="#br0">609 386 19931,'-3'5'0,"0"0"0,-2-1 2270,-1 0-1063,1-3-582,-3 2 1,1-1 0,-3-1-101,-2 1 1,-2-2-14,-7 0 0,1 0 106,-4 0-109,1 0-235,1 0 1,0 0-64,0 0 0,2 2-115,2 0 1,1 2 0,1 0 23,1 1-191,-1 0 0,7 1-161,0-1 344,4-2-437,3 0 0,7-3 159,2 0 1,5 0 0,4 0-57,2 0 1,1-1-185,1-1 214,1 2 1,-1-3 24,2 1 0,5 1 41,0-1 1,2 0 94,-1 0 1,-2-2 0,-1 2 60,-1-1 0,-5-1 1,-3-1-81,-7-1 1,-3 3 207,-5-1 1,-4 0-1,-4-1 390,-5-1-414,-6 1 1,-3 1 45,-5 0 0,-1 3-88,-5-1 1,0 2 0,3 0-148,0 0 156,3 0-147,-1 2 1,5 1 0,0 3 90,3 2 1,2-2 82,2 4 1,0-3-97,2 2 528,5-2-351,3-2 0,5 0-8,0-1 1,6-2-77,3 0 0,6-1-55,3-1 1,4 0 70,0 0 0,0 0 1,4 0 140,-2 0 0,3-2 0,1 0-167,2 0 1,5 1-9,0-1 1,-4-3-31,-5 2 0,-4-2 284,-7-1-361,-4 1 0,-6-1 0,-7 3 0,-5 0 0,-6 1 0,-4 1 0,-3-3 0,-4 3 0,-2-1 0,-3 2 0,1 0 0,-4 0 0,2 0 0,3 2 0,3 2 0,1 1 0,1 0 0,1 3 0,0-1 0,3 0 0,3 1 0,2-1 0,2 0 0,2-1 0,4-2 0,4-1 0,4-1 0,6 1 0,5-1 0,5-2 0,4 2 0,-1-2 0,5-2 0,1-2 0,3 0 0,4-2 0,-1 0 0,1-2 0,-2-3 0,-4-1 0,-4-3 0,-11 4 0,-7 0 0,-7 3 0,-8 2 0,-8 0 0,-8 1 0,-5 1 0,-2 0 0,-2 3 0,0-1 0,1 1 0,2 1 0,0 0 0,-2 0 0,3 3 0,-3 1 0,3 1 0,-2 2 0,5 0 0,2 2 0,4-2 0,5 1 0,3-2 0,2-1 0,5-2 0,5 0 0,6-3 0,5 0 0,6 0 0,2-1 0,3-1 0,5-1 0,2-2 0,4-1 0,1 0 0,1-1 0,-2 0 0,-4 0 0,-3 1 0,-4-2 0,-8 2 0,-6-2 0,-9 3 0,-6 1 0,-2-1 0,-6 2 0,-1 0 0,-2 1 0,0 0 0,-2 0 0,-2 0 0,-2 2 0,-2 0 0,2 0 0,-2 0 0,2 1 0,-1 1 0,1 1 0,2 2 0,5 3 0,2-2 0,2 2 0,3-2 0,2-1 0,5 1 0,1 0 0,7-3 0,4 1 0,5 0 0,1-1 0,5-1 0,-1-2 0,4 0 0,1 0 0,3-1 0,2 0 0,-1-3 0,-2-3 0,-5 0 0,-1-2 0,-2-1 0,-6-1 0,-3 0 0,-5 0 0,-5 0 0,-4 0 0,-3 0 0,-3 0 0,-3 2 0,0 2 0,-2-1 0,-2 1 0,0 0 0,1 3 0,-4 0 0,2 2 0,-1 0 0,2 2 0,-3 1 0,3 1 0,0 1 0,3 5 0,0 1 0,3 0 0,-1 0 0,1 0 0,6 1 0,2 0 0,3-1 0,1-1 0,6-1 0,3-1 0,4-3 0,6-1 0,1-2 0,2 0 0,0-2 0,0-2 0,-1-3 0,0 0 0,-2-3 0,-3 1 0,-2-2 0,-3 0 0,-5-1 0,-4-1 0,-4 0 0,-3-1 0,-6 3 0,-2-2 0,-2 1 0,0 1 0,-1 0 0,-1 0 0,1 2 0,2 4 0,-2 2 0,2 3 0,-3 1 0,0 1 0,2 1 0,0 5 0,-1 0 0,4 4 0,2 1 0,-1-1 0,4 0 0,2 0 0,2-1 0,3 0 0,5-2 0,3 1 0,4-4 0,3 2 0,3-4 0,3-3 0,-2 0 0,0-1 0,-2 0 0,1-2 0,-6-4 0,1-3 0,-2-2 0,-2 0 0,-2-2 0,-3-2 0,-1-1 0,-3-1 0,0 0 0,-1 0 0,-1 0 0,-1 0 0,-2 6 0,-1-1 0,0 2 0,1 3 0,-1 2 0,1 3 0,-1 1 0,-2 1 0,2 3 0,-1 0 0,-2 5 0,3 0 0,-4 5 0,3 0 0,-2 4 0,1 0 0,1 3 0,1-2 0,1 1 0,-1-3 0,3 1 0,1-1 0,2-2 0,2-2 0,2-5 0,3-1 0,2-3 0,2-1 0,-2-2 0,0-2 0,1-4 0,1-5 0,-3-1 0,0-3 0,-2 0 0,-1-3 0,1-3 0,-3 2 0,2-2 0,-4 1 0,1 1 0,-2 3 0,0 1 0,0 4 0,-2 0 0,-2 5 0,-2 2 0,-1 3 0,1 6 0,-2 3 0,2 1 0,-1 5 0,0 1 0,-1 3 0,3 2 0,-3 2 0,1 0 0,1 0 0,3 0 0,1-2 0,1 1 0,0-2 0,1-1 0,2-2 0,1-5 0,3-3 0,0-2 0,-1-3 0,1-3 0,-1-5 0,1-2 0,-1-6 0,1-4 0,-1-3 0,0-4 0,-1-1 0,1-2 0,-5-4 0,5 1 0,-3 1 0,1 1 0,-1 5 0,2 1 0,-3 5 0,1 6 0,-2 6 0,0 7 0,-1 4 0,-1 7 0,-3 4 0,2 2 0,-2 6 0,0 1 0,1 1 0,0 1 0,2 2 0,-2-3 0,3 1 0,-1-1 0,2-4 0,0-1 0,0-1 0,2-5 0,-1-5 0,2-6 0,-1-5 0,-2-4 0,2-1 0,-1-7 0,-1-6 0,0-3 0,0-7 0,0 2 0,0-9 0,0 0 0,0 0 0,0 0 0,0 3 0,0 2 0,0 3 0,0 7 0,0 5 0,0 8 0,-3 9 0,0 7 0,-2 5 0,-1 5 0,1 3 0,-1 4 0,0 4 0,-1 1 0,2-1 0,0 0 0,1-3 0,0-1 0,2 0 0,2-2 0,0-2 0,0-4 0,0-5 0,0-4 0,1-3 0,0-3 0,1-3 0,0-7 0,0-6 0,-1-3 0,1-5 0,-2 1 0,0-7 0,0 1 0,0-4 0,0-1 0,0-3 0,0 1 0,1 1 0,0 6 0,1 2 0,1 5 0,-1 6 0,0 6 0,-2 2 0,0 14 0,0 4 0,-2 4 0,0 2 0,-2 0 0,0 4 0,-1-1 0,2 0 0,-1 1 0,2-1 0,-1-1 0,1-4 0,0-1 0,2-2 0,1-1 0,0-3 0,2-6 0,3-4 0,-1-4 0,1-6 0,0-5 0,-3-1 0,1-6 0,-3-1 0,1-5 0,-1 0 0,-1 1 0,0 1 0,0 4 0,0 4 0,-2 4 0,0 3 0,-2 5 0,0 4 0,-3 4 0,0 4 0,0 5 0,2 2 0,1 4 0,1 1 0,3 1 0,0 1 0,0-2 0,3 1 0,1-3 0,3-1 0,2-3 0,2 0 0,0-1 0,0-3 0,0-2 0,-1-3 0,-1-3 0,-1 0 0,0-5 0,-3 1 0,0-6 0,-3 1 0,0-4 0,-4 0 0,-2-1 0,-1-1 0,0 1 0,-1 1 0,1 1 0,-3 4 0,-1 0 0,-2 4 0,0 2 0,0 3 0,0 3 0,0 5 0,0 5 0,2 3 0,3 1 0,1 3 0,3-1 0,2 1 0,2 3 0,4-6 0,3 4 0,4-3 0,2 2 0,1-3 0,3 2 0,0-2 0,3 0 0,1-3 0,-1-1 0,-3-3 0,0-3 0,-4-2 0,-4-4 0,-6-4 0,-3-2 0,-5-3 0,-2-2 0,-4 1 0,-1-5 0,-4 5 0,0-5 0,-2 5 0,-1-1 0,2 2 0,1 1 0,1 3 0,-2-1 0,3 3 0,-1 0 0,4 2 0,1 2 0,2 2 0,3 3 0,1 1 0,4 2 0,1 0 0,3 0 0,2 2 0,1 0 0,2 0 0,2-2 0,1 0 0,5-2 0,-1 0 0,2-1 0,-3-1 0,0-4 0,-3 0 0,-3-3 0,-2 0 0,-3-1 0,-1-1 0,-4-1 0,-2-2 0,-2-3 0,-4 0 0,0-1 0,-2-2 0,-4 2 0,1-2 0,-3 0 0,1 2 0,-2 1 0,2 0 0,1 0 0,-2 3 0,2 2 0,0 0 0,2 3 0,3 1 0,0 1 0,3 2 0,1 4 0,2 1 0,2 0 0,2 2 0,1 0 0,3 0 0,2 1 0,2-1 0,3 0 0,2 0 0,0 0 0,3-2 0,3 0 0,0 1 0,1-4 0,-2 0 0,-2-4 0,-3 0 0,-2-2 0,-2-1 0,-4 0 0,-2-5 0,-5-3 0,0-2 0,-1 0 0,-3-2 0,0 1 0,-6-1 0,1-1 0,-4 2 0,-2-3 0,-1 3 0,-1-1 0,1 2 0,-1 2 0,1 1 0,-1 3 0,0 1 0,3 2 0,3 4 0,4 2 0,1 3 0,3 2 0,0 4 0,3-1 0,1 3 0,1-2 0,1 2 0,5 0 0,1 1 0,4-2 0,2 0 0,3-1 0,2-1 0,4 1 0,1-4 0,1-1 0,0-2 0,-3-3 0,2-1 0,-6-2 0,-3-2 0,-4-2 0,-4-1 0,-5-3 0,0-1 0,-3-4 0,-1 1 0,-3-3 0,0 0 0,-6-1 0,0-1 0,-2 1 0,-3 1 0,-2 2 0,-1 2 0,-2 0 0,-2 2 0,0 1 0,0 5 0,2 1 0,1 3 0,2 2 0,2 4 0,0 4 0,4 0 0,6 0 0,2 2 0,3-1 0,0 1 0,2 1 0,4-2 0,3 1 0,4-2 0,2 0 0,5 2 0,3-2 0,1 0 0,2-4 0,2 1 0,-3-2 0,1-3 0,-2 1 0,-2-3 0,-4 1 0,-5-4 0,-2-1 0,-4-2 0,-2-1 0,-2-2 0,-6 0 0,-2-1 0,-4-2 0,-4 2 0,1-1 0,-3-1 0,1 0 0,-3 0 0,0 0 0,-2 1 0,-1 1 0,0 3 0,0 0 0,0 2 0,0 2 0,0 0 0,3 4 0,2 1 0,5 3 0,0-1 0,5 3 0,2 1 0,3 2 0,1 0 0,1 0 0,3 2 0,5 0 0,1 1 0,1-2 0,5 0 0,3 1 0,2-1 0,2-1 0,2 0 0,-1-3 0,-1 0 0,-1-5 0,-4 2 0,0-4 0,-5 0 0,-3-2 0,-3-2 0,-2-3 0,-3-1 0,-1 0 0,-2-4 0,-2 0 0,-2 0 0,-3-2 0,-3-1 0,-3-1 0,-3-1 0,0 0 0,-2-1 0,-3 2 0,1 1 0,-4 1 0,1 0 0,-4 2 0,4 3 0,-1 2 0,3 3 0,1 3 0,7 0 0,1 1 0,4 1 0,2 3 0,5 1 0,-1 5 0,2-3 0,2 3 0,1 1 0,3 1 0,0 1 0,1 0 0,2 2 0,4-3 0,2 1 0,4-1 0,3 0 0,3 1 0,2-3 0,-1 0 0,-2-3 0,-2-5 0,-2 2 0,-2-3 0,-3-3 0,-4-3 0,-3-1 0,-5-3 0,0 0 0,-3-4 0,0-1 0,-5 1 0,-2-3 0,-4 0 0,-2-1 0,-1-1 0,-5 1 0,-1-1 0,-2 3 0,0 1 0,-2 1 0,-2 1 0,1 3 0,1 0 0,1 5 0,2 1 0,1 1 0,3 1 0,4 3 0,4 0 0,1 4 0,2 0 0,3 3 0,2-1 0,0 0 0,1 0 0,0 1 0,5 1 0,-1 0 0,5 2 0,1-1 0,1 1 0,2 0 0,2 0 0,4 0 0,2-2 0,3 0 0,2 0 0,-1-2 0,1-1 0,-1-3 0,-2-2 0,-6 0 0,-6-3 0,-3-3 0,-4 0 0,-1-5 0,-3-1 0,-2-1 0,-1-1 0,-4-3 0,-4-1 0,-2-1 0,-1 0 0,-3-1 0,-1 1 0,-1-1 0,-2 2 0,1 1 0,-1 1 0,1 0 0,2 4 0,1 2 0,2 3 0,2 0 0,2 2 0,3 1 0,1 4 0,3 3 0,0 3 0,1 0 0,2 2 0,0 2 0,1 0 0,1 2 0,0 0 0,3 0 0,3 0 0,0 0 0,3-3 0,1 4 0,3-4 0,3 3 0,2-2 0,1-2 0,4-4 0,-1-1 0,1 0 0,-3-3 0,-2-1 0,-3-2 0,-5-2 0,-4-3 0,-2-2 0,-3-3 0,0 1 0,-4-2 0,-2-2 0,-3-2 0,-4 0 0,-4 0 0,-1-1 0,0 1 0,-4 2 0,1-2 0,-3 3 0,2 2 0,1-1 0,3 5 0,1 3 0,2 2 0,2 1 0,3 1 0,2 3 0,3 0 0,3 5 0,0 1 0,3 3 0,1-1 0,4 1 0,2 0 0,1 0 0,3 0 0,5 0 0,1-1 0,4 1 0,4-1 0,3-2 0,2-1 0,2-1 0,0-2 0,2-1 0,-3-2 0,1-1 0,-4-4 0,-4-1 0,-5-3 0,-7-1 0,-5-2 0,-6-2 0,-2 0 0,-2 0 0,-1 0 0,-3 0 0,-2 0 0,-7 0 0,-2 0 0,-5-2 0,-2 2 0,-4 2 0,1 3 0,-1 1 0,0 1 0,2 3 0,1 0 0,5 1 0,1 2 0,6 2 0,1 3 0,4 0 0,3 1 0,1-3 0,7 1 0,2 0 0,3 1 0,3-1 0,2 2 0,3-2 0,3-1 0,3 1 0,3-3 0,4 2 0,0-3 0,1 2 0,-3 0 0,0-2 0,-2 0 0,-3-2 0,-5 0 0,-8 0 0,-3-2 0,-5-2 0,-1-1 0,-4-1 0,-4 1 0,-4-3 0,-4 1 0,-3-2 0,0 2 0,1 0 0,-3 1 0,1 0 0,-3 1 0,1 2 0,-2 0 0,0 3 0,2 0 0,3 0 0,1 0 0,3 1 0,2 1 0,5-1 0,2 2 0,3-1 0,6 2 0,2-2 0,7 2 0,3-3 0,5 3 0,0-2 0,4 0 0,0-2 0,2 2 0,-1-1 0,-1 1 0,-5-2 0,-3 0 0,-3 0 0,-2 0 0,-7 0 0,-6 0 0,-8-2 0,-7 1 0,-4-3 0,-3 2 0,-3-2 0,-5 3 0,-1-1 0,-2 2 0,1 0 0,0 0 0,5 2 0,5 2 0,5 1 0,5 0 0,2-2 0,4 0 0,6-3 0,6 0 0,6-1-2645,4-1 0,3-1 1636,3-5 1,5 2-1,1-4-1609,2 0 2618,1 3 0,3-4 0,-1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12:33.894"/>
    </inkml:context>
    <inkml:brush xml:id="br0">
      <inkml:brushProperty name="width" value="0.025" units="cm"/>
      <inkml:brushProperty name="height" value="0.025" units="cm"/>
      <inkml:brushProperty name="color" value="#2D31FA"/>
    </inkml:brush>
  </inkml:definitions>
  <inkml:trace contextRef="#ctx0" brushRef="#br0">327 1 19931,'13'0'0,"3"2"761,0 0-380,2-1-239,-4 2 1,2-3 734,-1 2-281,-4-1-101,-5-1 1,-9 0 208,-7 0 1,-5 0-614,-5 0 0,-2 0-1,0 0 0,0-1-232,0-1 1,-3 1 171,-1-2 1,2 1-151,0 0 1,-1 2-1,1 0-108,-1 0 305,1 0-136,0 0 0,5 2 494,2 0-133,5 2 1,4-1 158,3 2 1,2 0-216,3-1 1,5 0 176,4-2 0,5 2-54,3-2 0,2 0-6,5-2 1,4 1-27,3 1 1,4 0-143,2-2 1,2 0-1,2 0 70,3 0 1,4 0-63,3 0 0,-6 0-142,-3 0-96,-7 0-41,-7 0 143,-8-2 0,-6 0 67,-6-1 1,-6 1-16,-8-2 1,-4 3-32,-5-1 1,-4-1-71,-3-1 0,-3 1-7,-5 0 1,-6-1-48,-7 1 1,-2-1 88,-3 2 0,1 0-76,3 2 1,0 0 0,0 0-315,-1 0 0,9 2-1093,5 2 990,4 3 1,10-1 82,2 2 0,6-2-24,4 0 248,2-3 1,8 0 914,2-1 1,4-2 49,4 2 1,3-1-460,6-1 1,2 0-60,5 0 1,7 0-315,4 0 0,1 0 0,-2 0 0,5 0 0,6 0 0,4 0 0,1 0 0,0 2 0,-1-1 0,-1 3 0,-7-3 0,0 4 0,-19-4 0,-5 1 0,-7-2 0,-11-2 0,-4 0 0,-5-1 0,-7 2 0,-3-1 0,-6-1 0,-3 1 0,-8-1 0,-7 1 0,-8-2 0,-6 2 0,-1-1 0,-5 1 0,2 1 0,1 0 0,2 1-138,2 0 0,4 0-180,2 0 1,7 2 145,4 2 1,5 2 108,8 1 1,6-1 155,5 2 236,4-5 1,7 2-121,5-4 0,5 1 0,7-2-209,3 0 0,7 2 0,6 0 0,3 0 0,3-2 0,3 0 0,4 2 0,1-1 0,2 1 0,0-2 0,5 0 0,5 0 0,-4 2 0,-1 0 0,-9 2 0,-8-2 0,-4-1 0,-5-1 0,-4 0 0,-7 0 0,-8 0 0,-2 0 0,-6 0 0,-1 0 0,-9 0 0,-3 0 0,-11-2 0,-5 1 0,-9-3 0,-4 1 0,-7-1 0,-4 0 0,-3 0 0,-6-1 0,-3-1 0,3 3 0,-2-1 0,4 2 0,6 0 0,7 2 0,3 0 0,12 1 0,1 1 0,6 0 0,3 2 0,6 1 0,5-2 0,5 0 0,6-1 0,6-2 0,8 1 0,7 1 0,3-2 0,7 2 0,1-1 0,1-1 0,9 0 0,1 0 0,4 0 0,-2 0 0,4 2 0,3 2 0,6 1 0,2 3 0,-1-2 0,-5 1 0,-2-1 0,1 0 0,-8-1 0,-7-1 0,-6-1 0,-10-2 0,-3 1 0,-5 0 0,-6-2 0,-5 0 0,-5 0 0,-4 2 0,-4-1 0,-9 4 0,-4-5 0,-7 2 0,-7-1 0,-4-1 0,-10-1 0,-7-1 0,-4 1 0,-4-3 0,-2 1 0,3-3 0,-1 1 0,-1 0 0,1 1 0,7-1 0,4 4 0,12-1 0,8 2 0,10 2 0,3 1 0,12 1 0,0-2 0,8-2 0,3 0 0,3 0 0,6 0 0,2 0 0,5 0 0,6 0 0,7 0 0,7 0 0,4 0 0,2 0 0,1 0 0,0 0 0,8 2 0,2 0 0,6 1 0,2 1 0,0 2 0,-4-3 0,0 1 0,-10-3 0,-3 1 0,-6-1 0,-7-1 0,-5 0 0,-8 0 0,-4 0 0,-5-3 0,-10 3 0,-1-3 0,-2 3 0,-2 0 0,-2 0 0,-2 0 0,-3 0 0,-7 0 0,-9-2 0,-8 0 0,-7 1 0,-10-2 0,-5 3 0,-9-5 0,-6 3 0,2-1 0,-2 1 0,4-2 0,0 2 0,4 1 0,5 0 0,19 1 0,6 0-67,13 3-74,5-2 27,6 3 45,3-3 0,10 2 299,5-3 0,6 0-230,6 0 0,3 0 0,4 0 0,3 0 0,4 0 0,4 0 0,5 0 0,4 0 0,0 1 0,1 1 0,3 3 0,6-3 0,4 2 0,-5 0 0,-1-2 0,-4 2 0,-5-3 0,-8 1 0,-7-2 0,-9 0 0,-6 0 0,-3 0 0,-4 0 0,0 0 0,-5 3 0,-1-3 0,-6 3 0,-3-3 0,-5 0 0,-8 0 0,-5 0 0,-10 0 0,-8 2 0,-6-1 0,-12 1 0,-1-2 0,-4 0 0,-1 0 0,-3 0 0,3 0 0,7 0 0,11 0 0,9 0 0,8 0 0,5 0 0,7 0 0,7 0 0,10 0 0,5 0 0,5 0 0,2 0 0,5 0 0,8 0 0,4 0 0,3 0 0,3 0 0,0 0 0,3-2 0,1 1 0,2-1 0,5 2 0,1 0 0,2 2 0,4-1 0,-2 1 0,-1 0 0,-6 0 0,0 0 0,-9-2 0,-3 0 0,-4 0 0,-6 0 0,-6 0 0,-2-3 0,-8 3 0,-5-2 0,-5 1 0,-5 1 0,-3 0 0,-3 0 0,-5 0 0,-9 0 0,-5 0 0,-5 0 0,0 0 0,1 0 0,-1 0 0,0 0 0,-1 0 0,2 0 0,3 1 0,8 1 0,4-2 0,7 3 0,5-1 0,5-1 0,6 1 0,6-2 0,2 0 0,5 0 0,2 0 0,4 0 0,3 0 0,3 0 0,6-2 0,2 1 0,0-1 0,2 2 0,-1-2 0,1 0 0,3 0 0,4 2 0,-2-2 0,3 1 0,-7-2 0,-2 2 0,-4-1 0,-4 0 0,-4 2 0,-5 0 0,-4 0 0,-3 0 0,-4 0 0,-4 0 0,-4 0 0,-4 2 0,-7 0 0,-4 0 0,-5-2 0,-3 0 0,-5 0 0,0 0 0,-6 0 0,-2 0 0,-1 2 0,2-1 0,2 1 0,4-1 0,3 1 0,3-1 0,2 2 0,4-1 0,6 0 0,7 1 0,4-3 0,5 2 0,2-1 0,3-1 0,6 0 0,1 0 0,3 0 0,2 0 0,2-1 0,0-1 0,0 2 0,3-3 0,0 3 0,5 0 0,1 0 0,0 0 0,0 0 0,0 0 0,0 0 0,1 0 0,-2 0 0,-1 0 0,-2 0 0,-1 0 0,-4 0 0,-5 0 0,-4 0 0,-6-2 0,-3 1 0,-6-1 0,-2 2 0,-3 0 0,-5 0 0,-5 0 0,-4 0 0,-7 2 0,-5-1 0,2 1 0,-2-1 0,6 1 0,-1-1 0,1 3 0,-1-3 0,3 1 0,3 1 0,3 0 0,4 0 0,2 2 0,4-4 0,6 3 0,5-2 0,5-1 0,4-1 0,4 0 0,2 0 0,2 0 0,2 0 0,-1 0 0,-1 0 0,3 0 0,-2 0 0,1 0 0,1 0 0,1 0 0,1-2 0,3 1 0,0-2 0,-2 0 0,-1 1 0,-5 2 0,-2 0 0,-3 0 0,-6 0 0,-2 0 0,-4 0 0,-6 0 0,-2 0 0,-2 0 0,-4 3 0,-5-2 0,-5 3 0,-5-3 0,-2 1 0,-3 0 0,3 0 0,-1 2 0,3-2 0,2 1 0,3-1 0,5 3 0,3-5 0,6 5 0,2-4 0,4 1 0,5-2 0,2 0 0,3 0 0,3 0 0,3 0 0,-2 0 0,4 0 0,-2-2 0,5 0 0,1-1 0,0 2 0,0-1 0,2-1 0,2 1 0,-1-1 0,3 1 0,-4-2 0,0 3 0,-2-2 0,-6 2 0,-2-1 0,-2 1 0,-5 0 0,-3 1 0,-4 0 0,-1 0 0,-5 0 0,-1 0 0,-6 0 0,-1 0 0,-4 0 0,-3 0 0,-2 0 0,0 0 0,1 0 0,3 0 0,2 0 0,2 0 0,-1 2 0,6-1 0,2 2 0,4-1 0,6-1 0,3 0 0,5 2 0,3-1 0,3 0 0,3-2 0,2 2 0,0-1 0,3 1 0,-1-2 0,-1 0 0,1 0 0,0 0 0,1 0 0,-1-1 0,1 0 0,1-1 0,2-2 0,3 1 0,0 0 0,2-2 0,-2 1 0,-3-1 0,-1 0 0,0 0 0,-2 1 0,-2 0 0,-2 2 0,-2-2 0,-1 3 0,0-1 0,-2 2 0,0-1 0,0-1 0,-1 2 0,1-3 0,1 1 0,-1 1 0,2-3 0,-1 3 0,-3-4 0,0 4 0,-1-1 0,0 2 0,-3 0 0,-3 2 0,-2 1 0,-4 0 0,-4 2 0,-3-1 0,-4 1 0,-2 0 0,-1 0 0,-1 0 0,-1-2 0,0-2 0,-1 2 0,3-3 0,-1 0 0,1 0 0,0 0 0,1 0 0,1 0 0,3 0 0,-2 0 0,3-3 0,0 3 0,6-4 0,1 2 0,1-1 0,1 2 0,2-1 0,3 0 0,1 2 0,1 0 0,-1 0 0,1 0 0,2 0 0,1 0 0,2 2 0,2 0 0,-2 2 0,5-3 0,-1 1 0,1-2 0,0 0 0,0 0 0,-3 0 0,2 0 0,-3 0 0,-3 0 0,-1 0 0,-3 0 0,-2 0 0,-1 0 0,-4 0 0,-3 0 0,-6 1 0,-3 1 0,-3-2 0,-8 5 0,-3-3 0,0 2 0,-3 0 0,2-2 0,2 0 0,1 0 0,4 0 0,3 1 0,0-2 0,4 0 0,4 2 0,3-3 0,5 0 0,1 0 0,4 0 0,2 0 0,3 0 0,0 0 0,5 0 0,-2 0 0,3 0 0,1 0 0,-3 0 0,6 0 0,0 0 0,-1-1 0,3-1 0,-2 1 0,1 0 0,-2 0 0,2 1 0,-6 0 0,1 0 0,-6 0 0,-2 0 0,-3 0 0,-8 0 0,-7 0 0,-4 0 0,0 2 0,1-1 0,0 2 0,1-3 0,0 0 0,2 0 0,0 0 0,3 0 0,0 0 0,2 0 0,5 0 0,1 0 0,2 0 0,5 0 0,1-1 0,5-1 0,1 1 0,1 0 0,1 0 0,5 1 0,-1 0 0,2 0 0,-1-1 0,2 0 0,0 0 0,-3-1 0,3 1 0,-1 1 0,2-2 0,0 1 0,2-3 0,2 3 0,1-4 0,1 2 0,0-3 0,-1 1 0,-4 1 0,-3 0 0,-3 3 0,-1-1 0,-1 2 0,-6 0 0,1 0 0,-4 0 0,-3 0 0,0 0 0,-3 0 0,0-3 0,0 3 0,0-3 0,0 3 0,-5 0 0,-2 0 0,-6 0 0,-1 0 0,-1 3 0,1 0 0,-2 0 0,0 2 0,2-5 0,1 5 0,2-4 0,0 1 0,2-2 0,2 0 0,0 0 0,4 0 0,3 0 0,4 0 0,3-1 0,3-1 0,-2 0 0,2 2 0,2 0 0,-1 0 0,2 0 0,1-3 0,-2 3 0,3-2 0,3-1 0,4-1 0,1-1 0,2-2 0,2 0 0,0-3 0,-2 4 0,-2-2 0,-5 3 0,-5 1 0,-4 1 0,-6 6 0,-1 1 0,-4 3 0,-1-1 0,-5 2 0,0-2 0,-4 0 0,-1 1 0,-1-1 0,-3-1 0,1 1 0,-1-3 0,-2 2 0,-1 1 0,1-1 0,0-1 0,2 0 0,1-2 0,3 1 0,2-1 0,4 0 0,2-2 0,5 0 0,5 0 0,4-2 0,2 0 0,0 0 0,2 0 0,1 1 0,0 0 0,2-2 0,-3 1 0,-1 1 0,2 0 0,-2 1 0,1 0 0,-2-1 0,0-1 0,0-1 0,1 1 0,-2 1 0,0-2 0,-1 1 0,-2-3 0,0 2 0,-1 0 0,0-2 0,-3 5 0,-1-3 0,-4 3 0,-4 0 0,-3 0 0,-1 3 0,0-1 0,-1 2 0,1 0 0,-3-2 0,1 2 0,1-2 0,0-1 0,0 0 0,0 1 0,3-2 0,0 3 0,2-3 0,1 2 0,-1-1 0,4 1 0,2-2 0,5 0 0,1 0 0,4 0 0,-1 0 0,4 0 0,-1 0 0,2 0 0,-1-2 0,-1 1 0,0-2 0,0 0 0,-1 1 0,-2 0 0,1 1 0,-1-2 0,-1 0 0,2 1 0,-2 2 0,-1 0 0,-1-2 0,-1 1 0,-2-1 0,0 2 0,-4 0 0,-1 0 0,-2 2 0,-3-1 0,1 4 0,-2-2-37,0 0 0,0 2 97,-1-1-53,-2-2 0,5 1-7,-1-1 0,-1-1-8,0 0 1,1 2 0,2-1 29,-1-1-22,0-1 0,3 0 0,-2 0 0,5 0 0,-3 0 0,1 0 0,1 0 0,4 0 0,-1 0 0,3 0 0,-1 0 0,2 0 0,0 0 0,2 0 0,-2 0 0,2 0 0,-3 0 0,3 0 0,-1-2 0,1 1 0,-1 0 0,-1 0 0,2 1 0,-2 0 0,-2 0 0,-1 0 0,1 0 0,-1 0 0,0 0 0,-1 0 0,-1 0 0,-3 0 0,-4 0 0,-1 0 0,1 0 0,-1 0 0,0 0 0,-2 0 0,0 0 0,0 0 0,-1 1 0,2 0 0,0 1 0,0-1 0,-1-1 0,2 0 0,-1 0 0,3 0 0,-1 0 0,1 0 0,-1 0 0,3 1 0,1 1 0,2-1 0,0 1 0,2-2 0,1 0 0,3 0 0,-1 0 0,2 0 0,0 0 0,-1 0 0,4 0 0,-3 0 0,3-2 0,-1 0 0,0 0 0,0 0 0,-2 1 0,0-2 0,-1 0 0,0 1 0,-1 2 0,-1-2 0,-2 1 0,-3-1 0,0 2 0,-5 0 0,-3 0 0,-2 2 0,-2 0 0,-2 1 0,-3-1 0,-3 2 0,0-3 0,-1 3 0,0-2 0,-2 2 0,0-2 0,0 1 0,5-1 0,2-1 0,3 0 0,3 2 0,2-3 0,1 3 0,5-3 0,1 0 0,4-3 0,1 3 0,3-3 0,-1 2 0,1 0 0,1 0 0,1-1 0,1 0 0,1 0 0,0 1 0,4-2 0,-3 2 0,1-2 0,-3 2 0,1-1 0,-1 0 0,-1 2 0,0 0 0,-3 0 0,-2 0 0,-3 0 0,-3 0 0,-2 0 0,-5 0 0,-5 0 0,-2 2 0,-3 0 0,-1 2 0,0-1 0,0 0 0,-1 2 0,0-4 0,2 0 0,-2 2 0,2-1 0,4 0 0,1-1 0,3 1 0,3 0 0,1-2 0,5 0 0,4 0 0,4 0 0,1 0 0,3-2 0,1 1 0,3-1 0,-1 1 0,3-1 0,-2 2 0,2-2 0,-1-1 0,1 1 0,0 1 0,-3-1 0,1 0 0,-1-2 0,-2 2 0,0-1 0,-2 1 0,-3 1 0,-2-2 0,0 2 0,-3-4 0,-5 4 0,-1-2 0,-6 2 0,-1-1 0,-3 0 0,-2 2 0,-6 0 0,0 0 0,-5 0 0,1 0 0,-4-1 0,0-1 0,2-1 0,-2 1 0,-2 2 0,-2-2 0,-3-1 0,1 2 0,-1-3 0,0 2 0,1 0 0,-1 2 0,-2 0 0,1 0 0,2 0 0,5-2 0,4 1 0,5-1 0,0-1 0,4 3 0,-3-5 0,-1 1 0,2 0 0,-2 0 0,1 0 0,3 2 0,-1 1 0,1-2 0,-5 2 0,0-1 0,-2 2 0,-1 0 0,3 1 0,1 1 0,2 0 0,1-2 0,5 0 0,3 0 0,3 0 0,0 0 0,-1 0 0,0-1 0,-2 0 0,-2 0 0,1-1 0,-3 2 0,-1 0 0,0 0 0,-1 0 0,3 2 0,-1 1 0,1 3 0,2-1 0,0-2 0,5 2 0,-1-4 0,4 1 0,0 1 0,4-3 0,9 0 0,-2-1 0,6-2 0,0 1 0,2 0 0,1 2 0,2 0 0,1 0 0,2 0 0,2 0 0,3 0 0,3 2 0,-1-1 0,0 3 0,0-2 0,-2 2 0,-1 0 0,-1-2 0,0 3 0,-3-2 0,-3 3 0,-4-3 0,-4 2 0,-5-4 0,-1 3 0,-2-3 0,-2 1 0,-2-2 0,-5 0 0,-4 0 0,-4 0 0,-2 0 0,-4 0 0,1 0 0,-4 0 0,-1 0 0,-4 0 0,-2 2 0,0 0 0,0 0 0,2-2 0,1 2 0,2 0 0,3 1 0,1-1 0,4 1 0,4-2 0,2 1 0,5 0 0,3-2 0,5 0 0,2 0 0,5-3 0,3-1 0,4 1 0,2 0 0,3 1 0,1-1 0,0 0 0,3 0 0,0 1 0,4-3 0,-4 5 0,6-2 0,1 0 0,2 0 0,-2 0 0,3 2 0,-4-2 0,0 0 0,-3 0 0,-3 2 0,-6 0 0,-5 0 0,-4 0 0,-6 0 0,-2 0 0,-5 0 0,-3 0 0,-4 0 0,-2 0 0,-5 2 0,-2 0 0,-4 0 0,0-2 0,-3 0 0,-3 0 0,-3 0 0,1 0 0,-3 0 0,3 0 0,-1 0 0,1 0 0,-2 0 0,1 2 0,0 0 0,7 1 0,4-1 0,5 2 0,7-3 0,3 1 0,5-2 0,4 0 0,4-1 0,3-1 0,2-2 0,4 2 0,2 0 0,3 0 0,4 1 0,6-1 0,3 2 0,0 0 0,0 0 0,1 0 0,1 0 0,5 0 0,2 0 0,2 0 0,0 2 0,-3 0 0,0 1 0,-2-1 0,-3 1 0,-4 0 0,-6-1 0,-3 0 0,-9-1 0,-1 1 0,-8-2 0,-3 0 0,-4 0 0,-3 0 0,-2 0 0,-4 0 0,-3 0 0,-4 0 0,-3 0 0,-4 0 0,-1 0 0,0-2 0,-2 0 0,1 0 0,-4 2 0,3 0 0,-1-2 0,2 1 0,1 0 0,3 0 0,1 1 0,7 0 0,4 0 0,4 0 0,6 2 0,1-1 0,4 1 0,3-2 0,4 0 0,2 0 0,3 0 0,0 0 0,3 0 0,1 0 0,0 0 0,2 0 0,3 0 0,3 0 0,-2 0 0,0 0 0,-1 0 0,-1 0 0,1 0 0,1 0 0,-4 2 0,1 0 0,-6 1 0,-2-2 0,-4 1 0,-2 1 0,-3-1 0,-2 0 0,-4-2 0,-2 0 0,-1 2 0,-2 0 0,-2 0 0,-5-2 0,0 0 0,-2 0 0,-1 0 0,0 0 0,-2 0 0,2 0 0,-4 0 0,2-2 0,-2 0 0,1 1 0,-3-2 0,5 1 0,0 0 0,-1 1 0,1-1 0,0-2 0,3 2 0,0 0 0,2 2 0,-3 0 0,2 0 0,-2 0 0,-1 0 0,-1 0 0,-1 0 0,-1 0 0,2 0 0,2 0 0,2 0 0,3 0 0,0 0 0,2 0 0,1 0 0,3 0 0,-1 0 0,3-2 0,1 1 0,2-3 0,0 2 0,2-1 0,2 1 0,1 0 0,1 0 0,1 0 0,4 0 0,4 2 0,2 0 0,1 0 0,2-2 0,2 1 0,3-1 0,0 2 0,2 0 0,-1 0 0,-2 0 0,-1 0 0,1 0 0,-3 2 0,1-1 0,-4 4 0,-1-5 0,-6 5 0,-3-4 0,-5 1 0,-1 0 0,-4 0 0,-4 0 0,-5-2 0,-3 0 0,-5 0 0,-3 0 0,-3 0 0,-3 0 0,-2 0 0,-1-1 0,-2-1 0,-2 1 0,-2-2 0,1 1 0,1-2 0,1 2 0,-1-2 0,1 3 0,-1-3 0,2 3 0,1-1 0,3-1 0,4 2 0,3-1 0,6 0 0,5 0 0,4-2 0,-1 3 0,2-3 0,3 3 0,1-4 0,4 3 0,2-1 0,3 1 0,2 0 0,2 2 0,2 0 0,2 0 0,4 0 0,1 0 0,4 0 0,2 0 0,1 0 0,2 0 0,1 0 0,3 1 0,-2 1 0,3-2 0,-4 3 0,1-1 0,-2-1 0,-4 3 0,-6-2 0,-3 2 0,-8-1 0,-4 3 0,-3-3 0,-1 1 0,-2-1 0,-2 1 0,-5-1 0,-3-2 0,-4 1 0,-4 0 0,-6-2 0,-1 0 0,0 0 0,-3 0 0,1 0 0,-6 0 0,3 0 0,-5 0 0,3 0 0,-1 0 0,4 0 0,1 0 0,6 0 0,3 0 0,5 0 0,7 0 0,1 0 0,8 0 0,4 0 0,4 0 0,5 0 0,3 0 0,1 0 0,5 0 0,-1 0 0,3 0 0,5 0 0,1 0 0,2 0 0,1 2 0,2-1 0,0 1 0,6-2 0,0 1 0,-1 1 0,0-2 0,-6 3 0,-4-3 0,-8 0 0,-5 0 0,-9 0 0,-3 0 0,-7 0 0,-2 0 0,-3 0 0,-2 0 0,-2 0 0,-3 0 0,-3 0 0,-3 0 0,-5 0 0,-3 0 0,-2-2 0,0 0 0,1 0 0,1 2 0,0-2 0,1 1 0,-1-1 0,2 2 0,0 0 0,1 0 0,-1 0 0,4 0 0,4 0 0,4 0 0,3 2 0,2-1 0,7 1 0,2-2 0,3 0 0,4 1 0,2 1 0,2-2 0,3 3 0,2-3 0,3 0 0,4 0 0,1 0 0,2 0 0,-1 0 0,1 0 0,0 2 0,4 0 0,-1-1 0,2-1 0,2 0 0,2 0 0,0 0 0,-3 0 0,-5 0 0,-3 0 0,-10-2 0,0 1 0,-8-1 0,-1 2 0,-5 0 0,-4 0 0,-2 0 0,-3 0 0,0 0 0,-5 0 0,-2 0 0,-4 0 0,-4 0 0,-2 0 0,-5 1 0,0 0 0,0 0 0,3 1 0,3-2 0,-2 0 0,4 0 0,0 1 0,4 1 0,3-1 0,5 0 0,5 0 0,0-1 0,5 0 0,1 0 0,5 0 0,4 0 0,4 0 0,4 0 0,3 0 0,-1 0 0,2 0 0,1-2 0,4 1 0,1-2 0,3 3 0,-1 0 0,1-1 0,-3-1 0,1 0 0,0 2 0,-6 0 0,-4 0 0,-3-3 0,-9 3 0,-6-3 0,-6 3 0,-3 3 0,-1-3 0,-1 3 0,-1-3 0,-3 2 0,1 0 0,0-1 0,-1 1 0,-1 0 0,0 2 0,1-2 0,0 1 0,2-1 0,1 2 0,2-2 0,3-1 0,3 0 0,2-1 0,2 0 0,5 0 0,2 0 0,5 0 0,3 0 0,3 0 0,0 0 0,3-2 0,-3 0 0,-1 0 0,-3 2 0,-1 0 0,0 0 0,1 0 0,-5 0 0,0 0 0,-2 0 0,-4 2 0,0-1 0,-4 2 0,-1-3 0,-2 0 0,-3 0 0,-2 0 0,-2 0 0,0 0 0,0 0 0,-2 0 0,-2 0 0,-2 0 0,-1 0 0,1 0 0,-2 0 0,0 0 0,1 0 0,2 0 0,0 0 0,4 0 0,1 0 0,4 0 0,3-3 0,3 2 0,5 0 0,2 0 0,8 1 0,2 0 0,3 0 0,4 0 0,-4 0 0,2 0 0,-2 0 0,-1 2 0,-1 0 0,1 0 0,0-2 0,-1 0 0,-3 0 0,0 0 0,-4 0 0,-2 2 0,-5-1 0,-1 1 0,-4-2 0,-3 0 0,-5 0 0,-3 0 0,-4 0 0,0 0 0,-6 0 0,0 0 0,-5 0 0,-1-1 0,-2 0 0,-1-1 0,0 0 0,-1 0 0,-2 1 0,2-3 0,-2 3 0,2-3 0,0 2 0,0-1 0,0 2 0,5 0 0,4-1 0,3 1 0,3 1 0,2 0 0,0 0 0,5 0 0,2-2 0,5 1 0,2-3 0,4 2 0,2 0 0,5 0 0,1 1 0,5-1 0,0 2 0,1 0 0,1 0 0,0 0 0,-1 0 0,1 0 0,2 0 0,0 0 0,1 0 0,2 0 0,-2 0 0,1 0 0,1 0 0,-2 0 0,-3 0 0,-4 0 0,-2 0 0,-5 0 0,-1 0 0,-7 0 0,-4 0 0,-5 0 0,-6 2 0,-5 0 0,-3-1 0,-5-1 0,2 2 0,-1 0 0,1 1 0,2-2 0,2 1 0,4-1 0,1-1 0,0 0 0,1 0 0,2 0 0,1 0 0,2-2 0,2 1 0,1-1 0,4 2 0,-2 0 0,5 0 0,1 0 0,4 0 0,1-1 0,5-1 0,3 2 0,4-2 0,3 1 0,2 1 0,4-2 0,-4 1 0,4-4 0,-6 5 0,0-2 0,-3 1 0,1 1 0,-9 0 0,2 0 0,-13 1 0,-1 1 0,-9-1 0,-3 3 0,-5-1 0,0 0 0,-4 2 0,1-3 0,-4 1 0,2-1 0,1 0 0,6-2 0,1 0 0,3 0 0,1 0 0,6 0 0,4 0 0,6-2 0,3-2 0,3-2-973,6-1 0,4-1-1446,5-1 1,1-4-2132,3 2 4550,2-3 0,0 2 0,2-2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12:41.972"/>
    </inkml:context>
    <inkml:brush xml:id="br0">
      <inkml:brushProperty name="width" value="0.025" units="cm"/>
      <inkml:brushProperty name="height" value="0.025" units="cm"/>
      <inkml:brushProperty name="color" value="#2D31FA"/>
    </inkml:brush>
  </inkml:definitions>
  <inkml:trace contextRef="#ctx0" brushRef="#br0">703 322 19931,'4'2'0,"-1"-1"0,1 3 942,2-2-375,-3 0 29,-1 0 18,-2-1-11,0 1-364,0-2 0,-2 0-140,-2 0 0,-3 0 104,-3 0 0,0 0-80,-1 0 1,-2 0 48,0 0 1,0 0-135,0 0 1,1 0-44,-1 0 0,3 0 96,1 0 1,2 0-157,0 0 0,1 0 173,0 0 50,3 0 296,1 0-322,9 0 0,1 0 205,6 0-37,1 0-196,2 0-5,2 0 1,0 0 57,3-2 1,2 1-113,0-1 0,0 2 101,-4 0 0,0 0-51,-3 0 0,0 0 157,-4 0 212,-3 0-279,-4 2-104,-4 1 1,-2 1-13,0 0 1,-2-3 0,-2 1 97,-3-2 1,0 0 25,-2 0-99,0 0 0,-4 0-78,0 0 98,-2 0-24,0 0-329,-1 0 173,-1 3 0,0-2 101,-1 3 0,0-2-229,0 1 1,1-1 76,0 2 0,4-2 147,2 1-71,2-1 1,6 0 0,4-2 0,4 0 249,4 0 1,4 0 94,4 0 1,0-2-98,3 0 0,1-2 35,1 0-166,-3 2 0,1-1-9,-2 1 0,0 1-98,0-3 1,-1 3 12,0-1 1,-1 1 104,-1 1 1,-4 0 298,-2 0-219,-2 0 29,-1 0 1,-4 0-1,-4 0-188,-2 0 0,-1 2 33,-3 0 0,-2 0-10,-3-2-67,-5 0 121,3 0-29,-4 0 0,1 0 24,-1 0-151,-2 0 105,-1 0 0,-1 2-12,-3 0 0,3 0-100,-1 0 1,1-1 10,1 3 1,5-3 6,2 1 38,3 1 1,5-2 20,1 0 0,7 0-148,1-1 124,5 0 7,1 0 238,6 0-233,-3-2 67,8 1 0,-4-3 112,6 2 0,-1-2-122,4 2 1,-1-1-45,1 1 0,-1-2 0,-1 2 0,0 0 0,0 0 0,-3-1 0,-2 0 0,-6 0 0,-3 3 0,-4 0 0,-5 0 0,-5 0 0,-2 0 0,-3 2 0,-2 0 0,-1 0 0,-3 0 0,-2-1 0,-1 1 0,-2 0 0,0 0 0,-2 1 0,0-2 0,-1 0 0,3 1 0,-3-1 0,6 0 0,1 1 0,6 0 0,5-2 0,3 0 0,2 0 0,4 0 0,4 0 0,3 1 0,4 0 0,3 0 0,2 1 0,3-2 0,-1 0 0,2 0 0,0 0 0,2 0 0,0 1 0,-1 1 0,0-1 0,-1 0 0,-2 0 0,1-1 0,-4 0 0,2 0 0,-4 0 0,-4 0 0,-1 0 0,-4 0 0,0 0 0,-4 0 0,-4 0 0,1 0 0,-4 0 0,-1 0 0,-2 0 0,-3 0 0,-2 0 0,-2 0 0,-1 0 0,1 0 0,0 0 0,1 0 0,-3 0 0,1 0 0,1 0 0,2 0 0,2 0 0,0 0 0,0 0 0,2 0 0,1 0 0,3 0 0,1 0 0,4 0 0,4 0 0,1 0 0,4 0 0,2 0 0,0 0 0,2 0 0,1 0 0,1 0 0,-2 0 0,0 0 0,0 0 0,1 0 0,0 0 0,-1 0 0,2 0 0,0 0 0,1 0 0,1 0 0,-6 0 0,2 0 0,-6 0 0,0 0 0,-4 0 0,0 0 0,-8 0 0,-1 0 0,-5 0 0,-3 0 0,0-1 0,-2 0 0,-1 0 0,0-1 0,-2 1 0,2 1 0,-1 0 0,1 0 0,0 0 0,0 0 0,1 0 0,-1 0 0,-2 0 0,2 0 0,-2 0 0,4 0 0,0 0 0,4 0 0,0 0 0,2 0 0,3 0 0,3 0 0,3-1 0,4-1 0,3-2 0,2 3 0,5-3 0,0 2 0,2-3 0,3 4 0,2-2 0,-2-1 0,2-2 0,-6 1 0,0 2 0,-4-2 0,-1 4 0,-5-2 0,-3 1 0,-7 2 0,-4-2 0,-7 2 0,-6 2 0,-5-1 0,-2 3 0,-3-3 0,4 2 0,1 0 0,-1 1 0,2-3 0,4 1 0,2-2 0,2 3 0,1-3 0,1 3 0,-1-3 0,3 0 0,3 0 0,4 0 0,0 0 0,4 0 0,1-3 0,3 0 0,3-2 0,2 0 0,5 1 0,4-1 0,2 2 0,3-2 0,-2-1 0,3 1 0,-1-1 0,2 1 0,0-1 0,-2 2 0,0 1 0,-2 1 0,1 1 0,0 0 0,-5 1 0,-1 0 0,-3 0 0,-7 0 0,-1 0 0,-7 1 0,-5 0 0,-3 0 0,-6 1 0,0 0 0,-3 0 0,-1 2 0,-1-2 0,1 1 0,-1-1 0,-3 3 0,0-2 0,-1 0 0,3 1 0,1-1 0,0 1 0,2 0 0,2-2 0,4 0 0,5 0 0,2-1 0,4 1 0,5-2 0,3 0 0,5 0 0,4-2 0,0-2 0,3 1 0,1-1 0,3 1 0,3-3 0,4 2 0,1 1 0,1 0 0,-1-1 0,2-1 0,0 1 0,-1 1 0,0 0 0,-6 0 0,-3-1 0,-7 1 0,-3 3 0,-6 0 0,-5 0 0,-3 0 0,-6 3 0,-5-2 0,0 3 0,-4-3 0,0 4 0,-2-2 0,0 1 0,0-1 0,-1 1 0,-1-1 0,1 1 0,-3-2 0,2 2 0,-2-2 0,3 2 0,1-3 0,5 3 0,4-2 0,2 2 0,2-3 0,3 1 0,4-2 0,4 0 0,2 0 0,3 0 0,1 0 0,3 0 0,-1 0 0,5 0 0,2 0 0,3 0 0,2 0 0,2 0 0,2 0 0,-1 0 0,2 0 0,1 0 0,-3-2 0,1 1 0,-6-1 0,-3 2 0,-3-2 0,-5 0 0,-4 0 0,-2 2 0,-6 0 0,-3 0 0,-2 0 0,-5 0 0,-2 0 0,-1 0 0,-3 2 0,1 0 0,-3 0 0,1 0 0,-2-1 0,0 1 0,0 0 0,0 0 0,0 0 0,0 0 0,4-1 0,1 1 0,6 0 0,1 0 0,1-1 0,4 0 0,3 1 0,2-1 0,2 1 0,2-2 0,3 0 0,3 0 0,3 0 0,1 0 0,2 0 0,2 0 0,2 0 0,-2 0 0,6 0 0,-4-2 0,2 1 0,0-1 0,-1 2 0,-3 0 0,0 0 0,-5 0 0,-2-3 0,-4 3 0,-3-3 0,-7 3 0,-1 0 0,-5 0 0,-1 0 0,-3 0 0,-1 3 0,-3-3 0,-2 2 0,0-1 0,-2 1 0,1 0 0,0-1 0,0-1 0,-2 2 0,2 0 0,2 1 0,1-2 0,1 0 0,6 1 0,-3 1 0,9-2 0,-1 0 0,3 0 0,2-1 0,3 0 0,5 0 0,1 0 0,2 0 0,2 0 0,1 0 0,3 0 0,0-2 0,1 0 0,2 0 0,2 2 0,0-2 0,2 1 0,0 0 0,-2-1 0,-1 0 0,-6 2 0,3-3 0,-7 3 0,0 0 0,-4 0 0,-5 0 0,-3 0 0,0 0 0,-5 0 0,-3 0 0,-2 0 0,-2 0 0,-1 0 0,-3 0 0,-2 0 0,-1 1 0,-2 1 0,0-2 0,0 2 0,0-1 0,0-1 0,2 0 0,1 0 0,3 1 0,1 0 0,2 0 0,6 1 0,2-2 0,3 3 0,0-2 0,4 0 0,1 0 0,3 0 0,1 0 0,3 0 0,3 1 0,1-2 0,2 0 0,3 0 0,2 0 0,0 0 0,1 0 0,0 0 0,2 0 0,0-2 0,-2 1 0,-4 0 0,-1-2 0,0 1 0,-5 0 0,-2 2 0,-7 0 0,0 0 0,-4 0 0,-1 0 0,-3-1 0,-2-1 0,-5 0 0,1 2 0,-4 0 0,1 0 0,-2 0 0,-1 0 0,-1 0 0,-1 0 0,-1 0 0,1 0 0,-1 0 0,2 0 0,0 0 0,3 0 0,0 1 0,3 0 0,1 1 0,5-1 0,4 0 0,2 1 0,2-1 0,2 0 0,3 0 0,2-1 0,4 1 0,2 0 0,1 0 0,2 1 0,1-2 0,1 1 0,-2 1 0,3-1 0,0 0 0,-3 1 0,-1-1 0,-1 0 0,-3 1 0,-3-1 0,-3-1 0,-3 2 0,-2-1 0,-2 1 0,-2-2 0,-2 0 0,-1 0 0,-3 0 0,0 0 0,-1 0 0,-1 0 0,1 0 0,-4 0 0,-1 0 0,-3 0 0,-2 0 0,2 0 0,-2 0 0,0 0 0,-1 0 0,-2 0 0,2 0 0,2 0 0,3 0 0,2 0 0,2 0 0,2 0 0,1-1 0,5 0 0,-2 0 0,6-2 0,-1 1 0,6 1 0,-1 0 0,4-1 0,1 1 0,2-1 0,3 0 0,1 0 0,1 1 0,-1-3 0,3 3 0,-1-1 0,1-1 0,-3 2 0,-2-3 0,-3 3 0,-3-2 0,-5 3 0,-3 0 0,-6 0 0,-5 0 0,-3 0 0,-4 2 0,-3 0 0,2 1 0,1-2 0,1 0 0,0 1 0,2-2 0,1 0 0,1 2 0,0 0 0,4 0 0,-1-2 0,4 0 0,-2 0 0,2 0 0,3 0 0,1 0 0,2 0 0,2 0 0,2 0 0,3 0 0,2-2 0,2 1 0,0-2 0,0 3 0,2-2 0,2 1 0,1 0 0,-2-3 0,2 3 0,-3-2 0,-1 1 0,0-2 0,-1 2 0,-5 0 0,0 2 0,-4 0 0,-3 0 0,-4 0 0,-4 0 0,-4 0 0,-1 0 0,-3 0 0,1 0 0,2 0 0,-2 2 0,3 0 0,-1-1 0,1 2 0,-2-1 0,3 1 0,-1-1 0,1 2 0,1-3 0,2 2 0,0-1 0,2-1 0,1 3 0,2-2 0,3-1 0,-1-1 0,4 0 0,1 0 0,5 0 0,0 0 0,4 0 0,1 0 0,2-2 0,-1 1 0,1-3 0,-3 2 0,1-1 0,0 0 0,0-1 0,0 0 0,-4 2 0,1-2 0,-3 2 0,0 0 0,-4 0 0,-1 1 0,-4-1 0,-3 2 0,-4 0 0,-2 0 0,-2 0 0,-1 0 0,-3 0 0,0 0 0,1 2 0,-1-1 0,0 2 0,-1-1 0,0-1 0,0 3 0,3-3 0,0 1 0,3 1 0,0-3 0,4 3 0,3-1 0,3-1 0,2 1 0,3-2 0,4 0 0,3 0 0,3 0 0,5-1 0,-2-1 0,3-3 0,-1 2 0,-1 0 0,2-1 0,-2 1 0,-1-1 0,0-1 0,-1 2 0,-2 0 0,-4 1 0,-1-1 0,-5 3 0,0-3 0,-4 3 0,-1 0 0,-3 0 0,-4 0 0,-2 0 0,0 0 0,0 0 0,0 0 0,0 0 0,-3 3 0,3-3 0,-5 3 0,3-3 0,1 0 0,0 2 0,0-1 0,-1 1 0,0 0 0,4 0 0,1 2 0,3-3 0,2 1 0,0-2 0,8 0 0,2 0 0,6 0 0,1 0 0,1-2 0,-1 1 0,1-3 0,2 2 0,-1-2 0,1 0 0,-3 1 0,-1 0 0,-1 1 0,-4-2 0,-1 2 0,0 0 0,-4 2 0,-1-2 0,-2 1 0,-2-1 0,-4 2 0,-2 0 0,-3 0 0,-1 0 0,-1 0 0,-1 0 0,0 0 0,0 0 0,1 0 0,0 1 0,-1 1 0,1 1 0,-2-1 0,5-2 0,-2 2 0,5 1 0,0-2 0,1 3 0,0-2 0,3 2 0,3-3 0,4 1 0,3-1 0,2 1 0,2-2 0,2 2 0,1-1 0,0-1 0,2-1 0,-1 0 0,-1-1 0,-1-2 0,-4 3 0,-1-2 0,0 1 0,-4 1 0,2-3 0,-5 3 0,-1-4 0,-3 4 0,-5-3 0,0 2 0,-3-1 0,-2 1 0,0-2 0,-2 3 0,3-4 0,-2 4 0,1-3 0,1 3 0,-1-1 0,2 1 0,2 1 0,1 0 0,2 0 0,2 1 0,0 1 0,1-1 0,3 3 0,0 0 0,0 1 0,1 0 0,1-1 0,3 1 0,2-2 0,3 0 0,-1 1 0,4-3 0,-1 1 0,3 1 0,-2-2 0,-1 1 0,1-2 0,-2 0 0,2-2 0,-4 1 0,-2-2 0,-1 1 0,-3-1 0,-3-2 0,0-1 0,-3 1 0,0-1 0,-5 1 0,0-1 0,-3 0 0,0 1 0,0-1 0,-1 2 0,1 0 0,-2 0 0,1 2 0,-1 0 0,2 2 0,0 0 0,2 0 0,1 0 0,2 0 0,2 2 0,0 2 0,1 1 0,3 0 0,0 1 0,0-1 0,1 1 0,1 0 0,3-1 0,2 1 0,2-1 0,-1 1 0,2-1 0,-1-1 0,1 0 0,1-3 0,-2 1 0,1-2 0,-3 0 0,0 0 0,-1 0 0,-2 0 0,-1 0 0,-1-2 0,0-1 0,-2-3 0,-2 1 0,-2-1 0,-3-2 0,0 2 0,-1-4 0,0 3 0,2-2 0,-1 1 0,-1 1 0,1 1 0,-1 1 0,3-1 0,-1 1 0,1 0 0,-1 1 0,3 2 0,0 2 0,1 2 0,1 1 0,-1 5 0,2-1 0,0 2 0,0-1 0,0 1 0,0-2 0,1 2 0,0-1 0,2 1 0,3-2 0,0 1 0,-1-1 0,1 0 0,0 1 0,1-3 0,-1-1 0,2 0 0,-2-1 0,-1 0 0,1 2 0,-1-3 0,-2-1 0,2-1 0,-4 0 0,1 0 0,-2 0 0,0-2 0,0-1 0,-2-3 0,1 1 0,-3-1 0,0-1 0,-1 0 0,1-1 0,0 3 0,1-1 0,0 1 0,-2-1 0,4 1 0,-4-1 0,2 0 0,-2 3 0,-1 1 0,3 4 0,1 2 0,2 1 0,0 1 0,0 1 0,0 0 0,0 3 0,0-3 0,1 0 0,2-1 0,0 2 0,1-2 0,1 1 0,1-1 0,-1 0 0,1-1 0,-1 1 0,1-3 0,-1 2 0,1-4 0,-2 1 0,-1-2 0,-1 0 0,0 0 0,-2 0 0,0-2 0,0 0 0,0-1 0,0-1 0,-2-2 0,-2 1 0,-1-1 0,-1 1 0,1 1 0,2 1 0,-2-1 0,1 1 0,1-2 0,-1 4 0,3-3 0,-3 2 0,3 0 0,-2 2 0,3 0 0,0 3 0,0 0 0,0 2 0,3 0 0,0 0 0,0-2 0,0 0 0,-1 1 0,-1 0 0,3-2 0,-3 2 0,3-2 0,-3 0 0,1 0 0,1-1 0,-1 3 0,1-2 0,-2 0 0,2-2 0,-3 0 0,-1-3 0,-1-1 0,1 0 0,-2 0 0,1 0 0,-2 0 0,1-1 0,-1-1 0,-1 1 0,2-1 0,0 1 0,-1-1 0,0 3 0,-1-2 0,-1 2 0,1 0 0,2 1 0,0 2 0,3 2 0,1-1 0,1 3 0,-2-3 0,5 4 0,-2-2 0,3 0 0,-3 2 0,2-2 0,-5 3 0,5-2 0,-4-1 0,4 1 0,-4 1 0,3-1 0,-3 0 0,2-1 0,-1 1 0,-2-1 0,2-2 0,-1 0 0,1 2 0,-1-3 0,1 0 0,-2 0 0,-2 0 0,-1-3 0,-3 0 0,1-3 0,1 3 0,0-1 0,1 0 0,-3-1 0,1-1 0,-1 1 0,1 2 0,2-2 0,-2 4 0,2-1 0,-1 2 0,1 0 0,2 0 0,0 0 0,-2 0 0,3 2 0,3 1 0,0 3 0,3-1 0,-1-1 0,1 0 0,-1-1 0,1 1 0,1 0 0,0-2 0,0 1 0,-1-1 0,0-1 0,-1 2 0,1-1 0,-1 0 0,1-2 0,-3 2 0,2-1 0,-4 1 0,1-2 0,-2 0 0,-2 0 0,0 0 0,-1 0 0,1 0 0,-1 0 0,2 0 0,-1 0 0,-1 0 0,1-2 0,-2 0 0,3 1 0,-4-2 0,2 2 0,-1-3 0,0 2 0,3 0 0,-4 2 0,4 0 0,-3 0 0,3 0 0,-3 0 0,3 0 0,-4 0 0,4 0 0,-3 0 0,3 0 0,-2 1 0,3 1 0,0-1 0,0 1 0,0-2 0,3 0 0,-3 0 0,5 0 0,-4-2 0,3-2 0,-3-1 0,2-1 0,-3 1 0,0-1 0,0-2 0,0-1 0,-1 1 0,-1-2 0,-1 1 0,-2-2 0,0 0 0,1 0 0,-3 0 0,2 0 0,-2 2 0,1-1 0,1 2 0,-1-1 0,1 1 0,0 1 0,1 0 0,-1 1 0,2-1 0,0 0 0,-1 2 0,2-1 0,0 3 0,2-2 0,0 2 0,0 0 0,0-1 0,-2 2 0,1-2 0,-1 3 0,2-3 0,0 2 0,0-2 0,0 3 0,0-4 0,0 2 0,0-2 0,0-1 0,0 2 0,0 1 0,0 1 0,0-2 0,0 2 0,0-1 0,0 1 0,-3-3 0,3 4 0,-2-2 0,1 1 0,-1-3 0,-1 2 0,-3-2 0,3 2 0,0 0 0,1 1 0,2 1 0,-5-1 0,4 1 0,-1-1 0,2 2 0,-1-3 0,-1 3 0,1 0 0,-1 0 0,2 0 0,0 3 0,0 0 0,0 2 0,0 1 0,0-1 0,0 1 0,0-1 0,0 1 0,1-2 0,0-1 0,0 1 0,2-1 0,-3 2 0,0-4 0,0 4 0,0-5 0,0 3 0,0-3 0,0-3 0,0 0 0,-3-2 0,2-1 0,-3 0 0,3-2 0,-4 2 0,4-2 0,-3 3 0,2-1 0,-1 1 0,1-1 0,-1 3 0,1-1 0,2 3 0,-3-4 0,1 4 0,1-1 0,-2 2 0,1 0 0,2 0 0,-3 0 0,3 0 0,-2 0 0,1 2 0,-1-1 0,2 3 0,0-2 0,2 2 0,-1-1 0,3 0 0,-2 2 0,2-1 0,-1 1 0,3 0 0,-1 1 0,-1-1 0,0 1 0,-1 0 0,3 1 0,-1 0 0,-1 0 0,1 2 0,-2-3 0,0 2 0,1-3 0,-3 1 0,4-1 0,-2 1 0,0-1 0,0-2 0,-3 0 0,0-3 0,0-3 0,0 0 0,-1-3 0,-1-1 0,-1 0 0,-2-2 0,0 0 0,1-2 0,-1 1 0,1 1 0,0 0 0,0-2 0,0 2 0,0 2 0,1-1 0,-1 1 0,2-1 0,-1 3 0,1 1 0,1 0 0,0 3 0,0-1 0,-1 2 0,2 0 0,-3 2 0,3 2 0,0-1 0,0 0 0,0 2 0,1 0 0,1 0 0,-2 1 0,2-1 0,1-1 0,-1 0 0,2-1 0,-4 0 0,5 2 0,-1-3 0,-1 2 0,1-4 0,-2 3 0,1-3 0,1 0 0,-1 0 0,2-3 0,-4 0 0,1-3 0,-2-1 0,0 0 0,0-2 0,0 2 0,0 0 0,0 1 0,-2 0 0,0 1 0,-1-1 0,1 1 0,-2 1 0,2 2 0,-1 2 0,1 0 0,-2 1 0,2 0 0,0 3 0,2 1 0,0 1 0,0 2 0,0-2 0,0 4 0,3-1 0,1 2 0,1 0 0,-2-2 0,1 0 0,0 1 0,1 1 0,1 0 0,0 0 0,1 0 0,-1 0 0,2-3 0,-2 3 0,2-2 0,-2-1 0,1-1 0,-2 0 0,-2-2 0,0 1 0,1-1 0,-1-2 0,-3 0 0,0-4 0,0-1 0,-3-1 0,-1-2 0,1-1 0,0-2 0,-1 1 0,-2-2 0,3 2 0,-1 0 0,1-1 0,-1 1 0,0-1 0,2 3 0,-2-1 0,3 3 0,-1-1 0,0 2 0,0-2 0,0 3 0,0-1 0,1 4 0,-1 2 0,2 3 0,0 2 0,0 2 0,0 0 0,0 0 0,2 0 0,1 3 0,1-3 0,0 2 0,-1-1 0,3-1 0,-2-1 0,-1-1 0,1-1 0,1-2 0,1-3 0,-1-1 0,1-1 0,-1-4 0,-1-1 0,-2-3 0,-2-2 0,-2-3 0,-2-1 0,-1-2 0,-1 2 0,0-2 0,-1 2 0,1 0 0,-2 2 0,2 0 0,1 0 0,0 3 0,1 0 0,0 4 0,2 0 0,-2 3 0,3 2 0,-1 4 0,4 1 0,-1 4 0,3-1 0,0-1 0,1 3 0,1-3 0,-1 3 0,1 1 0,2-1 0,-2 0 0,1 0 0,2 0 0,-1 0 0,2 0 0,-1 0 0,0-1 0,0 0 0,-1-1 0,0-1 0,-3-1 0,1-1 0,-1-3 0,-4-1 0,1-2 0,-2 0 0,0-2 0,-1-1 0,-1-3 0,-3-1 0,2-1 0,-2 1 0,1 2 0,0-1 0,1-1 0,-3 2 0,3-2 0,-1 3 0,1 1 0,-1 0 0,-1 1 0,2 0 0,-1 2 0,1 0 0,2 2 0,-2 1 0,3 5 0,0-1 0,0 2 0,0 1 0,3 0 0,0-1 0,2 1 0,1-3 0,1 3 0,0-3 0,1 0 0,0-1 0,-1-1 0,2 1 0,-1-3 0,2-1 0,-1 1 0,-2-2 0,1 0 0,0 0 0,-2-2 0,2 0 0,-5 0 0,2-2 0,-4 1 0,1 1 0,-2-1 0,0 1 0,0 0 0,0 0 0,0-2 0,0 3 0,-2 0 0,1-2 0,-1 1 0,1-2 0,-1 1 0,2 2 0,-3-3 0,1 1 0,1-1 0,-4 0 0,4-2 0,-2 1-673,1-1 1,-1 0-956,1-1 0,2 1 795,-2-1 0,1-2 455,-1-1 0,1 0-1809,-1 0 0,2 0 2187,2-2 0,1 0 0,3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12:45.758"/>
    </inkml:context>
    <inkml:brush xml:id="br0">
      <inkml:brushProperty name="width" value="0.025" units="cm"/>
      <inkml:brushProperty name="height" value="0.025" units="cm"/>
      <inkml:brushProperty name="color" value="#2D31FA"/>
    </inkml:brush>
  </inkml:definitions>
  <inkml:trace contextRef="#ctx0" brushRef="#br0">11 73 20125,'0'-3'-703,"0"0"1,2 3 876,0-2-42,0 1 9,-2-1 3622,0 2-3826,2 0 67,-1 0 84,1 2 0,-1-1-31,1 1 13,-2-2 1,4 2 312,-3 0-279,0 0 196,1-2-150,1 2-12,-2-1-22,3 1 24,-3 1-19,4-3-79,-4 3 145,1-3 139,0 0-232,-1 0 55,2-3-83,-3 3 0,-2-3-32,0 1 0,-1 1 61,2-3 0,-1 2 13,-1-2 1,1 3 42,-2-3 0,2 2 110,-1-2-159,1 3 0,-2-2 397,2 1-381,-2 2 1,3-3-20,-3 1 1,2 1-252,-2-1 46,3 2 42,-1 0 0,1 0-2,-1 0-336,2 0 269,-3 0 933,3 0-272,3 0-227,-3 0-197,5 0 38,-4 2-17,4-1 0,-4 2-192,3-1 168,-1-2 0,1 5-207,0-4 1,-2 1-55,1-2 15,-1 0-43,2 3-62,-3-3 1,4 3-188,-1-3 303,-2 0-12,3 0 41,-4 0 292,1 0 244,-2 0-316,-2-3-91,-1 3-122,-3-5-52,0 4 162,1-1 0,-1 0-38,1 0 1,1 0-19,1 2 10,1 0 1,-1-2 156,1 0 1,1 1 282,-3 1-92,3 0-59,-1 0-103,2 0 1,2 0 163,2 0-297,-2 0 1,1 0-16,-1 0 0,0 0-104,1 0 99,1 2 0,1-1 5,1 1-37,-3-2-86,2 3 1,-3-2-54,2 3 72,1-3 0,-4 1 25,3-2 0,-3 1 0,2 0-49,-1 1 0,-1 0 38,3-2-28,-3 2 62,2-1-53,-3 1 785,0-2-660,-3 0 0,2-2 118,-3 1 1,2-4-43,-1 2-77,2 0 0,-4 0 21,3 1 1,0 2 0,1-3-136,-1 1 127,-2 1 1,3-2-94,-1 1 1,1 2 68,-1-2 1,1 0-11,0 1 12,-2 0 1,2-2 0,-1 1 249,1 1-237,-1-1-8,1 2 1,-1-1-4,2 0 46,0 0-115,-3-1 1,3 1 95,-2-1-118,1 1 69,-1-1 25,1 2-58,-1 0 1054,2 0-794,-3 0-116,3-2-20,-3 1-138,3-2-249,0 3 96,-2 0-157,1 0-35,-1 0-1844,2 0 0,-3-2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13:08.889"/>
    </inkml:context>
    <inkml:brush xml:id="br0">
      <inkml:brushProperty name="width" value="0.025" units="cm"/>
      <inkml:brushProperty name="height" value="0.025" units="cm"/>
      <inkml:brushProperty name="color" value="#2D31FA"/>
    </inkml:brush>
  </inkml:definitions>
  <inkml:trace contextRef="#ctx0" brushRef="#br0">8 14 18843,'2'3'529,"-2"-2"-373,0-2-39,1 3 37,0-1 10,0 2-251,1 0 0,-1-1-214,1 1 177,-1-1 1,1 2 39,-1-2 75,1 1 1,0-1 291,-1 1 0,0-1-97,1 2-39,-1-2-113,1-1 1,-1 1-68,-1-1-347,1 1 61,-1-2 48,-1-2 221,0-1 1,-2 0 12,1-1 0,1 2 0,0 0 204,-1-1-204,0-1 0,1 2-6,-2-2 0,2 2 147,0-1 0,-1 1 134,0-2 1,1 2-112,-1-2 191,1 3-160,-2-4 0,3 5-20,-1-2 1,0 0 175,0 0 12,0 1-200,0 0 1745,1 1-1814,1 1 0,0 0 0,0 2 142,1 0 1,-1-1-110,0 0 0,0-1-48,1 3-76,0-1 0,0 1 82,0 0 1,-1-3-10,1 3 1,0-2 161,0 2 1,0 0-68,1 1-200,1 1 120,-3-3 0,2 1 1,-2-1-334,1 0-780,-1-2 586,0 1-372,-1-2 644,-1-2 0,0 0-7,-2-2 0,0-1 124,1 0 213,-2-1 0,3 4 0,-2-4-187,1 3 0,0 0 91,0-1 1,0 2 73,0-2-145,1 1 39,-1 1 241,1-1-246,-1 1 528,1 0-4,0 1 754,1 1-1055,1 1 0,1 2 165,1 2-328,0 0 0,-1-1-79,0-1 0,0 0 12,0 1 0,0-1 88,0 1 1,0 0 16,0-1 0,1 2-38,0 0 44,-1-2-254,0 1 1,-2-3 33,2 2-324,-1-1 202,0 0-382,0-1 87,-1-1 369,-2-3 1,1 0-86,-2-2 0,0 1 0,0-1 153,1 0-54,-1 1-38,1 0 37,0 1 118,-1-3 0,0 2 350,1 0-232,0 0 0,0 2-222,1-1 330,0 1 25,-1 0-86,1-1 420,0 2-375,0 0 278,1 1 1,2 2-164,0 1-287,-1-1 0,2 3 27,-1-1 0,0 0 82,2 2 1,-2-3-28,0 1 0,0 0 30,1 0-299,0 1 9,0 1 166,-1-2 0,2 2 32,-2-1 0,0-1 0,0-2-166,-1 1-21,0-2-40,1 2-8,-2-2 170,1 1 0,-2-6-95,-2 0 0,0-1 0,0 0 10,1 0-250,-2-1 0,2 2 298,-2-1 1,2 0-57,-1 0 1,-1-1-8,2 1 0,-1 1-127,1 1 148,1 0 0,-2-1-266,2 2-120,0-1 248,0 2 184,0-1 840,1 2 650,1 2 1,-1-1-390,2 1-707,0 1-153,0 1-143,0 0 94,0 0 0,1 0-32,0 1 0,0 1 235,0-2-257,0 3 49,-1-5-52,0 3 0,0-2 27,1 2 1,-1-2-226,0 0 276,0 1-402,0 0 144,0 0 0,0-1-19,0-1-396,-1 0 269,-1-1 137,0-1 1,-1-2 0,0 0-144,-1-1 0,0-1 123,0 0 0,-1-1 0,0 0 22,0 0 0,0 0 249,0 0-191,1 1 1,0 1 279,0-1 0,0 2-134,1-1 1,-1 1 47,0-2 118,1 2 92,0 0 478,1 2-759,1 2 1,0-1 23,0 2 1,0-2-42,1 2 0,-1-1 230,1 1-182,-1 0 17,3 4 32,-1-3 0,0 2-63,0-1 1,-1-2 33,0 0-36,-1-1-46,1 2 1,-1-2 22,1 1 0,-1-2-63,0 2-132,0-2-52,1 4-26,-1-5-28,1 3-249,-2-3 363,-2-3 0,0 1 0,0-3-225,-1 1 249,1 0 168,0 0 1,0 2-273,0-2 245,1 1 242,-2-2-2,1 2-31,-1-1 241,3 2-143,-1 0 320,1 2-515,1 3-118,1 0 1,1 3 133,0-1-77,-1-1-106,1 0 112,-2-2-221,1 1 157,0 1 1,0 0-96,1 0 111,-1 0-174,-1-2 167,1 2-64,-2-4 1,2 2-280,-2 0 289,1-2-52,0 2-501,-1-2 376,-1-2 1,0 1 101,0-1-141,-1-1 167,0-1-20,0 0-42,1 3-113,-1-3 385,0 1 1,0 0 6,0-1-223,1 3-22,0-1 2687,1 2-2680,1 2 1,0-1 48,0 2 1,1-1 166,0 1-290,-1-1 0,0 0 341,0 0 0,0-1-93,1 3 257,-1-1-286,1 0-221,0 1 255,-1-4-163,0 2-1693,-1-2 1659,-1-2 0,0 1 176,0-1 209,0 1-304,-2-4-29,3 4 161,-2-2 134,2 3 1,0 0 204,-1-2-336,1 2-28,-1-2-119,1 2 1,1 2 70,0 0-187,0 0 294,1 0-1,-2-1-129,2 3-14,-1-3 313,1 3-273,-1-2-104,0-1 119,0 1 40,-1-1-281,2 1-188,-2-2 139,-2-2 254,2 1 53,-1-1-97,1 2 96,-1-1 220,1 0-13,-1-1 201,1 2-314,1 2-242,-1-1 1,2 2-118,-1-1 234,1 2-93,-1-3 1,1 2-83,-2-2 14,1-1-216,0 2-109,-1-2 626,-1-2-243,0 2 95,0-2 0,1 2-12,-1-2 289,1 2 26,-1-2-57,1 2-18,-1-2-152,1 2-68,-1-2 287,1 2-414,1 2-32,-1-2 184,2 4-172,-2-4-25,2 4 28,-1-4 1,0 3 91,-1-3-157,2 2 123,-2 0-259,1 0 298,-1-2-47,-1-2 309,1 0-191,-2 0 117,2 1 331,0 1-573,1 3-18,0-2 80,2 4-34,-3-5-126,1 2 122,-1-2-2,1 2 21,-1-2-6,1 2-494,-1-2 496,-1-2 1,1 1-12,-2-1-3,2 1 64,-2-1 0,2 1-5,-1 0 171,1 1-161,-1-2 699,1 2-661,1 2 148,-1-2-164,3 4 1,-3-3-16,2 2-10,-1-1-85,2 2 0,-3-3 126,2 2-23,-2-2-154,1 1-173,-1-2-72,-1-2 235,1 1 13,-2-2 224,1 0-158,-1 0 486,0 1-272,1-1-37,1 3-97,-2-2 178,1 0 43,1 2 139,-1-2 121,1 2-311,1 2-212,-1-2 1,2 2 52,-1 0 23,-1-2-17,1 2-48,0 0-8,-1-2 0,1 2 64,0-1-2367,-1-1 1,1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13:39.728"/>
    </inkml:context>
    <inkml:brush xml:id="br0">
      <inkml:brushProperty name="width" value="0.025" units="cm"/>
      <inkml:brushProperty name="height" value="0.025" units="cm"/>
      <inkml:brushProperty name="color" value="#2D31FA"/>
    </inkml:brush>
  </inkml:definitions>
  <inkml:trace contextRef="#ctx0" brushRef="#br0">15 84 20646,'-2'4'1146,"0"-1"-979,1-2-239,1 0 108,-1 1 0,1-3-18,1 0 169,-1 0-193,2-2 1,0 0 54,1-2 1,-2 2 177,2 0-99,-1-1 1,0-1 75,1 1-108,-1 0 1,0 1 6,0-1 1,0 1 2,-1 1 0,0 1 90,1-3-533,-2 3 158,3-4 1,-2 4-2,0-1 1,1-1-23,0 0 149,-1 1 124,1-2 0,-2 4-153,2-3 497,-2 2-78,2-2-213,-2 3-302,1-1 1,-2 2 65,0 1 0,-1 2 74,0 0 1,-1 0-14,0 1 0,1-1 151,-1 1 0,0 0-46,0 0 1,1-1 36,-1 0 0,1 0-79,0 0 1,-1 1 14,0 0 1,0 0 4,0 0 0,2-2-4,-1 0 0,1-1 59,-2 2 0,3-2-37,-3 1-137,3-2 114,-2 2 10,2-2 49,-1 0 1,3-4-60,0 0 0,0-1 20,0 0 0,1 0-25,-1 0 1,1-1-8,-1 0 1,2 0 14,-1 0 0,0-1 2,-1 1 1,0 2 5,0 0 0,0-1-8,1-1 1,-1 2-6,0 0 0,-1 1-1,1-2 1,0 2-177,-1-1 1,0 2-44,1-2-129,-2 2 0,2-2 133,-1 1 132,0 0 11,0 1 961,-1 1-827,-2 3 0,2-2-21,-3 2 0,3-1 92,-2 1-162,0 1 0,-1 0 115,0 1-159,0 0 0,0 0 52,0 1 0,0-2-105,1 1 0,-1-1 71,1 0 1,0 0-50,-1 1 0,1-2-30,0 0-213,2-2 46,-3 4 106,3-4 237,-2 2 0,4-7 60,1-1 0,0 0-49,0-1 1,0 1 24,0-1 0,0 2 2,0-1 0,0-1 115,0 1 1,-1 1-117,0 1 1,0-1 55,0 1-216,1-1 201,-1-1-198,1 1 0,0-1 65,-1 1 1,-1 2-140,1 0 83,-2 1-181,1-1 648,-1 2-84,-2 3-117,2-2-37,-3 3-204,2-1 0,-2 2 82,0 0 1,1-2-101,1 0 1,-1-1 51,0 2 1,0 0-131,0-1 0,0 0 32,0 1 1,1-2-273,-1 1-168,0 0 1,1 0-1552,-1-1 63,2-1 2012,-1 0 0,1-1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13:43.862"/>
    </inkml:context>
    <inkml:brush xml:id="br0">
      <inkml:brushProperty name="width" value="0.025" units="cm"/>
      <inkml:brushProperty name="height" value="0.025" units="cm"/>
      <inkml:brushProperty name="color" value="#2D31FA"/>
    </inkml:brush>
  </inkml:definitions>
  <inkml:trace contextRef="#ctx0" brushRef="#br0">145 310 19829,'3'0'317,"-1"0"270,-2 0-438,0-3 0,0 2 106,0-3 0,-1 3-128,0-1 1,0 1 74,-1-1 91,2 2-264,-3-5 61,2 4 1,-1-2 219,2 1 34,-2 2 153,1-3-321,-2 3 1,3 1 109,0 1 1,0-1-167,0 2 1,0 1 68,0 2 0,0-3-391,0 1 0,0-2 123,0 2-159,0-3 103,3 4 1,-2-5-216,3 2 299,-3-4 0,3-1 0,-2-2 1,1 1 486,-1 0-166,-2 1 329,3-3-351,-3 1 1,-2 1-298,0 0 31,-2 3 1,2-1-57,-1 2 1,1 0 20,-2 0 1,2 0-400,-1 0 310,1 0 96,0 0 0,2 0 366,0 2 1,0-1-160,0 3 1,0-2 592,0 1-504,0 1 0,1 2-53,0-1 1,1-2 411,1-1-148,-1 1 208,2-2-196,-3 1-96,4-2 1,-4-2-2682,1-1 1159,-2-3 755,0 1 360,0-1-15,-2 1 87,1-1-58,-1 3 444,-1-2-131,2 4 139,-1-1-206,2 2 1,0 1-81,0 0 1,0 1 63,0 1 0,0-1 55,0 2 0,0-2-256,0 1 208,0 1-496,2 2 1,-1-3 56,1 1-119,-1-3 1,-1 2-186,2-3-132,-1 0 141,1 0 121,-2-3 19,0 0 23,-2-2 377,1-1 1,-2 2-105,1 1 1,1 1 134,0-2 1,-1 3 225,1-1 137,0 2 42,-2-3-186,3 2 176,0-1 1,1 2-148,1 0 1,-1 0 466,3 0-466,-3 2 0,4 1-127,-1 1-198,-2 1 1,2-2-324,-2 2-142,3-2 292,-5 2-478,5-4 218,-4 1 163,1-2 1,-2 0 46,0-2 0,-2 1-23,1-3 1,-3 2 12,2-2 1,-2 2 21,2-1 0,-2 0 29,0-1 0,1 0 39,0 2 0,1-1-7,-2 2-114,3 0 846,-4-4-396,4 4 878,-1-1-288,2 2-96,0 0 1,2 0-459,2 0 0,-1 2-57,1 0 0,-2 1 52,1-1 0,-1 1-211,2-2 184,-3 0-218,4 4-93,-2-4-209,0 4-336,0-5 368,-3 3-159,0-3 101,0-3 35,0 0 1,-2-2 37,0-1 0,-2 2 51,2 1 0,0 1 16,0-2 0,1 2 444,-3-1 759,3 1-796,-1 0 0,1 2 738,-1 0-410,1 0-4,-1 0 209,2 0-613,2 2-261,-1 1 29,4 3 0,-4-1 85,3-1 0,-3-1-59,1-2 1,-1 1 25,-1 1-28,2-1 1,-1 1 52,1-1-83,-2-2-36,0 3-11,0-3-12,0-3 0,0 0 41,0-2 1,0 1-119,0 0 0,-2 1 59,0-3 0,-1 0 51,1 1 1,-1 1-153,2 1 542,0-1 195,-4-2 256,4 1 571,-1-1-583,0 3 206,1 1-244,-2 2-467,3 0 0,1 2 248,1-1-308,-1 4 0,2-4 148,-2 3-253,0-1 1,2 2-93,-1-1 100,-1 1-173,4-2 132,-5 2 1,3-1-179,-3 0 1,0-2-76,2 1 126,-1-1 1,1 1-271,-2-2-130,0 0 392,0 2 40,-2-3 0,0-2 120,-1 0 1,1-2-61,-2 2 0,3-2 115,-1 0 0,0-1-61,0 0 0,-2 0-21,0 1 1,1-1 190,-1 2 0,2-2 322,-1-1-48,1 1-290,-3-1 0,3 1-92,-2-1 1,0 2 30,2 1 1,0 1-82,0-2 0,1 2 77,-1-1 1,0 1-56,0-2 1,0 2 24,0-1 1,1 1-26,-1-2 1,1 2 166,-1-1 0,2 1-83,-2-2 1,1 2 226,1-1-209,-2 1 1,0-2-128,-1 2 1,2 0 111,-1 0-157,-1 1 65,0-1 1,-1 0 39,0 0-23,3 0 8,-4 0-137,4 1 122,-3-4 1,3 4-99,-1-3 0,1 3 93,1-3 1,-1 2-33,-1-2 96,0 3-36,2-4 1,-2 4 98,0-3 1,0 2-76,2-1 1,0 1-30,-2 1 0,1-1 14,-1 1 0,2-1-98,0-1 1,-1 1 129,-1 1-213,2-3 104,-3 1 0,3 0 13,0-1 0,0 2-28,0-1 18,-2 1-231,1-3 239,-1 2 0,1-2-24,-1 2-5,2-2 101,-3 2-22,3-3 71,0 1 0,0 2 77,-2 1-94,1-1 71,-1 2-65,2-4 13,0 5-6,0-3 1259,0 3-1264,2 0 0,-1 1-84,1 1 1,-1-1 118,1 2 1,-2 1-132,2 2 0,1-1 67,-1 1 0,0 0-84,0 1 0,-1 0-19,3 2 1,-2 0-67,1 2 0,1 2 42,1 0 0,-1 2 71,0-2 0,-1-1-83,1-3 1,0 1 67,-2-2-420,2-1 0,-3-3 161,1-1 1,-2-2-230,0-1 0,0-2 14,0-4 1,-2 0-123,0-1 1,-2 0-687,0-2 0,1 1 637,0-1 1,0 2-415,-1-3 1,-1 4 1067,1-2 0,-1 0 0,0-1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18.79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289 135 7699,'0'7'0,"0"-3"-198,0 0 0,0-2 295,0 3-441,0-4 120,0 5 281,0-5-45,0 4 0,1-4 121,1 1 136,-1-1 1,2-2 122,-1-1 347,-1 1-393,5-4 0,-5 3-106,1-2 0,1 2-203,-1-3 252,0 4-153,-2-5 232,0 6-395,0-3 0,-3 4-58,-1 1 1,0 1 13,0 1 0,0 1-83,-3 0 1,1 1 72,-1 3 0,1-2-83,-1 1 0,1 0-77,0-2 197,-1 3 0,2-2-95,0 2 170,0-5-29,4 2 1,-2-6 117,3 0 0,1-3-100,1-3 1,1-3 132,4 1 0,-1-2-135,1 2 0,-1-2 15,0 0 1,1-2 1,-1 4 0,1-1-1,-1 3 1,1-1 104,-1 1 1,-2 0-105,1-1 0,-2 3 473,1 0 13,2 2 61,-5-1-432,2 3 1,-4 3-7,-1 1 1,0 2 56,-2 1 1,0-1-32,-3 0 1,1 2 1,0-1 0,-1 2-67,1-5 0,-1 3-73,1-2 0,2 0-1,-1 2-200,1-1 0,-2 1 27,-1-1-278,4 0-136,-3 1 149,5-4 349,-2 0 0,3-4-28,0-1 0,4-2 1,2-4 1,1 0 21,1-3 1,-1 2 15,0-1 1,1 1 30,1-2 0,0 4 131,-3-2 1,0 2 9,1 1 1,-3-1-44,0 1 1,-2 2 150,3 2-122,-4 1-53,2 1-57,-6 3 1,0 1-79,-4 5 1,0-1 72,-1 3 0,0-3-25,0 3 1,0-3 1,-1 3 1,2-2 17,-1 1 1,1-1 4,0 2 1,1-4-9,-1 2 1,3-1 16,0 0 1,2-3-5,-3 2 1,4-4-79,-1 1 19,1-3 0,1 1-11,0-4 1,1-1 143,1-4 1,2 0-97,2-1 1,0 0 117,1-3 1,-1 1-104,1-1 1,-1 0 112,0 2 1,1 1-56,-1 1 1,-1 1 80,-1 0 1,-2 0 342,2 2-98,-2-2 14,1 5-274,-3-2-137,-6 9 0,2-2-94,-5 5 0,2-2 66,0-1 1,1 3 7,0 0 1,-1-1-58,1-1 0,-1 0 25,1 1 1,2-1 57,-1 2 1,2-4-51,-1-1 64,-2 0 1,4 2-38,-2-2-73,3-1 1,-1-3 111,4-3 1,1-1-5,4-4 1,-1 0 0,1-3 1,1 1-26,1-1 0,-1 0 105,-1 2 1,-1-1-94,0 1 1,0 1 140,-2 1-116,2-2 0,-3 2 207,1-2 9,-1 5 197,-3 1-378,0 3 0,-3 3 18,-1 1 1,-2 4-33,0 1 0,-1 0 40,1-1 0,0 0-110,-1 3 1,1-1 97,-1 1 1,1 1-113,0-2 1,-1 0 6,1 1 0,-1-2 23,1 1 1,0-2-75,-1 1 0,1-2 33,-1-1-195,4-2 131,0 2 37,3-9 0,3 1 24,1-7 0,2-2 193,0 0 0,3-1-43,-1-1 0,1 0-43,-3 0 1,3 1-4,-1-1 0,0 1-25,-4 1 0,2 1 28,-2 1 1,0 3 33,0 0 51,-2-1-87,0 6 246,-2-1-235,-2 7 0,-1 0-27,-1 6 0,-2-3-33,2 3 0,-2-2 54,-1 1 1,0 1-128,-1 2 1,1-2 105,-2-1 1,2-1-96,1 2 1,-1-3 62,1 3 0,-1-3-24,1 0 0,-1-1-36,1 0 0,2-2-84,-1 0-35,4-2-32,-2-3 0,4-3 200,1-2 0,2-2-44,5-2 1,-2-2 59,2 0 0,-2-1-72,2-1 0,-2 2 191,2 1 1,-2 1 24,-1-2 0,0 4 40,-2-2 1,2 3-52,-2 1 0,-1 0-77,-1 0 0,0 2 76,0 1-23,-2 2 238,3 0-281,-6 2 0,2 1-133,-3 2 0,0 2 60,0 0 0,-2 1-7,2 1 0,-2-1-85,0 3 1,-1-3 80,1 3 0,0-3-88,-1 0 1,3-1 54,0 0 0,-1 1 15,-1-2 1,2 2-38,-1-4-13,1 2-94,0 0-26,2-2 0,2-2 269,0-4 0,2-3-113,3-3 0,0-1 131,2-2 1,1-1-78,1 1 0,0-1 147,-3-1 1,0 0-96,1 1 1,-1 1 53,1 0 1,-3 3 14,0 0 0,0 1-39,0 0 1,-1 3-41,-3 0 78,0 2-7,0-1 0,-1 8-179,-1 2 0,1 1 97,-4-2 1,2 3-91,-2-1 0,0 1-14,0 0 1,0-1 83,-2 3 0,1-4-148,0 2 1,1 0 63,-2 0 0,2 0 19,-3 0 0,0-2 16,2 4 1,0-3 65,-1 0 1,2 0-187,0-2-171,0-2 268,4-2 0,-2-2 5,3-2 0,3-2 35,1-2 0,3-4-37,1 0 0,-1-2 109,2-1 1,0 0-108,0 0 0,-1 0 170,-1 0 0,-1 3-35,0-1 0,1 3 65,-1 0 1,-2 0-82,1 2 0,-4 0-4,1-1-5,2 4 39,-3 0 44,1 3 1,-4 4-179,-3 0 1,2 3 27,-2-2 1,2 0-4,-1 2 1,-2 0-67,2 2 0,-2-2 57,0 1 1,0-1-50,2 0 1,-2 0 65,2 1 0,-2 0-38,-1 0 0,-1 1 10,-1 0 1,1 2 59,1-3 1,1 1-79,0-3 9,2 1-349,-2-1 305,6-2 0,0-4 13,4-5 1,2-3 19,3-3 1,-1-1 30,2-1 1,0 0-53,1 0 0,-2 1 115,-2-1 1,-1 1 27,1 1 1,-1 2 114,0 2 1,-1 1-104,-1-1 0,-3 3 45,1 0-187,-1 2 1,-1-1 124,0 1-110,0 1 507,0-2-431,-3 9 0,3-4-63,-3 4 72,0-1 0,0 2-77,-1-1 0,-2 1 69,2-1 0,0 1-47,0-1 0,2 0 13,-2 1 0,1-1-20,-1 1 0,1-1 35,-2 0 0,0 1 3,3-1 1,-2 1-36,2-1 29,-3 1-354,4-4 272,-2 0 0,4-4 55,1-1 1,2-4-17,2-2 0,0-4 28,1 2 1,-1-2-3,1-1 1,-1 2 3,1 0 1,-2 4 33,-1-2 1,1 0-44,-2 0 0,1 3 84,-2 1-77,3 1 98,-4-2-92,2-1 185,-3 4-164,0 0 21,0 3-115,-3 6 0,1-4 79,-2 4 1,2-1-26,-2 2 0,1-1 13,-1 0 1,2-1-5,-2-1 0,2 0 14,-3 3 1,3-1 3,-2 1 1,2-1-68,-2 0 1,1 1 53,-1-1 0,2 1 42,-2-1 1,0 0-44,0 1 1,0-1 159,2-2-152,1 2 1,-4-5-126,3 3 91,0-2 0,2 0-7,0-4 1,3-2-44,1-2 0,0-1 66,0-2 1,0-1-79,3-3 0,-1 3 54,1-1 1,-2 1 88,0-1 0,0 2-82,-3 2 0,3 0 144,-1-1 1,-1 3-56,-1-2 0,1 5-23,-1-3 10,0 4 110,-2-2-150,-3 9 1,0-2 0,-3 5 3,2-2 1,-1-1 1,3 0 1,-3 0 1,0-2 1,2 2-23,-1-2 1,1 2 15,-1 1 1,1-1-12,-2 0 1,0 1 44,3 2 1,-3-2 3,1 2 0,0-2-15,0-1 0,3-1 40,-1-1-67,-2 0 41,3 3-389,-2-4 229,3 0 3,0-3 75,3-6 1,-1 2 13,2-5 0,-1 2-1,2-2 1,0 0 3,0-2 0,0 0 5,2 2 1,-3-2-10,0 3 1,0-1 83,0 3 0,1-1-70,-3 1 1,3 2 103,-3-1 0,1 3-96,-1-2 125,-2 3-74,3-2 98,-3 3 0,0 4-208,-3 0 101,3 3-64,-6-3 1,3 2 19,-1 1 1,-1-3-6,3 0 0,-2 1 111,1 1-95,-2 1 1,4-1 19,-3 0 1,0 1-14,0-1 0,-1 1 10,3-1 1,-3 0-5,0 1 1,2-1-29,-1 1 0,2-3-7,0 0 1,-1-2-30,1 3-154,0-4 114,-1 2 121,2-3-33,-1 0-3,7-3 1,-3 0 18,5-4 0,-3 1 8,0-1 0,2 1-3,-2-1 1,2 0-20,0-1 0,0 1-36,-2-2 0,2 2 42,-2 1 1,0-1-11,0 1 0,-2 0 58,3 2-29,-4-2 0,3 5 49,-2-1 17,-2 1-29,3 1-86,-6 3 1,1 1 9,-3 2 0,0 1-4,3-1 0,-3 1-17,1-1 1,0 0 6,0 1 1,0 0 17,-3 1 1,1 0-3,0 0 0,1 1-40,1 0 0,0 0 34,-3-3 1,1 2-37,0 1 0,1-3 14,1-1 6,0-1-93,0 2-10,1-2 147,3-1 1,1-4-44,1-1 1,2-2 70,2-2 0,-1-3-65,2 1 1,-3-1 40,2 0 1,1 2-20,-3-2 1,2 2 0,0-2 0,0 2-2,1-2 0,-3 2 5,0 1 0,0-1-3,0 1 1,1 0-1,-3-1 1,3 1 18,-3-1-27,3 4 37,-2-3-28,1 5 241,-1-2 80,-3 3-398,-3 6 1,1-4 108,-2 5 0,2-2-150,-2 1 1,2 1 73,-3-1 0,3-2-26,-2 1 0,0-1 58,0 2 0,-1 1 4,3-1 1,-3 0 11,1 1 0,0-1-26,0 1 1,2-2 59,-3 0 1,2 0-60,-1 0-16,-2 0 0,3 0 38,-1-1 1,0-3-268,2 1 262,1-1-7,-1-1 1,4-3 36,0-1 1,3-2-49,-1 0 1,2-1 26,0-2 0,1 1-21,-1-2 1,0 1 85,-2-2 0,2 3-64,-2-3 0,2 3 28,0 0 1,0-1-30,-2 0 0,1 0-3,-3 3 1,2 0-54,-1-1 21,2 1 1,-4 0 23,3 2 0,-2 0-8,0 2 15,-1 1 170,-1-1 0,-3 4-147,1 3 0,-1 0-38,1-1 1,1 2 35,-3-2 1,1 2-28,-1 0 0,2 0 17,-2 1 1,2-1-27,-3 1 1,2-1 46,-1 1 0,-1-1-26,2 0 1,-1 1 14,2-1 1,-2 1 3,2-1 0,-3 0-1,3 1 0,-2-1-9,2 1 1,-3-3 3,3 0 1,-1-2 19,1 0-230,2 1 177,-3-2 1,3 1-29,0-4 37,0-1 1,1-6-5,1 0 1,0 0 14,3 1 0,0 0-16,0-3 1,0 1 11,2-1 1,-1 0-7,1 2 0,-2 0 40,0 1 1,0 0-3,-3 0 0,2 3 36,-2 1-56,3-1 5,-4-1-50,2 2 51,-3 2-7,0 2 1,-1 4 18,-1 0 1,0 3-27,-2-2 1,2-2 0,-2 1 1,0 1-55,-3 1 0,3 0 54,0 1 1,-1-1-55,-1 1 0,0-1 45,2 1 0,-2 0 7,2 1 0,-2-1-18,0 2 1,0-2 20,2-1 1,-2 1-8,2-1 0,0 1 7,0-1 1,3-2 47,-2 1-49,3-4 1,0 3-72,0-2 69,0-2-25,3 0 1,-2-3 16,3-3 1,1-2 2,1 0 0,0 1-3,1-2 1,-1 0-2,1 0 1,-3 0 27,0 1 0,0 0-28,0 0 1,2 1 116,-2 0 0,0 3-100,0 0 1,-2-1 0,2-1 0,-2 2 8,0-1 0,1 3 16,-1-2 9,0 3-57,-2-2 1,-3 7 8,-1 0 0,0 3 34,0-2 0,2 0-23,-2-1 0,1 2 43,-1-2 0,2 2-30,-2 0 1,2 1 0,-3-1 0,3 0 1,-2 1 0,2-3-13,-3 0-12,4 1 1,-4 1-7,3 0 0,-1-1-7,1-1 35,1-3-61,-2 5 46,3-5-349,0 2 296,3-9 0,0 2 24,1-5 0,2 0 4,-2 0 0,2 0 17,0 1 1,0 0-26,-2 0 1,2-1 16,-2 0 0,0 0 0,0 3 1,0 0 9,0-1-14,2 1 0,-3-1-4,1 1 0,-1 0-26,0 2 1,-2-2-45,3 2 109,-2 1-65,1-3 48,-1 3-44,-1-1 217,2 1-35,-3 3 1,0 5-49,0 2 0,-2-1-64,0-2 0,-1 0 30,1 3 0,0-1-24,-2 0 0,2 1-35,-2-1 0,0 3 34,0-1 0,-2 2-92,2-2 0,-2 0 33,0 3 1,-1-1-15,1 3 0,-1-1 9,1-1 0,-1 2 24,-2 0 1,2-3-8,-1 3 1,0-2 1,-1 0 1,2 0 8,-1-2 1,1-1-6,3-2 0,-1-1-48,3-1-8,0-3 0,2 2-7,0-6 1,2 0 82,3-4 1,0-1-37,2-1 0,1-2 46,1 0 0,2 1-46,-3 0 1,3-1 42,-3-2 1,1 2-35,-3 1 0,1 2 129,-1-1 0,1 0 8,-1 1 250,-2 2-286,-1 3 0,-3 4-31,0 1 0,-3 2-95,-2 5 0,0-2 92,-2 4 1,1 0-114,-1 2 1,-1 0 91,-1-1 0,-1 1-51,1 0 0,-2 0-128,3 0 0,-3-3 78,3 1 1,-3 0-18,2 2 0,-1-1 58,1-2 0,1 2 75,1-4 1,1 3-84,-1-2 1,2-1 162,0-1-161,3-4-68,2 0 0,0-4 118,2-4 1,2 0-8,2-5 1,3-1 52,-1-2 0,3 0-69,-2 0 1,1 1 67,-1-1 0,2 1-63,-3 1 0,1 0 127,-3 2 0,1-2-102,-1 3 1,0 0 8,1 4 0,-3-1 0,0 2-5,-2 1 260,1 2-255,-6 6 0,-1-4-53,-2 5 0,-1-2 46,1 1 0,0 0-65,-1 1 1,1 1 33,-1 1 1,1-1-7,-1-1 0,1 1-65,0 1 1,-1 0 64,1 0 1,2-2 12,-1 1 1,2 0-23,-2-2-178,0 0 183,4-2 0,-1-1-29,4-3 0,0-5 7,5-2 0,-2-3-4,3-1 1,2-3 21,1-1 0,-1 0-13,0 2 0,-1 0 119,2 0 1,-3 1-74,0-1 0,-1 2 190,0 0 0,-1 4-34,0-2 0,0 2-8,-2 0 0,1 3-147,-2 0 0,-1 2 9,1 0 0,-3 1-36,2-1 137,-1 1-136,-1-2-52,-3 9 0,0-2 66,-1 5 0,-2-2-118,2-1 1,-2 1 16,0-1 0,-1 3 25,-2-1 1,2 1-4,-1 0 1,1-2 41,0 2 0,1-2-36,-1-1 0,1 1 13,-1 2 1,1-2 72,0 2 1,0-2-61,2-1 0,-1-2 171,3 1-197,-3-4 36,4 2 0,-1-4 92,4-1 0,-1-2-73,4-5 1,-1 1 66,2-2 0,3-1-57,-1-2 0,1 3 97,-3-1 0,1 2-83,-1-1 0,-2 2 80,1-1 0,-2 2-21,2 1 0,0 1 93,-3 1 85,0 3-126,-2-2 0,-1 7-65,-1 0 1,1 4-126,-4-4 1,3 2 49,-2 0 1,0 0-12,0 1 1,-2-1-58,2 1 1,-2-1 85,0 0 0,2 1-90,-1-1 1,2 1 75,-2-1 1,0-2 3,1 1 1,-1-1-16,0 2 0,0 1-31,3-1 0,-2-2-27,2 1 23,-3-4-193,4 5 217,-2-5 0,3 1 74,0-4 1,2-2-74,0-2 0,3-1 66,0 1 1,0-1-65,2-2 1,-1 2 104,-2-2 0,1 2-62,0 1 1,-2 2 21,2-1 1,-2 1 41,1-2 1,1 1-65,-2 1 0,1 2 267,-2-2-148,3 2 127,-4-1-124,4 3-54,-4 0-357,2 0 206,-3 3 0,-2-1-116,0 2 128,-3 0 1,1 3 22,-2-1 1,1-2 14,1 1 0,1-1 7,-2 2 0,0 1 13,0-1 0,2 0 14,-1-2 0,0 2 30,0-2 0,0 1-46,2-1 0,1 2 25,-4-2 1,4 0-23,-1 0 1,-1 0-14,1 3 1,-3-3 12,3 0 1,-2 1-8,2 1 9,0 0 0,0 1-3,-1-1-230,1-2 203,2 2-62,0-6 318,0 3-223,0 0 4,0-2 0,0 2-5,0-1 1,0-1-1,-3 1-114,3-1 109,-3 2-70,3-3 1,-1 3 46,-1-3-28,1 3-16,-1-2-10,2 2 93,0-9-24,2 2 1,2-8 41,2 4 0,-1-1-38,-1 3 0,-1-1 30,2 1 1,0-3-13,0 1 1,0-1 0,2 0 0,-1 2 53,1-2 0,-1 0-57,0 1 1,1-2 13,-1 2 1,1 1-7,-1-2 0,1 2 85,-1 1 1,-2-1-74,1 1 0,-2-1-41,1 1 1,2 0 4,-2 2 1,-1-2-7,-1 2 1,1 0-7,-1 0 1,1 2-12,-1-2 0,-1 2 32,1-3 1,1 3-6,-1-2 0,1 0 69,-1 0 1,-1 0-67,1 2 0,1 1 229,-1-3-170,0 2 1,0-1-2,0 1-82,1 1 1,-3-2 86,2 3-128,-1-3 105,2 2-76,-3-1 16,3 2-3,-3 0 17,3 0 11,-3 2 0,0 0-1,-3 2 0,2 0 0,-3 0 0,2 2-1,-3-2 0,3 2 0,-2 3 0,0-2-142,-3 2 0,1-2-153,-1 2 260,1-2 1,0 4-104,-1-2 94,1 2 0,-3-1 87,1 3 1,-1-2-109,3 0 1,-3-1 50,1 3 1,0-2-30,3 0 1,0-4 19,1 2-23,1-2-1,0-3 0,3-2-60,0-4 1,3-3 60,1-3 1,4-2 118,0-3 1,4 0-74,-2 0 0,3-2 82,-1 0 0,1-2-62,0-1 1,0 2 146,0-1 1,0 0 14,-1-2 1,1-1-68,0 1 1,1 0 42,-1 0 1,1 2-46,-6 2 1,3 4 50,-3 0 0,3 3-65,-2 0 0,-1 1 6,-1 3 51,-1 1-184,0 0 88,-2 3-31,-1-3 1,-3 4-147,0 1 0,-3-1 47,-1 3 0,-2 1-18,0 1 1,-1 0 36,1 1 1,-3-1-69,1 1 0,-2-1 82,2 1 1,1 1-14,-2 1 1,2-1 47,1-1 0,-1-1 2,1 0 1,-1 2 11,1-1 1,0 1-27,2-4 0,-1 2 120,3 0-121,0-2 39,2-2 0,3-2-23,1 0 1,2-2 175,3-3 0,-1 0-14,2-2 0,-1-1-21,2-1 1,-1 0-27,3 3 0,-1 0-42,-1-1 1,1 1 44,-1-1 1,1 1-26,1 0 0,-3-1-108,1 1 1,-3 1 167,0 1-225,0 3 1,-4-2-34,0 3 6,-2 0 0,-7 0 107,-6 0 1,-1 2-74,2 0 1,0 2 54,-1-1 0,0 1-110,2-2 0,0 3 97,0-1 1,2 0-3,-1 0 0,1-2 29,0 3 1,3-4 1,0 1 0,1 1 104,-1-1-135,3 0 66,-2-2 0,9 0 108,2 0 1,1 0-77,2-3 1,-2 2-2,1-3 0,1 0-14,2 0 1,0-1 6,0 3 0,-1-3-78,-2 3 0,2-2 60,-4 2 1,1-2-15,-3 1 33,1 1-179,-4 2 159,0 0-189,-9 0 0,1 0 11,-5 0 1,0 0 78,-1 0 1,-1 2-14,1 1 0,2-1 26,0-2 0,0 0 54,1 0 1,-1 0-52,3 3 1,1-3 34,1 2-34,0-1 9,0-1 146,1 0 0,4 0-81,1 0 1,2-2 86,2 0 0,3-1-106,-1 1 0,4 0 107,-2-2 0,3 3-54,-1-1 1,-1-1-8,0 1 1,-1-3-57,0 3 1,0-1-4,-4 1 0,0 2-192,1-3 151,-4 3-64,0 0 1,-3 0 91,-3 0 1,0 0-57,-4 0 1,-1 0 40,-1 0 0,-2 0-78,0 0 1,0 0 53,0 0 1,0 2-1,2 0 0,-1 0 23,1-2 1,0 0-44,3 0 130,0 0 0,-1 0-127,1 0 372,2 0-198,-1 0 68,4 0-70,-2 0-39,9 0 0,-2 0-31,4 0 0,0 0 73,1 0 0,-1-1-71,2-1 1,0 1-11,1-3 1,0 2 12,-2 0 0,0-1-2,-3 1 1,0 0 37,1 2 1,-1-3-175,-2 2 92,-1-2 0,-4 3-89,-1 0 1,-2 1 99,-2 1 1,-3 0-67,1 2 1,-4-3 49,2 2 0,0-1-31,-1 1 0,1-1-11,-1 1 0,0-3 1,2 2 0,-1 1 13,1-1 0,1 1 6,1-1-24,1-1 25,-1 2 0,2-2 78,0 1-101,2-2 334,3 3-179,3-3 10,1-3 0,2 2-21,1-3 1,1 2-33,1 0 1,-1-1-53,-1 1 1,1-1 46,1 1 0,-1 1-121,-1-3 0,1 2 66,1 0 0,0-1-80,-3 1 0,-2 0 79,0 2 1,-1-2-50,1 0 47,-3-1 37,2 3 1,-10 0-36,-1 0 0,-3 0-80,2 0 1,1 0 85,-2 0 0,2 1-128,-1 1 1,0-1 34,1 1 1,-1-1 15,3-1 1,-1 0 42,1 0-7,-1 3 63,1-3-104,-1 3 327,4-3-62,0 0-38,3 3 0,1-2-68,1 1 1,-1-1 5,4-1 1,-1 0-56,2 0 1,1 0-1,-1 0 1,1 0-84,-1 0 0,0-1 51,1-1 1,-1 1-52,1-1 0,-1-1 79,0 1-82,1-3 1,-3 4 40,0-1-27,-2-1-3,1 2 0,-4-2-1,-1 3 1,0 0-50,-5 0 0,2 0 73,-3 0 1,1 0-70,0 0 1,0 0 50,-1 0 1,0 2-45,0 0 0,1 1 25,3-1 1,-2 0 106,2 2 0,1-3 39,-2 2 162,1 0-140,1 1 1,-2 0-3,2 0-48,1-2 0,2 1-20,0-1 0,1-1-39,1 1 1,0-1 40,2-1 1,-2 0-107,2 0 0,0-1 8,0-1 1,2 1 18,-2-4 1,1 3-25,-1-2 0,2 0 47,-2 0 0,0-1 6,0 3-8,-2-3 0,3 4 13,-3-4 1,0 3-19,-2-2 49,0 2-78,0 0-86,-3 2 113,-1 0 28,-2 0-26,0 0 1,0 0 14,2 2 0,-1 0-13,2 2 1,-1-2-5,2 3 1,-2-3-19,2 2 0,-3-2-5,3 2 0,-1-1 52,1 1 1,1 0-28,-3 2 1,2-1 48,0-1-64,-2 0 46,4 3-24,-3-1 1,1-2-69,0 1-14,-1-4-10,3 2 77,6-9 1,-4 2 1,5-5 1,-4 3-3,1 2 0,-3-2 53,1 2 0,1 0 51,-1 0 241,0 3-258,-2-5-22,0 5 157,0-2-268,-2 6 1,0-1 25,-2 2-26,3 0 7,-5 2 54,2 1 1,0-1-26,0-2 1,2 2 19,0-2 0,-1-1 17,1 2 0,-1-2-33,1 2 50,1 0 0,-4-1-28,3 2 0,-1-2-4,1-2-43,2 1 43,-3 1 69,0 0-68,2 1 141,-2-4-130,0 2 117,3-3-467,-3 0 297,3-3 192,0 2-135,0-4 1,2 1 8,0-2 1,1 1 0,-1 1 0,0 1-7,2-2 0,-2 0-2,2 0 1,-2 0 3,0-2 0,1 3-19,-1 0 1,3-1 9,-1-1 1,-1-1-6,-1 1 0,1 2 18,-1 0 1,2 1 1,-1-1 1,-1 2-34,1-2 0,-3 2 24,2-3-233,2 4 220,-3-5 1,4 5-2,-3-4 1,0 3-26,-2-2 149,0 3-135,3-2 1,-3 2 266,3-1-123,-3 1 148,0-2-234,-3 6 9,3-2 0,-3 2-84,3 0 0,-1-3 75,-1 2 0,1 0-58,-1 0 23,1-1-15,1 4 1,-2-3 1,0 2 0,0-2-6,-1 3 27,3-1-27,-6 2 0,4 0 22,-2-2-39,3 2 29,-5-3 0,5 3-4,-4-2 1,4 0 9,-1-2-9,-2 2-138,3 2 126,-4 1-16,1-1 1,1-2 19,0 1 1,1-3-68,-1 2 0,1-3 59,-1 2 0,3-2-34,-2 1 69,1-1 1,0 2-67,-1-3 240,1 0-125,-1 0-51,2-3 0,0 1-9,2-2 0,-1 2-17,1-2 0,1 2-53,-1-3 1,2 1-25,-1-2 0,-1 1 19,1 1 1,-2 0-15,3-3 1,-2 3 276,3 0 0,-3 0-71,2 0 0,-2-2-118,3 2 0,-3 0 0,2 0 0,-2 2 186,2-2 5,-2 2-173,1-3 1,-1 3-54,0-2 59,3 2 1,-4-3-80,4 3 81,-4-3-225,2 5 185,0-6 1,-3 5 1,3-2 36,-3 1-49,0 1 448,0-2-381,-3 6-39,3-2 22,-6 4 0,5-2-79,-4 1 78,4 2 1,-4-5-116,3 4 1,0-3 70,2 2 1,-2-2-14,-1 3 0,1-3 31,-1 2-9,3-3 1,-4 4 5,2-2-6,1 2 0,-2-4 104,1 3-95,1-2 128,-2 3-122,3-1 0,-2 0 2,0 0 1,0-1-117,2 1 1,-1-3 113,-1 1-116,1 2 87,-2-3-154,3 4 102,-3-4-4,3 2 298,-3-3-104,8-6 1,-2 2-102,3-5 0,-3 4 44,1 1 0,-2 0-21,3-3 0,-3 2 209,2 1-198,-3-2 0,4 2 53,-2-2-134,2 2 1,-4-1 118,3 3-134,-2-3 0,1 4 102,-1-4-78,-1 4 35,5-5 1,-5 5-88,3-3 122,-2 2 1,3-1 49,-3 1 168,0 1-212,1-2 109,-2 3-79,4 0-27,-4 0-4,5 0 1,-5 0 14,4 0 0,-3 0 41,2 0 1,-2 0-1,2 0 1,-2 0-7,3 0 0,-3 0-35,2 0 0,0 2-84,3 0 1,-3 0 83,0-2 1,1 0-62,1 0 1,1 0 59,2 0 0,-2 0-93,1 0 1,0 0 77,1 0 0,-2 0-13,2 0 0,-2 0-39,-1 0 0,0 0 35,1 0 1,-1 0-102,1 0 129,-1 0-191,1 0 158,-1 0-176,-2 0 50,-2 0-55,-2 0 0,-5 0 121,-1 0 1,-4 0-97,1 0 0,0 1 51,1 1 1,-2-1-90,0 1 0,-2-1 104,1-1 1,1 0 25,-1 0 1,3 0-45,-3 0 0,2 0 2,-1 0 1,2 0 11,-1 3 1,2-3-91,1 2 188,-1-1 0,2 0-74,0 1 211,3-1 264,2 2-70,2-3-221,2 0 1,2 0 75,1 0 0,0-3-60,1 1 1,0 0-54,0 2 1,1 0 6,0 0 1,0 0-127,0 0 1,-1-2 42,2 0 0,-1 0-17,2 2 1,-4 0 16,2 0 0,0 0-16,0 0 0,-1 0-50,-1 0 110,-1 0-178,3 0 0,-1 0 78,0 0 0,-1 0-83,0 0 0,-3 0 57,0 0 0,-2 0-81,3 0 152,-1 0 0,2 0 9,1 0 1,-3 0 26,0 0 0,-2 0-87,3 0 165,-4 0 1,3 0 35,-2 0-158,-1 0-105,1 0 0,-7 0 77,-1 0 0,-2 0 10,2 0 1,-1 0 4,1 0 0,-1 0-6,1 0 0,-3 0-23,1 0 0,-3 0 34,3 0 0,-3 0-178,2 0 0,-1 0 66,1 0 1,-1 0 40,1 0 0,-2 0 141,3 0 0,-1-2-121,3-1 1,-1 1 115,1 2 0,2 0-66,-1 0 310,4 0 1066,-2 0-1290,9 0 0,-4 0 8,4 0 0,-1 0-115,2 0 1,-1 0 110,1 0 1,-1 0-93,0 0 1,1 0 56,-1 0 1,1 0-77,-1 0 1,0 0 5,1 0 1,-1 0-8,1 0 1,-1 0-26,1 0 0,-1 0 63,0 0 1,1 0-46,-1 0 1,-2 0 37,1 0 0,-1 0-17,2 0 1,-1 0 2,-1 0-66,-3 0 1,4 0 18,-2-2 0,-1 1-68,1-1 146,-3 1 30,3 1-60,-3-3 1,-1 2 59,-1-1-40,2 2 1,-4 0 0,2 0 0,0 0 166,-2 0-160,3 0 138,-5 0-107,2 0-20,-2 0 26,0 0-47,-1 0-100,1 0 132,-1 0-28,1 0 0,0 0-9,-1 0 1,3 0 125,0 0 0,1 0-116,-1 0 0,2 0 52,-2 0 1,2 0-31,-3 0 1,3 0-30,-2 0 0,2 0-6,-2 0 0,1 0-13,-1 0 1,2 0-40,-2 0 1,2 0 59,-3 0 0,3 0 73,-2 0 0,2 2-71,-3 0 73,4 0-63,-5-2 0,5 0-41,-3 0 1,1 0 25,-1 0 1,2 0-2,-2 0 1,2 1-220,-3 1 220,4-1-97,-5 1 69,3-2 1,-2 0 26,1 0-39,3 0 32,-5 0-62,5 0 31,-4 0 0,4 1-153,-1 1 166,-2-1 0,3 2-15,-4-3 1,4 0 1,-3 0 46,2 0-47,2 0 1,-4 0 37,2 0 4,1 0 7,-2 0-1,1 0-29,1 0 179,-2 0-163,0 0 13,2 0-6,-1 0-16,-1 0 8,2 0 717,-2 0-571,9 0 1,-2 0-96,5 0 1,-4 0-19,-1 0 1,0 0-29,3 0 1,-1 0 60,0 0 0,2 0-64,0 0 1,0 0 28,3 0 1,-3 0-81,3 0 0,-1 0 41,1 0 0,1 0-9,-2 0 0,2 0-30,-2 0 1,2 0 58,-4 0 1,3 0-137,-2 0 1,1 0 70,-1 0 1,-1 0-43,-1 0 1,-1 0 60,1 0 0,-1 0-2,1 0 0,-1 0-15,0 0 1,3 0-2,-1 0 1,1 0 21,-3 0 1,1 0-15,-1 0 0,1 0-6,-1 0 0,1-1 13,2-1 0,-2 1 11,1-1 1,0-1-14,-2 1 1,0-1 78,1 1 0,-1 1-19,1-1 23,-4 2 102,3 0-157,-5 0 58,1 0-109,-7 2 0,3-1 49,-5 1 0,2 1-5,-1-1 0,-3 2-18,1-1 0,-2 1-9,2-2 0,0 1-123,-3-1 1,1-1 82,0 1 0,-2 1-98,1-1 0,1 1 71,-1-1 0,1-1 58,0 1 1,-2-2-28,4 0 1,-1 0 74,3 0 1,-3 0-7,1 0 0,1 0 251,3 0-28,0 0 0,-1 0 81,1 0-7,3 0 99,-2 0 0,8 0-303,1 0 0,2 0-177,-2 0 56,1-2 1,1 1-86,1-1 0,-1 1-31,-1 1 0,-1 0 41,1 0 1,-1 0-212,1 0 218,2 0 1,-2 0-12,1 0 1,0 0-24,-2 0 67,0 0 0,-1 0-64,-1 0 50,-3 0 142,2 0 1,-8 0 46,-1 0 1,-2 0-73,2 0 1,-2 0 37,0 0 0,1 0-30,-2 0 0,2 0 4,1 0 0,-1 0 7,-2 0 0,2 0-24,-2 0 0,2 0 73,1 0 1,-1 0-68,1 0 0,0 0 68,-1 0 0,1 0-58,-1 0 1,1 0 8,-1 0 1,1 0-49,0 0 1,1 0-9,1 0 1,0 0-1,-3 0 1,1 0 35,0 0 1,1 0-90,1 0 1,0 0 71,-3 0 0,3 0-176,0 0 158,0 0 1,-3 0-60,1 0 1,1 0 36,1 0 0,2 0-1,-2 0 0,2 0-8,-3 0-2,4 0 55,-5 0 1,5-1-55,-4-1 199,4 1-162,-2-1 1,2 2 172,-1 0-159,2 0 8,-3 0-52,0 0-143,2 0 125,-2 0 36,1 0-49,1-3 11,-2 2 306,3-2-236,-3 3 82,2-3-99,-1 3 29,2-3 47,0 0 282,0 2 353,0-2-652,2 3 0,0 0 5,2 0 0,-2 0-29,3 0 0,-3 0 44,2 0-98,0-2 0,3 1 112,-1-1-87,0 1 1,1 0 29,-1-1 1,1 1-141,-1-1 127,1 2 1,-1-3-61,0 1-46,1 0-9,-1 2-161,1 0 237,-1-3 0,-2 3-30,1-3 19,-4 3 0,3 0 3,-2 0-43,-2 0 121,6 0-34,-5 0 164,2 0-151,0 0-28,-3 0 0,4 0-85,-2 0 99,-1 0-98,1 0 74,1 0 1,-1 0-23,2 0 87,-3 0-22,5 0 1,-4 0 22,2 0-47,-3 0-108,5 0 0,-5 0 101,4 0 1,-3 0-80,2 0 1,-2 0 54,3 0-22,-4 0 20,5 0 0,-5 0-3,3 0 0,-2 0 119,3 0-113,-4 0 0,3 0 94,-2 0-67,-1 0-50,4 0 1,-3 0 45,2 0-127,-3 0 98,5 0-9,-5 0 33,5 0-24,-6 0 1,4 0 47,-2 0-51,-1 0 14,2 0 5,-1 0 10,-1 0 1,3 0-24,-2 0 6,-1 0 0,2 0 8,-1 0-10,-1 0 21,2 0-18,0 0 13,-3 0-9,3 0-98,0 0 86,-2 0 0,2 0-18,-1 0 28,-1 0 1,3 0-19,-2 0 91,-1 0-87,1 0 143,1 0-118,-2 0 0,3 0-54,-2 0 38,-2 0 1,4 0-24,-2 0 30,-1 0 0,2 0-3,0 0-2,-3 0-14,6 0 123,-5 0-100,4 0 0,-3 0 23,2 0-19,-3 0 0,3 0-2,-2 0 1,0 0 27,2 0-19,-3 0 19,5 0 1,-5 0-26,4 0 0,-3 0 37,2 0 1,-2 0-31,3 0 1,-3 0 2,2 0 1,-2 0-15,2 0 1,-1 0-3,1 0 0,-2 0-351,2 0 221,0 0-530,3 0 1,-1 0 293,1 0 0,-3 0-1147,0 3 554,-2-3-1979,3 3 235,-4-3 1971,2 0 1,-6-3-1,0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08:45.902"/>
    </inkml:context>
    <inkml:brush xml:id="br0">
      <inkml:brushProperty name="width" value="0.05" units="cm"/>
      <inkml:brushProperty name="height" value="0.05" units="cm"/>
      <inkml:brushProperty name="color" value="#2D31FA"/>
    </inkml:brush>
  </inkml:definitions>
  <inkml:trace contextRef="#ctx0" brushRef="#br0">8 13 19913,'-2'-4'2757,"0"1"-1097,2 3-1556,-2-2 11,2 1 1679,-2-2-1165,5 8 103,-2-4-194,2 4 139,-3-5-180,2 5-268,1-1-112,3 6 1,-3-5-283,0 1 122,1 1 1,-1-2 261,1 3-387,-1-3 218,3 5 130,1 2 1,-2-4 160,0 2 0,-3-7 140,2 3-25,0 1-33,1 2-296,-2-3 0,1 0 252,-2-2-379,-1-3 0,6 12 0,-3-6 0,2 3 0,-2-3 0,0 0 0,1 2 0,-2-4 0,2 3 0,-3-4 0,4 5 0,-5-5 0,7 8 0,-7-9 0,5 7 0,-4-6 0,4 6 0,-4-7 0,3 7 0,-2-6 0,3 6 0,-3-4 0,1 1 0,-2-4 0,1 3 0,1 1 0,-1-3 0,2 6 0,-4-9 0,6 11 0,-6-10 0,7 11 0,-8-12 0,6 8 0,-3-3 0,0-1 0,1 2 0,-3-5 0,2 4 0,1 1 0,-1-2 0,2 3 0,-4-6 0,4 6 0,-2-3 0,-1-1 0,4 6 0,-5-9 0,6 12 0,-5-10 0,3 7 0,-3-7 0,5 9 0,-5-8 0,4 5 0,-3-3 0,3 5 0,-2-4 0,2 2 0,-4-4 0,6 8 0,-5-7 0,4 6 0,0-1 0,-2-2 0,-2-3 0,2 2 0,-2-2 0,-1-3 0,6 10 0,-7-11 0,6 10 0,-5-8 0,3 5 0,-2-5 0,2 6 0,-3-7 0,3 6 0,-1-3 0,-1 0 0,0 0 0,-1-3 0,2 4 0,-2-5 0,5 11 0,-3-6 0,4 6 0,-3-3 0,-2-5 0,2 3 0,-2-2 0,3 3 0,0 2 0,-4-7 0,4 6 0,-4-6 0,4 6 0,-3-5 0,1 3 0,-1-5 0,1 5 0,-2-5 0,1 3 0,1 1 0,1 1 0,1 3 0,0-2 0,0 2 0,-4-7 0,4 6 0,-6-9 0,5 7 0,-2-2 0,0-1 0,1 2 0,-2-5 0,3 8 0,-2-4 0,3 3 0,-3-4 0,1 2 0,-2-3 0,1 1 0,1 2 0,1 2 0,3 5 0,-4-7 0,4 5 0,-7-9 0,3 4 0,-1-1 0,1 0 0,0 0 0,-3-4 0,4 8 0,1-1 0,0 3 0,0-2 0,-2-3 0,-1-2 0,2 4 0,-2-5 0,2 6 0,-3-7 0,4 6 0,-3-3 0,2 3 0,-2-5 0,0 3 0,-1-4 0,-1-2 0,6 12 0,-6-11 0,7 11 0,-6-10 0,3 6 0,-3-6 0,5 10 0,-5-11 0,2 6 0,-1-3 0,3 6 0,-3-6 0,1 2 0,0 0 0,-1-2 0,1 1 0,-3-3 0,4 5 0,-4-6 0,6 11 0,-6-11 0,7 10 0,-5-6 0,2 3 0,-1-2 0,0-1 0,-2-3 0,2 5 0,-2-5 0,1 2 0,1 2 0,1 2 0,3 5 0,-1-2 0,1 2 0,-3-5 0,-2-4 0,2 3 0,-2-2 0,1 0 0,1 4 0,-2-5 0,3 4 0,-3-3 0,1 1 0,-2-4 0,5 9 0,-3-5 0,1 2 0,0 0 0,-1-3 0,1 3 0,-2-3 0,1 1 0,-1-2 0,1 1 0,0 2 0,-3-7 0,4 8 0,-2-3 0,0-2 0,-1 0 0,0 0 0,1 0 0,3 7 0,-4-7 0,3 4 0,-2-2 0,-1-3 0,4 6 0,-3-3 0,0 0 0,1 0 0,-3-4 0,6 10 0,-6-10 0,6 11 0,-6-11 0,3 3 0,0 2 0,-2-3 0,1 1 0,-1 0 0,2 0 0,-1 1 0,0 0 0,-1-4 0,1 3 0,-2-3 0,2 4 0,0-1 0,2 3 0,-2-3 0,3 5 0,-4-5 0,5 7 0,-6-10 0,7 11 0,-8-12 0,5 7 0,-2-2 0,0-1 0,1 2 0,-2-4 0,2 3 0,-1 1 0,0-3 0,2 5 0,-1-3 0,-1-1 0,0 1 0,-1-3 0,2 5 0,-2-5 0,1 3 0,-1-3 0,2 3 0,-3-4 0,2 4 0,-1-3 0,-1-1 0,2 2 0,-1 0 0,1 2 0,-1-3 0,4 7 0,-5-8 0,2 4 0,-1-3 0,1 2 0,-2-3 0,3 5 0,-2-4 0,-1-1 0,3 4 0,-3-4 0,3 6 0,-3-7 0,2 4 0,-3-5 0,0 0 0,2 5 0,1-1 0,1 2 0,-1 0 0,-2-4 0,2 3 0,0 0 0,-2-4 0,3 6 0,-1-1 0,-2-4 0,3 6 0,-4-8 0,0 0 0,3 4 0,-2-2 0,3 4 0,-2-3 0,-2-1 0,5 5 0,-5-6 0,5 7 0,-5-7 0,3 4 0,-2-4 0,1 3 0,-1-3 0,2 4 0,-3-5 0,0 0 0,2 5 0,-1-4 0,2 4 0,-1-2 0,-2-2 0,2 1 0,0 3 0,-1-3 0,2 2 0,-3-4 0,0 0 0,3 5 0,-2-3 0,1 2 0,-2-4 0,0 0 0,2 3 0,1 3 0,0-2 0,-1 1 0,-2-5 0,0 0 0,3 5 0,-2-4 0,2 4 0,-3-5 0,0 0 0,3 5 0,-3-4 0,3 4 0,-3-5 0,0 0 0,3 5 0,-2-4 0,2 4 0,-3-5-304,0 0-416,2 5 363,-1-4-796,2 4 230,-3-5-1244,0 0 0,2 3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24.97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110 103 7688,'-6'1'-389,"2"1"191,-2-2 131,3 3-600,-4-3 402,1 0 1,1-2 262,1 0 0,1-1 2,-2 1 0,2 1 106,1-1 0,-1 1-38,-1-1 27,-2 1 0,4-3 91,-2 2-134,3 2 0,-2-4 183,3 2-158,0 1 683,0-2-295,3 0 104,0 3 0,4-3-201,-1 3 1,1 0 28,-1 0 0,0 0 16,1 0 1,-1 1-149,1 1 0,1-2-28,1 3 1,2-2-30,0 1 0,2-1 101,2 1 1,-2-1-115,2-1 1,1 0 51,-1 0 1,0 0-86,-2 0 1,-3 0-13,1 0 0,-3 0 18,0 0 0,-1 0 11,0 0-223,-4 0 0,0-1 60,-3-1 1,-3 1 16,-1-1 1,-2-1 17,-3 1 1,-2-2-116,-3 2 1,-3-1-77,-2 3 0,0-2-59,2 0 0,-1 0 0,1 2 1,-1-2 130,1 0 0,1 0-139,3 2 1,0-1 5,1-1 0,-1 1 239,3-1 0,0 1-167,4 1 601,0 0-102,-1 0 143,4 0-270,0 0 1,8 0 15,1 0 1,4 0-66,-1 0 1,0 1 77,0 1 0,0-1-41,1 1 0,3 1 58,-3-1 0,5 0-82,0-2 1,0 2-150,0 0 1,-1 0 70,1-2 1,0 0-155,0 0 0,0 0-4,-2 0 0,-1 0 108,-1 0 0,-2 0-214,-2 0 119,-1 0 268,-2 0 1,-2 0-133,-4 0 1,-3 0-91,-3 0 0,-2 0 6,-3 0 0,-2 0-133,0 0 1,-4 0-14,0 0 0,2 0 107,-2 0 1,1 0-301,-1 0 1,2-2 114,2 0 0,2 0-82,0 2 1,1-2-53,1 0 262,2 0 0,3 1-36,-1-1 261,4 1 30,0-2-193,3 3 1,5 0 17,1 0 0,4 0 21,-1 0 1,2 0 10,0 0 1,1 0-21,1 0 1,2 0-33,3 0 1,0 0-48,1 0 1,1 1-21,-1 1 0,0-1 84,0 1 1,-2-1 26,-2-1 0,-5 0 415,-1 0 0,-2 0 1682,-1 0-1440,-2 0-189,-1 0-480,-9 0 0,-1 0-118,-6 0 0,0 0-114,-2 0 1,-2 0 109,-2 0 1,2 0-163,0 0 0,2 0 67,-2 0 0,3 0-4,-1 0 0,1 0-11,1 0 1,3-3-128,2 1 0,1-1 70,0 1-32,1 2 345,2-3-82,1 0 1,4 2 240,1-1 0,0 1-126,5 1 0,-2 0 110,3 0 0,2 0 67,1 0 1,1 0 101,1 0 1,3 0-82,1 0 0,-1 0 21,1 0 1,0 2-212,0 1 0,1-1 81,-1-2 0,-1 0-243,-1 0 1,-2 2 71,0 0 1,-1 0-82,-1-2 0,-4 0-84,-3 0 112,-2 0-47,1 0-5,-9 0 1,2 0 96,-5 0 1,1 0-146,0 0 1,-2-2 80,-3 0 0,-1 0-117,0 2 0,-3-1 42,-2-1 1,0 1-44,-1-1 1,1-1-74,0 1 1,2 0 30,0 2 0,2-1 50,0-1 1,3 1 26,1-1 0,2 2 223,2 0-252,1 0 322,-1-3 30,4 2-176,0-2 188,3 3-145,6 0 1,-4 0 125,4 0 1,0 0-39,3 0 0,-2 0 58,1 0 1,2 0-34,1 0 0,1 0 8,1 0 1,0 1-65,-1 1 1,2-1-35,1 1 1,-1 1-69,3-1 1,-2 1 99,0-1 0,-2-1-135,0 1 0,-3 0 147,-2 1-147,2-1 0,-2-2 71,0 0 1,-3 0-311,-1 0 6,-2 0 316,1 0 0,-8-1 3,1-1 0,-3 1-63,3-1 0,-4 1-15,-1 1 1,-1-2 39,1 0 0,-2 0-160,3 2 1,-3 0 52,3 0 1,-4-2-64,1 0 0,2 0 135,-2 2 1,1 0-46,-1 0 1,0-1 54,2-1 0,-1 1-52,1-1 1,0 1 29,0 1 0,2 0-7,-2 0 0,2 0-33,1 0 0,2 0 60,-1 0 0,3 0-20,-2 0 126,3 0 171,-2 0-204,8 0 1,-2 0-36,3 0 41,-1 0 0,1 0-2,1 0 0,-1 1 146,1 1 1,0-1-101,1 1 0,0-1-43,3-1 0,-3 0-4,3 0 1,-2 0 49,1 0 0,-1 0-20,2 0 1,-3 0-27,3 0 0,-3 0 27,3 0 0,-2 0-21,1 0 1,-2 0-27,1 0 0,0 0 28,-1 0 1,1 0-62,-3 0 0,1 0 55,-1 0 0,1 0-56,-1 0 1,0 0 45,1 0 0,-1 0-107,1 0 1,1-1 69,1-1 0,-1 1-16,-1-1 1,0 1-2,1 1 1,0 0 22,0 0 1,-1 0-46,0 0 0,-1 0 39,1 0 1,-1 0-61,0 0 1,1 0 54,-1 0 1,1 0-47,2 0 1,-2 0 25,2 0 1,0 0-9,-1 0 1,1 0 14,-3 0 1,1 0-8,-1 0 1,1 0 115,-1 0 0,-2 0-67,1 0 1,-4 1 150,1 1-79,-1-1-90,-1 2 0,-3-3 18,-1 0 1,-1 0-126,-1 0 1,1 0 108,-4 0 1,-1 0-182,0 0 0,-2 0 84,-1 0 0,0 0-127,0 0 1,0-3-18,-2 1 0,1 0 81,-1 2 1,2 0-49,0 0 1,0 0 38,0 0 0,0 0 93,0 0 0,3-1-75,-1-1 1,3 2 101,0-3 0,3 3-78,0 0 1,3 0 204,-2 0-57,3 0 107,-2 0-179,8 0 0,0 0 180,3 0 0,-1 0-96,0 3 0,1-3 132,1 2 0,0-1-35,0-1 1,-1 0 11,2 0 1,0 2-91,1 0 1,1 1-19,-1-3 1,1 2-9,1 0 0,0 0-12,-1-2 0,1 2-102,0 0 1,0 0 57,0-2 0,0 1-57,-1 1 0,1-1 42,0 1 1,-2-1 103,-1-1 0,-2 0-74,1 0 0,-2 0-25,-1 0 0,1 0-22,-1 0 0,-2 0-2,1 0 0,-3 0 15,2 0 1,-2 0 29,3 0 0,-3 0-51,2 0 24,-3 0 99,5 0-92,-5 0 1,2 2 109,-1 0 22,-1 0-12,2-2 1,-6 2-110,-1 0 1,-2 1 29,0-3 0,-3 0-95,-2 0 0,1 0 82,-1 0 1,0 0-184,-1 0 1,-1 0-17,0 0 0,0 0-9,0 0 0,1 0 3,-1 0 1,0 0 106,0 0 1,2-3 57,1 1 1,1 0-91,-2 2 1,4 0 185,-2 0 0,4 0-93,1 0 148,2 0 36,-1 0 1,11 0-108,0 0 1,4 0 63,-3 0 0,2 0-61,0 0 0,1 0 160,1 0 1,0 0-30,0 0 0,-1 0-56,1 0 1,-1 0-76,-1 0 1,1 0-85,-1 0 1,-1 0-38,0 0 0,-2 0 72,1 0 0,-1 2-42,0 0 0,-1 1 47,2-3 0,-2 0 0,-1 0 0,1 0-11,-1 0 1,1 0 22,-1 0-63,1 0 1,-1 0 0,0 0 1,-1 0-178,-1 0 205,-3 0 136,5 0-161,-5 0 93,2 0-82,-9 0 0,2 0-33,-5 0 1,0 0 0,0 0 0,-1 0-73,1 0 0,-2 0 107,3 0 1,-4 0-103,2 0 1,0 0 70,-1 0 0,1 2-44,-1 0 1,0 0 18,2-2 1,-1 0-57,1 0 1,1 0 32,1 0 1,3 0-132,0 0 265,-1 0 0,1 0-178,0 0 437,2 0-207,0-3 0,4 2 48,3-1 0,0-1-17,2 1 1,-1 0 20,1 2 0,0-2-36,1 0 0,-1 0 3,2 2 1,0 0 3,0 0 1,-1 0-36,-1 0 1,0 0-102,1 0 0,0 0 83,0 0 1,-1 0-108,0 0 0,-1 0 65,0 0 1,1 0-71,-1 0 0,1 0 20,-1 0 1,1 0-271,-1 0 180,3 0 0,-2 0 56,2 0 150,-2 0-151,-1 0 291,-2 0-189,-1 0 0,-4 0-15,-1 0 1,-2 0-16,-2 0 1,0 0 3,-1 0 1,1 0-109,-1 0 0,-1 0 66,-1 0 0,0 0-121,0 0 0,2 0 68,-1 0 1,-2-2-63,2-1 0,-1 1 85,3 2 0,0 0 62,-1 0 0,1 0-23,-1 0 1,1 0-99,-1-2 226,1 1-109,0-2-146,-1 3 108,4 0 103,0 0 0,4 0-81,1 0 1,-1 0 180,3 0 1,1 0-51,1 0 0,0 0 53,1 0 0,-1 0-82,1 0 0,-1 0-24,1 0 1,-1 0-62,0 0 1,1 0 78,-1 0 0,-2 1-164,1 1 116,-1-1-177,2 1 150,1-2 1,-3 0-3,0 0-5,-2 0 10,1 3 0,-3-2-32,3 1 40,-3-1-124,3-1 111,-9 0 0,2 0-9,-4 0 1,0 0-1,2 0 0,0 0-20,-1 0 1,1 0 21,-1 0 1,1 0-109,0 0 1,-1 0 63,1 0 1,-1 0-78,1 0 0,2-2 83,-1-1 1,3 1 28,-2 2-14,2 0 24,-3 0 139,4 0 0,-2 0-59,3-2 115,0 1-164,3-2 0,1 3 294,2 0-261,0 0 1,1 0 8,-1 0 1,1 0-16,-1 0 0,3 0-8,-1 0 0,1 0-35,-3 0 0,-2 0 41,1 0 0,-1 0-60,2 0 44,1 3 0,-1-2-86,1 1 48,-4-2 1,2 1-21,-3 1-42,1-1-180,-3 2 1,-3-3 156,-2 0 0,0 0 55,-2 0 0,1 0 6,-1 0 1,-1-2-37,-1-1 1,1 1-2,1 2 1,1 0-103,0-2 88,-1 1 0,1-2 117,-1 3 0,3-2-142,0 0 264,2 0-150,-3 2 190,4-3-120,-2 2 421,3-2-397,3 3-119,0 0 1,4 0 65,-1 0 0,1 2-156,-1 0 129,1 1 0,-1-1-69,0 0 53,1 0 0,-2-1 7,0 1 0,0-1-20,0 1 0,-2-2 14,2 0 0,-3 2-11,2 1 0,-2-1 17,2-2-22,-2 0 11,4 0 1,-5 0-4,3 0 2,-2 0-2,1 0 23,-1 0-18,-1 0 35,2 0-41,0 0 7,-3 0 1,6 0-4,-5 0 0,2 0-4,0 0 131,-3 0-115,3 0-37,0 0 36,-2 0 0,2 0-258,-1 0 182,-1 0 1,2-1-5,-3-1 204,0 1 240,0-2 0,-3 3-270,-1 0 0,-2 0-66,0 0 1,-1 0-29,1 0 1,0 0-120,-1 0 1,-1 0 16,-1 0 0,0 0 71,0 0 0,2 0-104,-1 0 1,0 1 101,2 1 1,0-1 1,-1 1-32,1-1 1,-1-1 99,1 0-41,2 0 29,-1 0 27,1 0-65,-2 0 0,1 0 37,1 0 1,2 0-33,-2 0 12,2 0 0,-3 0-233,1 3 54,0-3 105,-1 3 0,3-3 42,-2 0-14,3 0 83,-5 0 0,4 0-111,-2 0 327,3 3-59,-2-2 278,3 2-376,0-1 0,1-1-55,1 1 1,-1 1-95,3-1 1,-1 1 81,1-1 1,0 0-55,3 2 1,-1-2 51,0 2 0,2-1-105,0 1 0,-1 0 54,2 2 0,0-1-13,0-1 1,1 0-66,-1 3 1,-1-1 80,-1 1 0,-1-3 3,1 0 0,-1 0-13,0 0 15,-2 2 0,0-6-21,-2 3-33,-2 0 1,0-2-9,-4 1 1,-2-4 44,0 0 1,-3-2-106,-2 2 0,1-3 93,-1 1 0,1 0-131,-3 0 0,2 0 111,1-3 1,2 3-65,-1 0 0,1 0 41,0 0 0,3-1 120,-2 3 0,3-1 69,0 1 396,-2 1-266,5-2 0,-1 3 132,4 0-199,2 3 0,2-2-31,1 4 0,0-1-51,1 2 0,0 0 18,3-2 1,-2 2-89,1-2 0,0 1 3,1 0 1,1 0-108,-1 0 0,0-2-78,0 1 1,0-2 127,-2 3 0,1-4-181,-1 1 154,2-1 0,-4-1-71,2 0 1,-5-1 52,-2-1 39,-1-1 0,-4-4 2,-4 1 1,0-1 10,-4 1 0,1 0-124,-3-1 0,0 1 62,0-1 1,0 1-81,1-1 1,1 2 60,0 1 1,3-1 37,0 2 0,1-1-102,0 2 433,4 0-62,-3 2 42,5 0 1,1 3 0,4 0-72,2 4 0,1-1 21,2 0 1,-2 1-93,2-1 0,0 1-106,-1-1 1,4 0 67,-1-2 0,0 1-144,0-3 0,1 3-12,-2-3 1,0 0-18,-2-2 1,-1 0-26,0 0 1,-3 0-24,0 0-21,-2-3 0,1-1 66,-3-2 0,-3 0-18,-2-1 1,0 1 54,-2-1 0,1 1-13,0-1 1,-3 1-33,0 0 66,1-1 1,1 2 52,1 0 1,0 0-134,2 0 252,-2 2-124,3 1 436,-1 2-16,1 0 44,3 0-361,0 2-84,0 2 0,1 2 63,1 1 0,1-3-229,1 0 0,2-1 38,-2 1 1,0-3-6,0 1 1,0 1 97,3-1 1,-3 0 12,0-2-8,1 0 17,1 0-231,1 0 200,-1 0-116,-3-2 99,0-2-104,-3-2 0,0-1 98,-3 1 0,2 2-48,-3-1 0,2 3 97,-3-2 0,3 2 6,-2-3 1,3 3-118,-2-2 32,0 3 22,2-5 17,-2 5 552,3-2-510,0 9 0,1-5 403,1 4 1,0-2-193,2-1 1,-2 3 26,2-3 0,-2 1-77,3-1 1,-3-1 73,2 1 0,-2 1 108,2-1-148,-2 0-508,4-2 162,-6 3-1683,3-3 1362,-3 3 1,-3-3-685,-1 0 0,0 0 484,0-3 0,1 2-1324,-2-3 1,0 2 1995,3-3 0,-3 1 0,2-2 0</inkml:trace>
  <inkml:trace contextRef="#ctx0" brushRef="#br0" timeOffset="2853">706 58 5877,'0'-4'979,"0"2"1,0 1-764,0-1 139,0 1-248,0-2 220,0 0-265,0 3 139,0-3-169,0 0 159,0 2 13,0-2-21,-3 3-9,3 0-318,-3 0 198,3-2-52,0 1 111,-3-2 280,2 3-193,-1 0 286,-1 0 9,2 0 1244,-2 0-1848,9 0-44,-5 0 106,5 0 2,-6 0-5,0 0 34,0-3-130,0 2 222,0-1-65,0-1-51,0 2 1,-1-2 46,-1 3-17,1 0 0,-2 0-3,1 0 28,1 0-18,-2 0 14,0 0-4,3 0-4,-6 0 190,5 0 149,-2 0-180,0 0-165,3 0 462,-3 0-443,9 0 22,-5-3-2,8 3 14,-9-3 0,4 3-40,-2 0-9,-1 0 1,2-1-16,-1-1 42,-1 1-136,2-2-177,-3 3 271,-6 0 1,4 0-6,-4 0 0,3 0-30,-1 0-141,2 0 187,-4 0 0,5 0-1,-3 0 99,2 0 0,-1 0-127,1 0 75,1 0 1,-3 0-37,2 0 1,1 0 0,-2 0 21,1 0-16,1 0-30,-2 3 1,2-2-28,-1 1-200,2-1 214,-3-1-331,0 0 75,2 0-590,-2 0 293,1 0-433,1 0-1771,-2 0 1718,0 0 1069,2 0 0,-1 0 0,2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05.245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76 46 7599,'0'3'2260,"0"0"-2061,0-3-297,0-6 1,0 4 94,0-4 0,0 4 13,-2-1-62,1 0-9,-5 2 286,5-5-22,-4 6-6,4-6-86,-5 5 0,5-2 16,-3 3 385,2 0-211,-3 0 1,1 0 272,-2 0-298,2 0 1,-2 3 18,2-1-385,1 3 104,-3-5 1,6 6 84,-2-2 24,-2 2 0,3 1-269,-1-1 0,2-2 107,2 0 1,2 0-104,2 0 0,1-1 18,2-3 0,-1 0 106,3 0 1,-4 0 4,2 0 1,0 0 3,0 0 1,-1-1 11,-1-1 1,-1-1 12,1-1 1,-3-2-1,-1 2 78,0-1 0,-1-2-22,-2 1 0,0 1 41,0 1 1,0 1-67,-2-2 1,-2 0-265,-2 3 0,-1-2 127,1 2-456,-1 0 547,1 2 1,-1 0 64,1 0 0,0 0 306,-1 0-266,4 0 1,-2 0 91,3 2-75,-3-1 0,3 3 76,-2-2-69,2 1 1,0 4-62,2-1 0,0-1 0,0-1 1,0 0-67,2 3 0,2-3 76,2 0 1,1 0-80,-1 0 1,3 1 59,2-3 1,-1 0-53,1-2 0,-3 0-14,0 0 1,1 0-5,0 0 0,0 0-50,-3 0 1,0-1 81,1-1 0,-4 1 0,0-3-199,0 1 118,-2-2 1,1 2 34,-4-3 0,0 1-38,-2 1 0,0 3 45,-3-2 1,0 2 3,-1-1-4,1 1 0,-5-2 0,4 3 173,0 0-168,-2 0 1,3 0-10,-2 0 342,2 0-155,1 0 430,2 3-350,-2-2 1,4 5-113,-3-2 1,3 2-16,4 0 0,0-2-85,2 0 1,1 0-17,3 0 0,2 1 54,0-3 1,3 1 105,-3-1 0,2-1-102,1 1 0,-1-1 12,-1-1 1,1 0-9,-1 0 1,-2-2-118,0 0 0,-2-3 1,-1 1-62,1 1 1,-4-3 102,-1 2 0,-1 0-1251,-1 0 534,0 2 445,-3-3 0,0 4-2845,-4-1 3112,4 1 0,-6-2 0,2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1.45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418 668 7688,'0'-4'-595,"0"-1"0,0 3 1231,0-2 1,0 2-382,0-2 1,-2 1 160,0-1-174,-1 0 174,3-3-282,-2 1 0,1 2 248,-1-1 33,1 4-121,-2-2-295,2 3 0,-1 1-37,2 1 78,0 2 0,0 3-25,2 1 0,1-1 97,2 2 0,0 1 142,0 1 0,-2-1-126,1 0 1,1 0-117,1 1 1,0 0 84,1-2 0,-3 2-222,0-3 1,-1 1-73,1-3 0,-2-2-384,2-2 440,-2-1 0,1-2 7,-3-1 0,-1-3 53,-1-3 0,-2-2-83,-2-3 0,-1-2 185,1 0 0,-1-1-52,1 1 0,0 3 144,-1-1 1,1 0 22,-1 2 1,2 0 93,0 0 1,0 2 76,0 3 1,3 1 134,-1 1-93,0 3-101,2-2 128,-2 3 0,3 3-233,0 1 1,0 4-28,0 0 1,2 3-111,1-3 0,1 4-66,-2-1 1,3 0 62,-1 0 0,0 1-43,0-2 0,0 2 93,3-1 1,-3 1 73,0-2 0,0 0-95,0 1 0,1-3 33,-3 0 1,3-3-684,-3 0 466,0-4 0,-2 1 14,0-4 0,-1-4 80,-1-2 0,-2-4-112,-2-1 1,0-1 94,-1-3 1,1 2 4,-1-2 1,1 1 52,0-1 1,-1 1 150,1 3 1,1 0 253,1 1 0,1-1-172,-2 3 0,3 3 74,2 2 0,-3 3 130,1-2 87,0 2-172,2 0 1,0 7-238,0 1 1,2 2-121,0-2 1,1 1-81,-1-1 0,-1 1 69,1 2 1,1 0 66,-1 2 1,3 1 20,-1-1 1,0 0 58,0 0 0,0 1-70,0-2 0,2 1 12,-2 2 1,1-4-9,-1 4 0,2-4 20,-2 2 0,0-3-288,0 0 212,-2 0-684,0-5 488,-2 0 0,0-4 175,0-1 1,-2-4-46,-3-2 0,0-4 105,-2 2 1,1-2 3,-1-1 0,1 2-102,0 0 1,-1 1 113,1-3 1,1 2-32,1 1 1,1 1 147,-2-2 1,0 3 105,3 0 118,-3 1-187,5 0 279,-3 4-86,3 0-351,0 9 1,0-2 6,0 4 0,2 0-156,0 1 0,2 0 19,-2 2 0,3 1 88,0-1 0,-2-1-62,1 0 0,0-1 34,0 2 0,2-3-20,-2 3 1,1-3 29,0 3 0,0-3-68,0 0-38,0 2 1,0-3 102,-1-1-690,-3-2 485,2-4 0,-3-3 241,0-1 0,-3-4-87,-1-1 0,-1-1 163,1 1 1,-2-2-71,2 3 0,-1-2 47,0 2 1,0 1-54,0-2 1,2 2-14,-1 1 0,0-1-4,0 1 0,-1-1 23,3 1 49,-3 0 1,3 0-97,-2 2 591,3-2-376,-2 5 1,3-1 230,0 4-348,0 2 0,2 3 43,0 1 1,2 0-186,-2 3 0,3-2 65,0 1 0,-2-1-87,1 2 1,0-3 75,0 3 0,2-3-56,-2 0 1,1 1 8,0 0 1,0 0 43,0-3 0,-2 0 17,1 1 1,-1-2 5,1 0 0,-2 0 5,2 0-7,-2-2-457,0-1-49,-2-2 380,0-5 128,-2 0 1,-1-4 15,-1 3 1,-1-1-83,2 1 1,-2 0 31,1-1 1,1 1-14,-2-1 1,3 1 122,-2-1 0,2 1-83,-3 0 1,2 1 99,-1 1 0,0 2-99,2-2 1,1 2 321,-1-3 235,1 4-187,-2-2-272,3 3-17,-3 0 1,4 2-111,1 0 1,-2 3 225,3 0-158,0 0 1,-1 2 24,2-1 1,-2 0-125,2 1 0,-2-1-10,3-2 1,-4 2-238,1-2 167,2 2 1,-1 0 92,1 0 1,0-1 25,-2-1 1,-2-2-28,3 2 1,-2-2 25,1 3-28,-1-4 0,2 3-109,-3-2-8,0-1-207,0 1 1,-2-7 235,-1-1 1,-1-2 40,2 2 0,-2 1-14,2 1 0,-3 0 49,3-2 0,-2-1 113,2 1 0,-3 1-32,3 1 1,-1 2 146,1-2 1,2 2 512,-3-3-317,3 4 53,-3-2-237,2 3-95,-2 0-17,6 3 0,-1 0-182,2 4 70,-3-1 0,4 1 102,-3-1 0,3 1-141,-3-1 0,2-2 99,-2 0 1,1 0-51,-1 0 1,0 2 51,2-2-28,-3-1 21,5 3 0,-5-5-68,1 4 1,-1-4 36,2 1 7,-3-1-669,3-1 601,-6-3 0,2 0-51,-3-1 0,1-1 2,-1 3 230,3-3-163,-5 1 0,5-2 321,-4 2 0,4 1 79,-1 0-40,1 3-246,1-3 1,2 8-58,0 1 1,1 0-75,-1-2 1,-1-2 54,1 3 0,1-3 2,-1 2 0,1-2 11,-1 3 0,-1-3 0,1 2-1,2-3 12,-4 5 1,4-3-14,-2 1 1,-1 0 7,1-2 1,-2-1 25,0 4-26,3-4 0,-2 3-146,1-2 44,-1-2-12,-1 3 88,0 0-22,0-2 159,0 2-5,-3-6-80,2-1-137,-4-2 0,3-1-37,-2 1 1,2 0 98,-2 2 1,1-2-145,-1 2 1,2-1 26,-2 1 0,2-2 166,0 2 0,-1 0-87,1 0 1,0 2 429,2-2-79,-3 2-173,2-4 1,-1 5-40,2-3-12,-3 2 1,2-1-132,-1 1 0,0 1 79,0-1-135,2-2 0,-3 3 71,3-3 1,-2 1 13,-1-1 108,1 3 92,2-5 0,-2 5 247,0-4-141,0 4-139,2-5 0,-1 5 85,-1-4-109,1 4 92,-1-5-189,2 6 1,0-4-2,0 2-111,0 1-27,0-2 109,-3 1-19,2 1 50,-2-5-2,3 5 9,-3-4 0,3 3 38,-3-2-48,3 3-118,0-5 62,0 2 1,-1-1 43,-1 0-10,1 0 13,-2 1 1,3-2 185,-3-1 0,3 3-56,-2 0 0,1 2 58,1-3 1,-1 2 40,-1-2-49,1 0-150,-2 1 113,1-2-227,1-1 153,-2 1 1,1 0-85,0-1 0,0 3 57,2 0 0,-3 1 13,1-1 48,0 0 0,1 0 136,-1-1 1,2 3-103,-2-2-57,1 0 0,0-1-171,-1 1 139,1 0 0,-2-2-110,1 2 134,1-2 0,-3 3-228,2-1 245,1-2-17,-1 3 75,-1-4 1,2 3-13,-1 0-42,1 2 0,0-3 16,-1 3-123,2 0 135,-3 2-99,3-3 5,-3 2-177,2-1 362,-2 2-58,0 0 416,3 0-113,-3 0-77,3 2-279,0-1 0,0 3 7,0-2 0,1-1-155,1 4 1,-2-3 115,3 2 0,-2 0-122,1 3 1,0-1 9,2 1 1,-3-1 3,1 0 1,1 1 27,-1-1 0,3 1 0,-3-1 0,3 0 25,-1 1 0,0 0 3,0 2 1,-1-2 39,2 1 0,0-1-32,-3 0 1,2-1-101,-2 1 0,3-1 94,-3 0 1,0-1-399,-2-1 203,0-3-63,0 2 0,-1-8 325,-1-1 1,1-3-89,-4 1 1,3 1 118,-2-2 1,0 0-62,0 0 0,-2 1 55,2 1 0,1 0-55,-2-1 1,2 0-8,-2 0 1,0 1-42,0 0 1,2 1-35,-1 0-9,-1-1 1,0 1 56,0-1 0,0 3 253,3 0-205,-3-1 1,4 0 11,-3 0 1,2 2-36,0 1 0,1 1 123,-2-1 2,3 1 710,-3 1-719,3 3-42,0-2 1,2 2 87,0-1-224,0-1 0,-1 4 218,1-3-90,-1 3 0,2-2 93,-1 1-119,-1 2 0,3-3-84,-2 1 85,-1 2 0,4-2-244,-3 2 1,1-2-38,-1 1 92,-2-1 1,5 2 21,-2 1 0,-1-2 35,1 0 1,-2 0 58,3 0 1,-2 0-67,3 2 0,-3-1 211,2 1 1,-2-1-96,3 0 1,-3 1 79,2-1 1,-2 0-77,2-2-208,-2 2 0,1-3-33,-1 1 88,-1 2 152,2-6-160,-3 3 1,-1-7 179,-1 0 1,1-3-39,-4 2 1,3-3-1,-2 0 1,0-1-44,-3 0 0,3 2 21,0-2 1,0 0-10,0 1 1,-2-1 16,2 3 0,0-1-18,0 1 0,1-1 8,-2 1 0,0 0-19,3-1 0,-2 1-27,2-1 26,-3 1 0,3 0 43,-2 2 1,3 0-46,-1 2 39,-2 1-34,3-1 917,-2 2-865,3-3-92,0 2 91,0-2 202,0 0-201,0 3 300,0-3 1,1 7-380,1 0 1,0 3 31,2-2 1,-2 0 95,2 2 0,0-1-65,0 1 1,2-1-18,-2 1 1,0-1-198,0 0 0,0 3 78,3-1 1,-3 2-141,0-2 1,1 0 47,1 3 1,0-1 195,1 0 1,-3 3-100,0-3 1,0 0 121,0-2 0,1 1 72,-3 0 0,1-1-89,-1-4 0,-1 2-145,1-2 110,2-1 32,-4 3-42,3-6 275,0 6-192,-2-5 119,2 4-80,-3-4 44,0 2-334,0 0 195,0-2 10,0 1 0,0-7 135,0-1 1,-2-2-133,-1 2 1,-2-3 125,1 1 1,1-4-47,-2 2 0,1-2-20,-2 1 1,-1-1 162,1 2 1,-1-5-74,1 0 0,0 1-155,-1 3 0,1-1 99,-1 2 0,1-2 43,-1-1 0,2 2-60,0 0 0,0 3 69,1 0 1,-1-1-60,0 0 1,0 1 0,0 1 1,2 0 96,-2-2 1,1 2-83,-2-1 1,1 1 99,1 3 0,2-2 29,-2 2-15,2-2 1,-3 0-128,3 0 0,-1 1 75,1 1-227,2 0 1,-5-3 119,2 1 1,1 2-57,-1-1 1,2 2 65,-3-1-116,2-2 0,-1 4 39,1-2 1,1 2 67,-1-2 1,0 2-44,0 0 0,1 1-71,-1-1 1,1 0-139,-1-2 176,1 2 1,-3-3 8,2 3 1,2-1 17,-3 1 0,2 2 208,-1-2-259,1-2 292,-2 3-126,1-2 249,1 3-168,-2 0-136,3 3 1,1-1-274,1 2 188,-1-3 0,4 5-31,-3-2 1,0 0 48,1 0 1,-2 0 2,3 3 0,-2-1-75,3 1 0,-2-1 71,2 1 1,0-1-141,0 0 1,0 3 83,-1-1 0,2 2-57,-2-2 1,4 2 74,0 3 0,1-2-97,-3-1 0,1 0 30,-1 1 0,0 1-1,1-4 0,-3 1 118,0-3 1,-1 0-191,1 1 5,-3-4 116,2 0 1,-3-3 79,0-3 0,-1 0-70,-1-4 1,-1 1 131,-1 0 0,-2-3-75,2 1 0,-2-4 66,0 1 1,0 1-43,-1 0 0,1 1 6,-1-1 1,1 0 95,0-1 0,-1-1-110,1 4 0,0-3 93,2 3 0,-2-3-87,2 2 0,0 1 112,0 1 1,2 1-52,0 0 1,-1-1 273,1 1-410,0-1 200,-1 1-122,3 2 91,-3 2-601,3 2 133,3 2 335,-3-1-59,3 2 307,-3-3-186,0 3 144,0-2-96,0 1-14,0 1 70,0-2-691,0 2 523,0 0-10,0-3 335,0 3-257,0-8 1,0 2 6,0-3 1,-2 3-332,0-1 247,0 0 1,0-3-127,0 1 1,-1 1 42,1 1 1,1 2 71,-1-2 0,-1-1 28,1-1 0,-3 2 89,3 0 0,-1-1 111,1-1 1,2 2-62,-3-1 0,1 1 62,-1-2 1,1 1 66,-1 1-174,3 0 99,-3-3-256,0 1-80,2 0 219,-2-1-226,1 1 169,1-1 114,-2 1 0,2 2-111,-1-1 391,1 4-201,-1-5-67,2 5-133,-3-1-232,2-1 90,-2 2 0,3-4 119,-3 3 1,3-1-130,-2 1 0,1 1-58,1-4 548,-3 4-211,2-5 94,-2 5 1,3-2 118,0 1-231,0 1-163,0-2-4,0 9 0,0-4 12,0 4 1,1-3 156,1 2 1,-1-1-72,1 2 0,1 1 20,-1-1 1,2 0-31,-2 1 0,3-1 3,-3 1 1,2 1-29,-2 1 0,3 0 41,-3 0 0,2-2-253,-2 1 0,2 2 55,-1-2 0,1 1-78,-2 0 1,2-2 4,-2 2 1,1-4 87,-1-1 1,-1 0 209,1 3-119,2-4 1,-3 1-57,1-2 30,-2-1 0,0 1 142,0-4 1,0-2-103,-2-2 1,0-2 94,-2 0 0,0 0-34,0-3 0,-2 1 94,2 0 1,-1-2-6,1 1 1,-2 1-106,2-1 0,0 3 57,0-3 0,2 2-27,-3-1 0,3 2-54,-2-1 1,2 1 55,-2 0 1,2 1-116,-3-2 139,4 2 1,-3 1-1,2-1 0,1 3 232,-1 0-264,2 2 1,-1-3-17,-1 3 77,1 0-105,-2-1 123,3 2-260,-3-4 203,3 4 216,-3-2-95,3 3-315,0 6 0,0-4 299,0 4 0,0-3-128,0 2 0,0-3 174,3 2 1,-3 0-53,2 3 0,1-2 19,-1 1 0,3-1-82,-3 4 1,3 0-50,-1-1 1,0 3-58,0-2 1,0 1-190,0-1 1,1 2-726,-3-3 486,3 1-221,-4-3 386,1 1 1,-2-5 338,0-2 0,0-2-122,-2-5 1,-1 0 86,-2-2 0,0 0 6,1-1 0,-1-2 161,0 4 1,0-4-35,0 1 1,2 2-42,-2 1 0,3-2-55,-2 2 0,3-1-28,-2 3 0,1-1-40,-1 1 1,1 0 51,-1 2 120,3-2 35,-3 6 764,3-3-1018,3 9 1,-3-4 70,3 4 0,-2-3-81,1 1 113,-1-2 1,2 3 75,-3 0 1,2-2 90,0 1 1,1 1-44,-1 1 0,-1 1-94,1-1 1,1 1 20,2 2 0,-2-2-298,2 4 0,-3-1 111,2 1 0,-2 0-163,2-2 0,0 1 48,0-1 1,0 0-327,-2-3-607,-1 0 353,1-2 180,-2-1 0,0-4 230,0-1 1,-2-2-546,0-2 1,-3-1 407,1-2 0,-1 2-941,1-1 0,-2-2 181,2-1 1272,1 2 0,-3-3 0,3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8.80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116 1188 8284,'3'-4'1796,"0"1"-1071,0 0 80,-2 3-486,2-6 0,-3 4 91,0-2-19,0 3-282,0-5 83,0 2-278,0-2 91,-3 0 17,-1 2-40,1-2 18,-3 6 0,4-3 79,-2 3 1,2 0-74,-2 0 96,2 0 0,-1 0 87,1 3 0,1-2-49,-1 3 1,1 1 37,1 1 1,0 0 128,0 1-196,0-4 0,0 3-23,0-2 0,1 0 0,1 0 68,2-2 0,0 1-120,0-3 0,0 0 71,3 0 0,-1-4-117,1-2 0,-1-2-161,0-2 0,0-1 91,-2-2 1,1-2-4,-3-3 1,1 2 98,-3-1 1,0 2 1,0-2 1,-1 5-29,-1-1 0,0 2 2,-2 1 1,0 0 273,-3 4-206,1 2 0,0 1 135,-1 3-6,4 0-151,-3 3 1,5 3 216,-1 3-3,1 2-21,-2-4-170,3 5 1,-3-2 69,3 3-173,0 0 124,0 0 1,0-1-34,0-2 1,1 2-106,1-4 1,-1 1 99,3-3 0,-1 1-121,1-1 1,0-2-89,3-2 1,-1-4 35,0-3 1,1-3 58,-1-3 0,1-4 33,-1-2 0,0-4-80,-2-3 0,2 2 114,-2 1 1,0-1-6,0 0 1,-3 2 73,1 1 1,-1 5-94,-1-1 1,0 2 70,0 5 1,-3-1 3,-1 3 0,0 2 142,0 2 0,2 2 50,-2 2-2,-1-1-197,2 4 0,-2 0-154,3 3 163,-3-1 0,4 5 69,-1-4-199,-2 4 56,4-5 0,-3 3-23,3-2 77,-3 0 0,2 1 0,-1-3-156,1 1 87,1-1 1,1-2-55,1-2 1,0-2 114,2 0 1,0-3 5,3-4 1,-1-2 56,0-4 1,1 1-86,-1-1 1,1-2 91,-1 0 1,1-3-76,2 1 1,-2-2 0,1 0 1,0 0 0,-2 0-69,0 2 1,1-1 76,-1 3 0,1 0 134,-1 3-142,-2-1-3,1 3 1,-1-2 244,2 1-125,1 2 1,-2-1 82,0 1-30,0 2-126,-1-2 118,0 2-61,-2 4 93,-2-3 70,0 5-243,0-1 0,-2 4-127,-3 0 1,-1 3-127,-3-1 0,2 0 108,-1 0 0,1 0-15,0 3 1,-1-2 0,-1 1 33,1 0 0,1-1 8,1 4 1,-1-1-20,1 0 18,-1 0 22,4 4-42,-3-2 172,3 0-57,-1 2 0,-1-4-78,3 2-86,0-2 93,2-2-370,0 0 317,0-5 0,3-1 100,1-4 1,2-5-76,0-2 1,0-1 124,1-1 0,-1 0 92,1-2 0,-1 1-144,0-1 1,3 0 0,0 0 141,-2 1 0,1 0-67,-2 1 0,-1 0 182,1 1-33,-4-1 68,7 3-246,-8 0 1,4 4 39,-3 0 1,2-1 1,-2 1 0,0 2 68,-2-1-231,0 4 155,0-2 0,-2 3-80,-3 0 0,2 3 0,-2 1 8,0 2 1,0 0-11,-2 1 0,1 1-20,0 1 46,-1-1 0,3-1 12,0 2-152,-1-2 61,-1 5 1,2-5-79,-1 2 1,3-2 72,-2-1 1,2 1-5,-3-1 0,4 1-13,-1-1 175,1-2 45,1-2 41,0-2 1,3-2 0,1-3-136,-1 0 0,3-4-7,-2 1 0,2-3 42,0 2 0,1-1 247,-1 1-30,1-2-134,-1 4 1,0-5 0,1 3-109,-1-1 0,1 2 10,-1-1 0,-2 2-181,1 1 1,-3 0 64,2-1 0,-2 3 116,2 0-147,-2 2 144,1-1-163,-3 0 128,0 3 62,0-3-58,-3 6 0,-1 0-44,-2 4 0,-1-1 23,1 1 1,2-1-7,-1 0 0,1 1-71,-2 2 0,-1-2 0,1 2 77,0-2 1,1-1-77,1 1 0,2 1 38,-2 1 19,-1-1 0,1-1-16,0-1 85,2 1-69,-1-1 0,3-2-12,-2 1 1,1-1 110,-1 2-114,1-2 34,1 1-260,0-4 258,0 2 31,0-9 1,2 2 123,0-4 0,3 0-25,-3 2-56,3 0 0,-4-1-22,3 1-43,-2-1 36,4 1 1,-5 0-56,3-1 1,-2 1 58,3-1 0,-3 1-17,2-1 1,-2 1-3,2 0 1,-1 1-43,1 1 0,-2 0 0,2 0 22,-2-1 1,3 1 8,-3-2 0,1 1-26,-1 1 24,-1 3 0,2-5 14,-1 2-61,-1 1 50,2 0-201,-3 0 188,3-1-69,-3 1 51,3-3 0,-3 5 1,2-2 15,1 1-25,-1 1 26,-2-5-12,2 6 1,-1-4 29,1 2-25,-1 1 0,-1-2-31,0 1 26,0 1-32,0-2 0,2 2 4,0-1 21,0 1 1,-2-2 90,0 1-98,0 1 1215,0-2-1329,0 9 1,0-4 110,-2 4 1,1-3-106,-1 2 1,-2-2 65,0 1 1,0 2-155,0-2 0,2 2 24,-2 0 1,2-1 121,-3-1 0,2 0 0,-2 3 143,0-1 0,3 0-87,-2-2 0,2 2 101,-2-2 55,2-1-92,-1 3-56,3-6-24,-3 6 69,3-5-150,-3 2 317,3-3-35,3-3 1,0-1-63,1-2 1,2-1 61,-2 1 1,-1 0 0,2-1 123,0 1-55,0-1-85,-1 1 1,2-1-70,-2 1 1,0 0 43,0-1 0,-1 1-243,2-1 80,0 1-1,-1 0 157,-1 2-352,3-2 155,-2 3 0,0-4 3,0 1 1,-2 2 102,3-1-8,-1 1-25,2-2 1,-1 0-3,-1 2 0,-2-1-1,2 3 0,-2-3 25,3 0 0,-4 2-216,1-2 201,-1 4-6,2-5 0,-2 5-40,1-3 36,-2 2 113,3-3 1,-2 3-73,1-2 76,-1 0 1,1-1-98,0 1 0,0 2 213,-2-2-265,0 2 160,3-4-255,-2 3 1,4-4 48,-3 1-54,0 2-20,-2-1 155,3 1 24,-2 1 0,2-3-48,-3 2 0,0 0 0,2 0 186,0-1-31,0-1 7,1 0 1,-3-1-115,3 1 1,-2 2 1,1-1 1,-1 3-25,1-2 1,1 2-76,-1-2 99,3-1-10,-4 2 1,2-1 80,-3 2-91,2 1 1,0-4 0,2 3-6,-2 0 6,0-1 1,-1 2-16,1-4 38,-1 4-141,5-5 1,-6 5 116,3-3 0,-2 1-148,1-1 1,-1 2-6,1-2 127,2 2-20,-4-3 1,3 3 43,-3-2 0,1 3 105,1-2-136,-1 0 1,1 1-40,-2-2 158,0 3-93,3-5 0,-2 5 22,1-4 10,2 4-32,-4-5 1,4 5 182,-2-4-179,-1 4 1,2-4 62,0 3-46,-3-3-211,3 4 186,0-4 0,-2 2-164,4-2 1,-4 2-142,1 1 268,-1 1 0,1-3-122,0 2-70,0 2 13,1-6 2,-2 5 72,2-5 178,-3 6-101,3-3 201,-3 3 1104,3 0-1136,-6 3-95,3-3 34,-6 6-29,5-5-3,-4 5 1,4-5-128,-1 3 58,-2-2 1,3 3 67,-4-3-143,4 0 133,-2 1 0,1-2-7,0 4 0,-1-3-11,1 2 1,1-2 228,-1 2-254,-2-2 162,4 3-203,-6-1 101,5 2 0,-2 0-139,1-2-14,1 2 50,-2-5 78,3 5 1,0-5-18,0 3 0,-1-2-74,-1 0 138,2 1 0,-3-1-86,3 2 0,-1-3 5,-1 2 0,1-2-305,-1 1 206,1-1 114,1 5 1,0-6-18,-3 2-7,3-1 108,-3 2-156,3-2-25,0 2 517,0-1-269,0-1 1,-1 2 242,-1-3-105,1 0-1212,-2 0 950,1 3-28,1-2 51,-2 1 1,3-1-44,0 1 1,-1-1 87,-1 1 0,1 0 4,-1 0 1,2-1-63,0 3 8,0-2 5,-3 4 1,1-3-111,-2 3 0,3-1-33,-2-1 1,2 0 109,-1 3 0,1-3-140,-1 0 65,-2 1 0,3 1 30,-3 0 171,2 4-149,0-3 0,-1 2 115,1-3 1,-2 1-69,2-1 1,-1 1 59,1-1 0,1 3-66,-1-1 0,-1-1 10,1 0 0,0-4 0,1 5-45,-1 0 1,1 0 43,-4-2 1,4 1 89,-1-1-98,-2 0 0,3 3 229,-1 0-225,-1-1 0,2-1 1,-2-1 3,0 0 0,3 1 13,-2-1 1,-1 1-163,1-1 0,-3 1 54,3 2 1,-2-1 39,2 2 1,-3-1-56,0 2 0,0-3 1,0 3 13,1 0 1,0-1 39,-3 1 0,1-3 168,2 1-178,-1 0 5,1-2 3,-2 3-61,-1-1 77,4-2 0,-3 3-2,2-2 0,-2 0-72,0 3 1,1-2-81,1 1 0,0 1 76,-2 2 1,-1 0 94,1-1 0,0 2-36,2 1 1,-2-2 0,2 2 80,-2-1 0,2-2-124,2-1 35,-1 1 20,2-5 0,-4 4-159,3-2 105,-3 2 0,4-3 20,-4 0-176,4 2 108,-5-3 0,5 2 181,-4-2 0,3-1-151,-2 1 261,3-1-206,-5 1-17,5-4 1,-2-1 106,3-4-54,0-1 0,0-5 36,0 0-37,0 1-3,0-5 222,0 4 0,3-4-219,-2 2 225,2-2-98,0-4 1,-3 2-83,2-3 0,1 2 127,-1 0 0,3 0-119,-3 0 1,1 0-16,-1 2 1,-1 2 77,4 0 1,-4 4-19,1-2 1,-1 3 460,2 1-184,-3 3-128,3 2-84,-3 2 0,0 2-121,0 2 4,0 4 1,-1-3 98,-1 1 1,-1 2-273,-1 1 1,-1 1-271,0 1 0,0 0 221,-2 2 0,1-1-29,-1 1 1,3-2 61,0 0 1,-1 2-1,-1 0-122,0-1 0,-1-1 286,1-2 0,2 1-85,-1-1 1,3-2 173,-2 0-33,2-5-108,0 2 81,2-6-64,-3 3 0,2-6 123,-1-1 1,1-2-55,1 0 0,3-3 283,1-2 0,0-1-132,0-1 1,0 0 98,3 0 0,-1-2-83,-2 0 1,1 0 0,0 2-8,0-2 0,2 1-177,-1-1-72,1 2 152,-4 0 0,3 3-52,-2 2-78,-1 0-66,3 2 49,-5 0 0,1 1 134,-2 1-202,0 3 399,0-2-314,0 8 0,-2 0 27,0 3 1,-3 0 0,1 1-152,-2 1 0,0 3 88,-1-1 1,1 1-72,-1 0 1,3 0-285,0 0 236,0-1 1,-2 1-15,2 0 41,-2-3 70,2 2 0,0-3 158,0 2 0,2-2-44,0-2-99,-1-1-52,2-2 82,-2-1 0,3-4 0,0-2 155,0-3 1,1-1-29,1-4 1,1 0 240,1-2-154,2 1-74,-3-1 0,3-2 311,-2 0-183,2-3-11,-2 4-75,2-1 1,0 2-19,1 0 1,-3 0-92,0 0 1,1 3 60,1 2 0,-2 1-63,1 0-230,-4 1 165,5 2-166,-5 2 330,1 2-115,-2 2-160,0-1 152,0 5 1,-2-3-1,-1 4-80,0-1 0,-1 1 26,0-1 0,-1 1-116,3 2 1,-2-2 0,1 1 1,-1 2 89,2-2 0,-2 1 0,1-3 41,-1 1-9,3 2 0,-4-2 123,3 2-240,0-2 93,2-1 4,0-2 115,0-2-112,0-2 238,0-5 0,0 0-66,2-6 0,0 0 50,2-1 1,-2-1-45,3 3 0,-3-2 17,2 1 1,-2 0-137,2 0 1,-1-1 0,0 4 91,0 0 1,1-1-227,-2 0 216,3 1-40,-4 1 1,4 3-181,-3 0-31,3-1 43,-4 2 127,5 0 1,-5 1-4,3 0 1,-2-2 28,3 1 1,-4 1-58,1-1 87,2 3-49,-3-3 25,4 3 1,-4 0-54,2 0 26,-6 3 20,2-3 1,-2 4-22,3-2-1,-2-1 0,0 4 0,-2-3 0,2 2 1,-3-2 1,3 3-7,-2-3 0,3 3 1,-2-2-15,0 1 1,2 2 18,-4-2 0,3 2-143,-2 0 137,2 0 0,-3 1-8,3-1-211,-3 1 209,5-1 0,-5 0-11,2 1 1,1-1-8,-1 1 1,3-3-23,-2 0 0,-1 1 16,1 1 1,-1 0-62,1 1 1,1-3 26,-1 0 0,-1 1 1,1 1-44,0 0-22,-1 1 85,2-1 11,-2 1 0,3-3-26,0 0-1,-3-2 187,3 0-199,-3 1-20,3-2 183,0 2 1,-1-1-69,-1 0 0,1 1 164,-1-1-121,1-1 0,1 5-43,-2-2 1,1-1-8,-1 2 0,1-3-62,1 2 67,0-2 3,-3 3-134,2-4 117,-1 5-15,2-6 8,-3 6 0,2-5 79,-1 4-79,-2-4-34,4 5 1,-4-5 37,2 4 0,1-3-55,-1 2 1,-1-2-50,1 2 1,-1 0 3,1 0-3,1 2 79,-4-2 1,4 0-53,-1 0 213,-2 0-161,4 0 1,-4 1 169,2-3-167,1 3 0,-4-1 42,3 2 0,0-2-27,2 1 1,-2-3-78,0 2 1,-1-2 43,3 2 0,-2-1-97,0 1 0,0-2 133,2 2 0,-1-2-80,-1 0 158,1 1-114,-1-2 149,2 2-115,2-9 1,1 1 13,2-5 1,0 1 34,0-2 0,0 3 72,-1-3 1,2 1-67,-2-1 1,1-1 44,-1 2 0,2 0-58,-2-1 0,1 1-44,-1-1 0,2 0 42,-2 2 1,0-1 0,0 1 23,1 1 0,-2 1-108,-1 1 85,2-1-9,-4 1 1,4 0-70,-2 2 72,-1 1-2,2 0 141,-3 2 451,0-1-669,0 7 0,-1 0-75,-1 3 1,1 0 133,-1 1 0,-2-2 0,1 3-224,-1 0 0,-1-1 52,3-1 0,-2 0-158,2 0 144,-3 2-40,4-3 144,-5 2-41,6 1 27,-6-3 104,2 2 1,0-2-104,0 2 1,2-2 4,-3 1 1,3-1-371,-2-3 332,3-1 0,-3-3 81,2 0 64,1 0 1,-2-4-1,4-1 80,1-3 0,0-3 173,2 3-136,0-4-70,0 2 0,1-3 96,0 1-54,0-1 1,0 0 175,-1 0-169,0 0 0,0 1 1,1 1 15,0 0 0,-2 3-24,2-3 0,-2 1-25,1-1 0,0 2 38,-2 3 1,-1 0 13,4 2 0,-4-2-70,1 2 0,0-1 26,0 0 0,-1 2-69,1 1 61,-2 1-713,0-2 735,0 9 0,-2-4-6,0 4-133,0-1 0,0 2 118,0-1-185,-3 3 0,2 1 38,-1 0 0,0 0 25,2-4 0,1 1-28,-4 2 1,2-2 0,-2 1 10,0-1 1,3 1-152,-2 0 18,3-1 105,-5 3 25,5-4 5,-5-2-19,6 1 138,-6-1-147,5 2 21,-4 1 0,3-2 185,-2 0 25,3 0-138,-2-4 0,2 4 69,-1-3-59,1 0 12,-2-2-15,3-3-40,3 3-14,-2-3 91,2 3-34,-3-3 1,0 2-2,3-1 91,-3-1-100,6-1 1,-5-2-12,4 2-28,-4-2 4,5 3 0,-5-4 1,3 1 0,-1 2 27,1-1-20,0 1 0,0-2 3,1-1 150,-4 4 1,2 0-135,0 0 176,-2 2 22,1-2-112,1 1 195,-2 1-282,2-2 30,-3 3 0,-1 4 25,-1 1 1,1 2-112,-4-3 1,3 2-168,-2 0 105,0 3 38,-3-1 0,3 1-156,0-3 102,-1 1 1,0-1 46,0 0 0,0 2-105,0 0 0,0-1 43,-2 2 0,3-2 54,0-1 1,2 1-8,-3-1 1,3-2-1,-2 1 0,2-2 97,-3 2 0,4-2 150,-1-1-156,1-1 497,1 2-495,3-6 13,-2-1 1,4-2 37,-3 0 0,2-3 78,-2 0 1,3 0-113,-3 1 1,3 1 117,-1-2 0,1 0-97,-1 0 1,2 0 48,-2 0 0,0 2-63,0-1 0,0 1 1,3 0 37,-1 1 0,-2-1-143,1 1 1,-2-1 62,2 1-71,0 0 117,-1-1 128,-1 1-72,0-1 0,-1 3 156,0 0-177,1 2 81,-3 0-290,-3 7 38,-1 0-17,-2 4 87,2-3 30,-1 1 1,2-1-16,-2 0 28,0 1 1,3-1-1,-2 1-9,-1-1 0,0 1-8,1-1 1,-2 0-86,2 1 0,-2 1 91,0 1 0,-1 0-106,1 0 0,2-2 68,-1 1 1,1 0-1,-2 0-34,2 1 37,-2-1 4,3-1-45,-1-1 91,-1 0-39,4 1 1,-3-4 66,2 0 44,1 0 62,-1-2 6,2 2-136,2-9 0,0 2 1,1-5 19,0 2 0,2 1-17,-1-1 1,0 1 86,0-1 0,1 1-81,1 0 0,-2-1 333,1 1-148,-1-1 133,-1 1-184,3-1 1,-4 3 56,2 0 105,-3 2 95,2 0-113,-3-1-703,0 2 108,-3 4 1,0 3 193,-4 5 0,1 1-555,-1-1 1,-1 1 375,-1 1 1,1 0 0,1-1-810,1 1 0,0-3-756,-1-1 1,1-2 107,2-1-1230,1-2 1509,3-4 1460,0-4 0,3-5 0,1-1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33.0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180 655 8529,'0'-4'2921,"0"2"-716,0 2-2020,0 5-109,0-3 1,0 4-324,0-4-182,0-1 194,0 5 149,0-3 0,1 3 17,1-2 32,-1 2 0,2-3 26,-3 4 1,0-3-21,2 0 8,-1 1 10,2 1 7,-3 0 0,0-1-190,0-1 186,0 0 0,0 0 0,1 1 201,1-3-203,-1 0-11,1 1 173,-2-2 312,0 2 0,0-8-438,0-2 0,-2-1-1,0 2 0,-2-3-12,2 1 0,-3-3-149,3 3 1,-2-4 120,2 1-295,-3 2 183,4-3 1,-4 3 11,0-2 1,2 0 103,-2 2 0,3 0-12,-2 0 0,2 2 49,-2-1 0,1 1 139,-1 3 0,2-2-16,-2 2-12,2 1-125,-3-3 0,3 5 69,-2-3-7,3 2-4,-2-1 1,2 3 191,-1-2-221,1 1 392,-2-2 870,3 3-676,3 3-398,-2-2 1,2 4-36,0-3 0,-3 1-223,2-1 1,-1-1 54,-1 3 0,2-1-106,0 1 148,0 0 0,1 3-219,-1-1 1,2 0 77,-2 1 0,2 0-108,-1 1 1,1 0 81,-2 0 1,3 1 26,-1 0 1,0 0-27,0 0 1,-2-2 61,3 1 0,-3-1-382,2-3 109,-3 2 185,2-5 1,-3 1 33,0-4 1,-2-5 46,0-4 0,-3-1-55,1 0 1,-1-2-72,0-1 0,0 1 57,0-3 0,0 2 13,-2 0 0,3 2 115,0 0 0,-1 2-86,-1 1 1,2 2 271,0-1 0,2 2 8,0 1 385,-2-1-414,4 1 0,-4 2 409,2 2-177,1-1-236,-2 2-146,3-2 114,-2 3-62,1 0 0,-2 1 61,3 1 249,0-1-161,0 4-15,3-1 1,0 2-119,1 1 1,1-1 21,-3 1 0,2-1-128,-1 0 0,2 2 81,-1 0 0,-1 0-115,2 3 0,-2-3 70,1 3 1,2-3-128,-2 3 1,0-3-63,0 0-585,-2 0 464,1-5 1,-3-1 148,0-4 0,0-2 155,0-5 1,-3-1-113,-2-2 0,0-1-43,-2 0 0,1-1 29,-1-1 0,1 2 108,0-2 0,1 3-63,1 2 1,0 0 154,-3-1 1,2 0 456,0 2-401,0 1 1,2 1 74,-1 1 0,-1 2-49,2-1 0,1 4 231,0-1-88,1 1 1565,-2 1-1551,3 3-274,0 0 1,1 3 62,1-2 0,-1 2-167,3-2 0,-1 2 78,1 0 1,0 2-55,3 0 0,-3-1 76,0 2-252,0 1 133,3-3 1,-1 4-206,1-2 164,-1-1 44,0-1 0,-1-1-799,-1-2 264,-3-1 341,5-3 1,-5-3-63,1-1 1,-1-5 37,-1-2 145,-3-1 1,0-1 29,-1 1 27,-2-1 0,2 0-125,-2 0 1,0 3 393,2 1 1,-2 2-142,2 1 0,-1 2 1009,1-1 106,-2 4-551,3-2-294,-4 3 1,1 3-70,2 1 1,1 2 8,3 0 0,0 1-48,0-1 0,0 1-195,0-1 1,2 0 112,1 1 0,2 0 0,-1 1 57,2 0 0,-1 1-190,1-3 0,-1-1 92,4-1 0,-2-1-257,-1 2 0,0-2 120,1-3 1,-1 0-115,1 0 0,-3-4-155,0-2 0,-2-2 133,0-2 1,-1-1-193,-1-2 83,0 3 192,0 1 1,-1 0 124,-1 1-142,-2-1 28,-2 3 0,-1 2 9,-2-1-13,2 4-49,-2-5 33,2 6 34,-2-3 60,2 3 0,-2 0-15,2 0 1,1 0-100,-1 0 507,1 0-249,2 3 1,-1-2 337,3 3-321,0 1 1,2-1 189,0 0 1,0 0-164,0 3 1,0-1-1,1 1 78,1-1 1,-1 0-99,4 1 0,-1 1 30,2 1 0,1 0-145,-1-3 0,1 0 62,-1 1 1,0-2-426,1 0 0,-1-2 184,1-3 1,-1 0-341,0 0 0,-1-3 242,-1-2 0,-3-2-107,2-2 1,-3-2 64,0 3 0,0-3 88,-3 3 0,2-3 130,-3 2 1,-1 1-74,-1 1 0,0 1 107,-1 0 1,1 0-57,-1 2 1,1 0 151,0 2 0,-1 1-90,1-1 289,-1 1-174,1 1 1,2 1 207,-1 1 1,4 0-125,-1 2 0,1 0 135,1 3-139,0-1 111,0 0 221,0 1-318,0 2 1,1-4-31,1 1 0,-1-1 76,4 2-315,-4-1 1,4 1 130,-3-1 1,3 1-241,-1-1 1,0 0 52,0-2 0,-2 2-11,3-2 0,-3-1 9,2 2 1,0-3 32,0 2 1,1-2 214,-3 3-174,3-1 1,-3 0 60,2 0-402,-3-2 127,2 1 217,-3-3-26,0-6 0,-1 2 112,-1-2 0,1 0-164,-3 1 1,1 0 95,-1-2 0,2 3-200,-2 0 189,2-1-12,-3-1 57,1 0-37,-2-1 1,1 1 61,1 2-74,3-2-19,-2 3 331,0-4-92,2 4-134,-4-3 231,4 3-43,-5-4-76,5 4 190,-4-3-326,4 5 129,-2-4-141,3 4 134,-3-2-215,3 3 150,-3 0 124,3-3 11,0 2 17,0-1-327,0-1 58,0 2 54,-3-2-92,2 3 96,-2-3 0,3 3 14,0-3 120,-3 3 15,3 0-148,-3-3-31,3 2 8,0-2-19,-3 3 7,2 0 1,-2 0 42,3-3 156,0 3 341,0-3-534,-2 3 100,1 0-136,-2-3 153,3 2-421,0-2 309,0 1-19,0 1 117,-3-2-101,2 3 59,-1 0-44,2-3 28,0 2 115,0-1 5,0-1-107,0 2-11,0-2 18,0 0 278,0 3-79,0-3-150,0 0 1,0 2 288,0-4-308,2 4 1,0-4 45,2 3 1,-2-1 8,0 1 0,1 0-256,-1-2 76,3 0 1,-2-1-91,1 1 1,-1 2 39,0-2 0,-3 2 49,2-3 14,2 4 37,-3-5-69,2 6 238,-1-6-83,-1 5 0,2-2 55,-3 0 25,0 3-1094,0-3 780,-3 6 0,2-2 78,-1 3 0,-1-1 50,1 1 1,-1-2-55,1 2 0,1-2 92,-3 3 1,2-3-69,0 2 1,1-2 134,-2 2 0,3-1-88,-2 1-16,-2 0 1,3 2 40,-4-2 1,4 2-33,-1-2 1,1 0 100,1 0-22,-3-3 168,2 5-77,-1-5 656,2 2-605,2-9-94,2 2 1,0-5-22,1 5-153,-4-2 117,5 3 0,-6-2 73,3 1-253,0 0 81,-2 0 0,4-2 2,-3 2 1,2 1 47,-2-2 0,3 1-110,-3-2 0,2 1 50,-2 1 1,2 0 131,-1-3-103,2 1 0,-4 0 175,3 2 1,-2-2 7,3 2 0,-4 0-118,1 0 0,1 0-45,-1-2 1,1 1 54,-1 1 0,-1 2-33,1-2 1,-1 1 57,-1-1 99,3 3-124,-3-5 101,3 5-117,0-2 30,-2 1-165,2 1 161,-3-2 24,3 0-216,-3 2 177,3-4 7,-3 4 3,3-5 248,-2 3-240,1-4 1,1 3 90,-1 0 0,0 2-204,-2-3 1,2 3 157,0-2-503,0 3 287,1-5 0,-1 2 20,2-2 0,-3 2 29,1-1 1,-1 3-54,-1-2 245,3 3-1,-2-5-113,2 2 0,-1 0 260,0 0-159,0-1-42,-2-1-284,0 0 270,0 2 34,3-2-476,-2 3 120,1-4-373,-2 1 63,0 0 1,0 1-123,0 1-1798,0 3 202,0-2 0,0 8 0,0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3:00.31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20 39 9160,'0'3'1421,"0"0"-474,0-3-676,0 3 0,1-2-152,1 1 57,-1-1 1,1-1 9,-2 2 277,0-1-698,0 5 41,0-5 26,0 4 118,0-4 0,3 3 12,-1-2 484,0-2-270,-2 6 1,0-4-37,0 2 0,1-2 131,1 2-677,-2-2 328,3 3 0,-3-3-147,0 2 290,0-3-1310,0 2 951,0-8 94,0 0 0,0-4-264,0 3 339,-3-1 1,2 1 60,-3-1 1,2 1 346,0 0-100,-1-1 0,1 1-114,-2-1 0,2 2 737,-3 0-552,4 0 0,-2 3 433,3-2-169,-3 3 1,3-3 199,-3 2-412,3 1 622,0-2-758,0 9 1,2-4 226,0 5-334,0-2 1,0 1 52,0 0 1,1 0-166,-1-2 0,-1 2-323,1-2 0,1 2 225,-1 0 0,1-1-64,-1-1 1,0 0-12,2 3-282,-3-1 207,5 0 174,-5 1-43,2-4 217,0 0 1,-3-3 14,3 0 1,-3-3-142,0-1 1,0-2 55,0 0 0,0 0-116,0-1 0,-2 1 109,0-1 0,-2 1-96,1 0 1,1 0 0,0 1 203,0 1 0,-1-1-100,1-1 0,1 2 566,-1-1-201,1 4-110,1-5 451,-2 6-167,1-6 398,-2 5 447,3-2-1181,3 9 0,-2-2-84,4 5 1,-4-2-1,2-1-128,0 1 0,-2-1 34,3 1 0,-2 0-290,0 1 144,2-3-152,-4 3 180,6-4-38,-5 2 140,4 0 1,-4 1-29,1-1 1,1 1-161,-1-1 0,2 1 108,-1-1 1,1-2-90,-2 1 1,2-1 133,-2 2 1,3-2-1,-2 1-368,0 0 436,-1 0-96,3 2-2,-4-1 1,4-1 83,-3-1-71,0 0 1,0 0 20,0 1 1,1-2 172,-1 1-48,-1 2 1,3-3-53,-2 1 38,-1 2-70,1-2 1,1 0-100,-1 0 107,0-2-16,-2 3 0,1-3 16,1 2-15,-2-3-13,3 2 198,-3 0-182,0-2-104,0 2 109,3 0 1,-2-3-253,2 3 246,-3 0 1,0-2-10,3 1 6,-3 1-2,3-2-40,-3 5-142,3-3 150,-2 1 1,2 2-150,-3-2 253,2-1 1,-1 0-123,1-1 283,-1-1-254,-1 5-1,0-5 68,3 1-38,-2 1-262,1-2-2,-2 2 247,0 0-642,0-3 175,0 3-251,0 0-59,0-2 393,-2-4 1,0-1 365,-2-5 0,2 1-106,-3 0 0,3 1 91,-2-2 181,0-1 0,-1 3 90,1-2 0,3 2-81,-1 1 467,-2-1-212,3 1-105,-2 0 879,1-1-94,1 4-334,-2 0-375,3 3-123,3 3 0,-2 0-201,1 4 0,1-3-97,-1 0 0,0 0 74,-2 3 1,2-3-133,0 0 145,0 1 0,0 1-105,1 0 20,-1-2 1,-2 2 95,0-2-289,3-1 120,-3 3-66,3-6 89,-3 6 0,0-5 87,0 4-474,3-4-47,-2 5 253,2-5 1,-3 1-267,2-2 163,-1 0 207,2 0 0,-4-2 1,0-3 5,-1 0 0,-1-2 43,1 1 1,0-3 180,-2 1 1,0-3-52,0 2 1,-1 1 400,3 1-195,-3 1-150,4 0 1,-4-1 624,3 1-339,0-1-180,2 4 0,-1-2 760,-1 3-202,1 0 70,-1 2-309,2 2-358,2 2 54,-1 2 1,4 1-17,-3-1 0,3 1-98,-3 2 0,2-2 167,-2 2 1,2 0-297,-1-1 1,1 1-284,-2-3 1,1 1 229,-1 2 0,-1-3-220,4 1 0,-4-1 147,1-1 0,0-2-317,0 1-188,-1-2-262,1 1-753,-2-3 1251,0-6 1,0 4 118,0-5 0,0 2-738,-2-1 0,1 0 189,-1-1 0,-1 1 893,1-1 0,-3-2 0,1-1 0</inkml:trace>
  <inkml:trace contextRef="#ctx0" brushRef="#br0" timeOffset="1037">398 661 8424,'0'3'1254,"0"3"0,1-5-456,1 1-294,-1 2-452,2-1 1,-3 1 99,0 1 0,0-3-215,0 2 0,1-2 122,1 3 104,-2-1 0,3 2 74,-3 1 1,0-3 0,1 0-57,1 1 0,-1 1 182,1 0-215,-1 1-214,-1-1 213,3 1 0,-3 1 57,2 1 1,1-1-267,-1-1 0,1 0-80,-1 1 0,0-1 126,2 2 1,-2-2-1,2 0-34,-1-1 1,-1 0 52,1 1 0,-3-3-190,2 0 194,2 1 1,-3-1-219,1 0 225,-1-2-309,1 3 161,-1-4 0,4 3 77,-3-2 21,0-2 1,-1 3 101,1-3 50,-1 0 80,2 3-9,-3-2-207,3 2 72,-3 0 1,5-2 9,-2 3 30,-1-2-159,-2 3 0,0-4 1,2 2 76,0 0-1005,0-3-5093,-2 3 6088,-3-3 0,0-3 0,-4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24.07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315 1 7745,'3'0'-1,"0"0"408,-3 0 262,3 0-368,-2 0 1,2 0 193,0 0 445,-3 0 1751,3 0-2597,-9 0 0,4 0-236,-7 0 0,3 0 0,-3 0 202,0 0 0,1 0-519,-3 0 1,1 0 138,0 0 0,-3 0 37,3 0 0,0 0-46,-1 0 236,3 0 1,-1 0-143,3 0 657,2 0-234,-2 0 787,6 0-507,-3 0-63,8 0 0,0 0-138,3 0 0,2 0-100,1 0 1,1 0 0,1 0-10,0 0 0,0 0 49,-1 0 1,2 0-178,1 0-113,-4 0 173,4 0 0,-6 0-47,2 0-33,1 2 1,-5-1 232,1 1-161,-1-1 14,-3-1 144,-1 0 81,0 0-20,-3 3 202,3-2-390,-6 1 1,-1-2-5,-4 0 0,0 0-202,0 0 0,-2 0 95,-1 0 0,-1 0-416,-1 0 0,0 0 230,1 0 1,1-2-304,0 0 1,1 0 253,-3 2 0,2 0 0,1 0-56,1 0 1,0 0 237,3 0 0,-1 0-105,1 0 1,2 0 422,-1 0-164,4 0 215,-2 0 61,9 0-217,-2 0 0,8 0 16,-4 0 6,4 0-155,0 0 1,3 0 64,2 0-62,-3 0 8,2 0 0,-4 0-39,1 0 0,0 0 55,0 0 0,-1 0-118,-1 0 1,-2 2 99,-3 0 1,1 0 71,-1-2 135,-2 0 86,-1 0 1,-4 3-233,-1-1-43,-2 0 0,-4-2 0,-1 0-48,1 0 0,-2 0 98,0 0 1,0 0-724,-1 0 281,0 0-469,-2 0 523,1 0 0,-1 0 40,0 0 0,2 0-52,1 0 1,-1 0 140,-2 0 0,1 1 137,1 1 0,0-2-44,2 3 0,1-1-188,1 1 308,4-1-61,0-2 0,4 0 129,4 0 1,-1 0 138,4 0-132,2 0-67,0 0 1,3 0 95,0 0-154,0-3 1,0 2-37,0-1 1,-1 1 50,1 1 1,0-2-98,0 0 1,-2 0 108,-1 2 0,-2 0-126,1 0 0,-2 0-5,-1 0 430,-2 0 277,-1 0-238,-3 0-330,-6 0 0,0 0 0,-6 0 62,1 0 0,1 0-92,-3 0 1,0 1-49,0 1 0,0-2-214,1 3 0,-1-3-446,0 0 445,0 0 0,1 1-32,1 1 1,0-1 98,2 1 0,-1-1 174,1-1-19,-2 0 0,4 0 0,-1 0-48,3 3-155,-1-3 171,2 3-76,1-3 203,0 0 76,9 0 0,-4-1-120,4-1 1,-1 2 115,2-3 1,1 3-48,1 0 0,2-2-23,-3-1 1,3 1 0,-3 2 21,0-3 0,1 3-25,0-2 0,-3 1 162,-1 1 0,-1 0 134,2 0 342,-2 0-439,-1 0 0,-5 0 184,-2 0-349,0 0 54,-8 0-492,2 0 278,0 0 1,-3 0 168,0 0 1,2 2-260,-1 0 1,1 0 58,0-2 0,-1 0-381,1 0 0,2 2 140,1 1 0,0-1 86,2-2 0,0 0 283,-1 0 0,1 0-164,-1 0 339,1 0-90,-1 0-138,4 0 0,1 0 96,4 0-69,1 0 0,6-2 107,0-1 1,0 1-118,-1 2 1,0-2 193,0 0-33,2 0 0,-3 1-70,2-1 1,-2 1-34,-1-1 238,1 1-193,-1 1-45,1 0 1,-3 0 359,0 0-196,-2 0-129,0 0-55,-7 0 0,0 0-134,-3 0 1,1 0 48,0 0 0,1 0-195,-1 0 0,0 1-137,-1 1 0,1-1 206,-2 1 1,2-1 0,1-1 2,-1 0 0,1 0-142,-1 0 348,1 3 61,-1-3-210,4 3 308,-3-3-82,6 0-4,-6 0-175,5 0 81,-2 0 1,8 0-11,2 0 1,0-2-9,0 0 0,-1 0 144,1 2 1,1-2-98,1 0 1,-1-1 68,-1 3 1,-1-2 18,1 0 185,-1 0 118,0 2 253,1 0-544,-4 0-7,0 0 1,-3 0-156,-3 0 0,0 0 1,-4 0 24,1 0 0,-1 0-173,-2 0 1,2 0 49,-1 0 0,1 2-162,0 0 0,0 0-54,-2-2 149,5 0-68,-4 3 320,4-2-140,-2 2 1,1-3-142,1 0 50,3 0 641,-2 0-278,3 3 0,3-3 18,1 3 1,0-3-122,0 0 0,0 0-47,2 0 0,1 0-2,-1 0 1,1 0-45,-1 0 1,-2 0 160,1 0-294,-1 0 92,2 0 304,1 3-240,-4-2 52,0 2-127,-3-3 0,-5 0-171,-1 0 102,-2 0-9,2 0-7,-1 0 54,1 0 1,-1 0-214,1 0 136,-1 0 1,1 0-38,0 0 138,2 0-15,-2 0 1,5 0-90,-3 0 306,2 0-269,-3 0 446,4 0-133,-2 3-57,3-3 1,1 3-91,1-3 1,1 0 138,4 0 0,-1 0-4,1 0 1,-1 0-149,0 0 0,-1 0-90,-1 0 0,0 0 81,3 0 1,-1 0-144,1 0 0,-1 0 103,0 0 1,-1 0 45,-1 0 1,-3-1 76,2-1-119,-3 2 28,0-3 0,-3 3-28,-1 0 23,1 0 1,-2 0 18,0 0-152,0 0 137,-2 0-176,4 0 1,-3 0 39,2 0 113,-2 0-197,2 0 148,-1 0-34,1 0 9,-2 0 126,-1 0 1,3 0-74,0 0 181,2 0-127,-1 0 291,3 3-79,0-3 8,0 3 0,1-1 193,1 0-348,2 1 0,2-3 10,1 0 1,-3 0 3,0 2 0,-2-1-174,3 1-25,-1-1 187,-1-1-360,3 0 94,-5 0-56,5 0 55,-6 0 240,6 0 99,-5 0-270,2 0 142,-9 0-56,4 0 0,-4 0 68,4 0-45,1 0 27,-5 0-74,6 0 0,-4 0 58,2 0-143,1 0 586,-2 0-484,9 0 265,-4 0-108,3 0-54,-5 0-1156,0 0 818,-3 0 171,3 0 97,-3 0 121,0 0-48,2 0 1,-2 0-164,1 0 96,1 0-63,-2 0 63,0 0-53,3 0 40,-3 0 18,0 0-27,2 0 101,-5 0-130,6 0 188,-3 0-99,0 0 0,2-1 83,-1-1 57,1 1 656,1-1-921,-2 2 110,1 0 478,-2 0-719,0 0 150,2 0 864,-1 0-820,7 0 0,-3 0 97,5 0 1,-4 0-70,1 0 1,-2 0 40,2 0 35,-2 0-23,4 0-95,-3 0 1,1 0 99,1 0-163,-4 0 1,3 0 216,-2 0 11,-2 0 75,3 0-196,0 0 14,-2 0 68,2 0-49,0 0-211,-3 0 25,3 0 84,0 0 10,-2 0 225,2 0-52,-1 0-45,-1 0 17,2 0-17,0 0-108,-2 0 81,1 0-63,1 0-96,-2 0 118,2 0-159,0 0 135,-3 0 227,3 0-55,0 0-119,-2 0 74,2 0-190,-1 0 95,-1 0 251,2 0-161,0 0-105,-2 0-756,1 0 908,1 0-230,-2 0 57,2 0 183,0 0-201,-3 0-36,3 0 333,0 0-173,-2 0-159,2 0 106,0 0 19,-3 0-266,3 0 327,0 0-139,-2 0 199,2 0-348,-1 0 136,-1 0 367,2 0-412,0 0 79,-2 0-416,1 0 344,1 0 317,-2 0 147,2 0-527,0 0 208,-3 0-503,3 0 530,0 0-133,-2 0 987,2 0-743,-1 0-19,-1 0-992,2 0 449,0 0 492,-2 0-144,1 0 320,1 0-160,-2 0-225,2 0-36,0 0 111,-3 0 77,3 0 194,0 0-279,-2 0 284,2 0-576,0 0 144,-3 0 500,3 0-277,0 0 339,-2 0 10,2 0-410,-1 0-335,-1 0 51,2 0 248,0 0-95,-3 0 133,3 0-41,0 0 97,-2 0-93,2 0-3,0 0 20,-3 0-78,3 0-26,0 0 72,-2 0 458,2 0-320,-1 0-113,-1 0-127,2 0 88,0 0 42,-2 0 109,1 0-110,1 0 2,-2 0-255,2 0 213,0 0 35,-3 0 114,3 0-128,0 0-3,-2 0-118,2 0 144,-1 0 10,-1 0 192,2 0-86,0 0-65,-2 0-22,1 0-8,1 0 1,-2-1-98,1-1 145,-1 1-75,-1-2 5,3 3 199,-3 0 131,3 0-254,0 0 100,-2 0 540,2 0-623,0 0-168,-3 0-858,3 0 932,0 0-402,-2 0-321,2 0 850,-1 0-147,-1 0 490,2 0-303,0 0-322,-2 0-688,1 0 751,1 0 234,-2 0 319,2 0-392,0 0-262,-3 0 253,3 0 8,-3-3-295,0 3-188,0-3 381,3 3-78,-2 0 788,2 0-617,-1 0-253,-1 0 221,2 0-36,0 0-2,-2 0-209,1 0 211,1 0-72,-2 0 366,2 0-163,0 0 8,-3 0-95,3 0-192,0 0 121,-2 0-108,2 0 247,0 0-120,-3 0-182,3 0 325,0 0-134,-2 0 49,2 0-21,-1 0 32,-1 0-58,2 0 5,0 3-2,-3-3 9,3 3 464,-3-3-597,3 0 183,-2 0-312,2 0 220,0 0 259,-3 0 53,3 0-398,0 0 28,-2 0-43,2 0 287,-3 3-177,2-2 25,-1 2-194,2-3 156,0 0-28,-2 0-19,1 0 178,1 0-138,-2 0 342,2 0-98,0 0-6,-3 0-521,3 0 377,0 0-183,-2 0-39,2 0 123,0 0 275,-3 0-209,3 0 174,0 0-218,-2 0-46,1 0-112,1 0 198,-2 0-35,5 0-30,-6 0 248,3 0 6,0 0-127,-2 0-34,2 0-319,0 0 106,-3 0 51,3 0 306,0 0-159,-2 0 136,2 0-105,-1 0 7,-1 0 0,3 0-208,-2 0 5,-1 0-13,1 0 136,1 0 236,-2 0-56,2 0-203,0 0 316,-3 0-31,3 0-12,0 0-412,-2 0 68,2 0-21,-1 0-38,-1 0 110,2 0 72,0 0-33,-2 0-59,1 0 250,1 0-45,-2 0-386,2 0 199,0 0 126,-3 0 142,3 0-240,0 0 187,-2 0-360,2 0-30,0 0 178,-3 0 119,3 0 46,0 0 356,-2 0-46,2 0-667,-1 0 0,-1 0 151,2 0 42,0 0 50,-2 0-61,1 0-11,1 0 62,-2 0 186,2 0-200,0 0 235,-3 0-259,3 0 59,0 0-362,-2 0 79,2 0 419,-1 0-219,-1 0 14,2 0 59,0 0-7,-2 0-67,1 0 263,1 0 24,-2 0-34,2 0-172,0 0 86,-3 0-706,3 0 974,0 0-323,-2 0 353,2 0-353,0 0 24,-3 0-404,3 0 280,0 0 36,-2 0 170,1 0-81,1 0-47,-2 0-174,2 0 265,0 0 196,-3 0 325,3 0-602,0 0 83,-2 0-1179,2 0 1045,0 0 377,-3 0 391,3 0-689,0 0 1,-2 0-30,1 2-210,-1-1 327,1 2-342,-1-3 156,2 0 104,0 0 29,-2 0 22,1 0-61,1 0-183,-2 0-320,2 0 331,0 0 285,-3 0 234,3 0-354,0 0 66,-2 0-87,2 0-118,-1 0 124,-1 0-21,2 0 209,0 0-163,-2 0 202,1 0-349,1 0 151,-2 0-189,2 0-254,0 0 245,-3 0 427,3 0-240,0 0 327,-2 0 299,2 0-533,0 0-630,-3 0 30,3 0 263,0 0 91,-2 0-61,2 0 333,-1 0 19,-1 0-109,2 0-147,0 0-74,-2 0 82,1 0 38,1 0 234,-2 0-136,2 0-82,0 0 0,-3 0-344,3 0 295,0 0 52,-2 0 121,2 0 25,-1 0 43,-1 0-170,2 0 56,0 0-108,-2 0-12,1 0 47,1 0 10,-2 0 0,3 0 29,-2 0-49,-2 0 44,3 0-112,0 0 98,-2 0-9,2 0 4,0 0-10,-3 0 255,3 0-245,0 0-2,-2 0 505,2 0-362,-1 0 32,-1 0-395,2 0 129,0 0 187,-3 0-290,3 0-11,0 0 147,-2 0 7,2 0-6,0 0-44,-3 0 264,3 0 58,0 0-206,-2 0 11,2 0-37,-1 0 38,-1 0-34,2 0-1,0 0-7,-2 0-1,1 0 14,1 0-247,-2 0 64,2 0 200,0 0 29,-3 0 196,3 0-91,0 0-132,-2 0-46,2 0 44,-1 0-188,-1 0-63,2 0 218,0 0-38,-2 0 269,1 0-154,1 0 103,-2 0 53,2 0-120,0 0-216,-3 0 128,3 0 47,0 0-50,-2 0 63,2 0-73,0 0 27,-3 0-37,3 0 18,0 0 16,-2 0 142,2 0 17,-1 0-111,-1 0-16,2 0-159,0 0 66,-2 0 37,1 0-13,1 0 29,-2 0-60,2 0 49,0 0-9,-3 0-5,3 0 152,-3-3-60,3 2-46,-2-1 1,2 2 175,-1 0-175,-1 0 149,2 0-96,0 0-3,-2 0-92,1 0 8,1 0 30,-2 0-129,2 0 123,0 0-20,-3 0-8,3 0 231,0 0-205,-2 0 282,2 0-277,0 0 14,-3 0-39,3 0-75,0 0-22,-2 0 133,2 0-3,-1 0-6,-1 0 263,2 0-122,0 0-129,-3 0-72,3 0-11,0 0-188,-2 0 177,2-3 65,-3 2-46,3-2 12,-3 3 378,3 0-437,0 0-166,-2 0 66,2 0 97,-1 0 287,-1 0-79,2 0-186,0 0 168,-2 0 0,2 0-65,-1 0 0,-1 0-391,2 0 64,0 0 92,-3 0 68,3 0 192,0 0 42,-2 0-45,2 0-73,0 0-12,-3 0-604,3 0 547,0 0 205,-2 0 0,2 0 17,-1 0-45,-1 0-25,2 0-154,0 0 149,-3 0-285,3 0 162,0 0 25,-2 0-17,2 0-34,0 0 357,-3 0-115,3 0-105,0 0-349,-2 0-8,2 0 286,-1 0-3,-1 0-66,2 0 63,0 0 56,-2 0-264,1 0 52,1 0 111,-2 0 97,2 0 81,0 0-130,-3 0-374,3 0 512,0 0-53,-2 0-439,2 0 534,-1 0 9,-1 0-451,2 0 181,0 0 404,-2 0-507,1 0 260,1 0-147,-2 0-297,2 0 337,0 0-198,-3 0-9581,3 0 8652,-6-3 1,0 3-1,-4-3 1</inkml:trace>
  <inkml:trace contextRef="#ctx0" brushRef="#br0" timeOffset="1894">398 7 5933,'4'0'194,"-1"0"614,0 0 426,-3 0-430,6 0-324,-5 0 119,2 0-24,-1 0-173,-1 0 2498,2 0-2498,-3 3-376,0-2-425,0 1 364,-3-2-181,0 0 130,-1 0-3,-2 0 0,5 0-345,-3 0 164,2 0 93,-4 0-83,6 0 67,-6 0 307,2 0 0,0 0 0,0 0 0,2 0 395,-3 0 8,4 0-129,-5 0-26,6 0-178,-6 0-223,5 0 703,-2 0-391,3 3 5,0-2 0,3 2-77,2-3 1,-2 0-78,1 0 0,1 0-2,1 0 1,0 1-1,-1 0-107,-1 1 35,0 0 1,3-2-168,-1 0 61,-2 0 0,1 0 88,-4 3-104,5-2-33,-6 2 139,3-3-30,0 0 141,-2 0-114,2 3 381,-3-3 227,0 3-566,-3-3-270,2 0 128,-5 0 10,6 0-49,-6 0 20,5 0 102,-4 0 1,3 0-133,-2 0 0,2 0 7,-2 0 67,2 0 71,-4 0 1,5 0-79,-3 0-114,2 0 112,-3 0 7,4 0 104,-5 0-13,5 0-151,-1 0 273,-1 0 409,2 0-545,-2 0-34,9 0 1,-4 0-161,4 0 150,-3 0 69,2 0-75,-1 0 235,2 0-133,1 0 0,-3 0 34,0 0-27,-2 0 3,3 0-20,-1 0-38,-1 3 2,0-2 18,-3 2-26,-3-1-14,3-1 1,-6 2-10,2-3 1,0 0-89,0 0 88,3 0-151,-5 0-2,5 0 141,-5 0-152,6 0 144,-6 0-11,5 0-8,-2 0-36,1 0 175,1 0-170,-2 0 337,0 0-213,2 0 47,-1 0 1,7 0-94,1 0-63,-1 0 124,1 0-164,-3 0 0,2 0-79,-1 0 164,-3 0 0,3 0 112,-2 0-9,-1 0 286,2 0-298,-3-3-40,0 2 348,0-1-383,-3 2 37,-1 0-157,1 0 15,0 0-65,0 0 164,2 0-23,-5 0 149,6 0-14,-3 0-11,0 0 0,2 0-85,-4 0 9,4 0 1,-3 0 31,2 0-97,1 0 213,-1 0-60,-1 0 72,2 0-8,-5 0-125,6 0 9,-3 0-121,0 0 107,2 0 1,-2 0-256,1 0 170,1 0-231,-2 0 95,0 0 1,2 0-349,-4 0-106,4 0 0,-3 0 200,2 0 1,1 0-2351,-3 0 817,2 0-8,-1-3 1963,3 2 0,-3-5 0,0 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36.56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58 7654,'0'4'-1861,"0"1"1861,0-4 339,0 2-49,0 0-158,0-2 1,0 2 227,0-1-290,0-1 34,0 2-235,0 0 213,0-3 9,0 3 115,-2-3-132,1 0 2020,-2 0-1687,3 3-196,0-2 1029,0 2-1245,0-9 140,0 4-121,0-6 0,0 7 40,0-4 71,0 4-76,0-5 0,0 5 53,0-4 0,1 4 32,1-1 316,-1-2-205,1 1-152,1-1 46,-2 1-190,2 0 26,-3 3 0,0-4 110,0 2-234,0 1 214,3-2 1,-3 3 13,2-2 114,-1 1 50,-1-2 54,3 0-140,-2 2-77,2-1 56,-3 2-253,0-3 237,0 2-173,2-2 5,-1 3 84,2 0-36,-3-3 51,0 3-73,0-3 74,3 3-27,-2 0 126,1-3 0,-2 2-2531,0-2 1,0 3-1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51.79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238 186 7740,'4'4'1704,"1"-1"-1309,-4-3 623,2 0-214,0 0-288,-2 0 275,1 0-793,-7 0 19,0 0 1,-2 0-169,3 0 94,0 0 1,-3 0 15,1 0 0,2 0 71,-1 0 0,1 0 118,-2 0 1,1 2-121,1 0 0,2 0 142,-2-2 1,2 0-1,-2 1-9,1 1-73,1-1 453,2 1-428,3-2-35,-2 0 0,5 0 34,0-2 0,1-1-174,1-2 0,2 0 14,-2 0 1,2 0-23,-2-2 1,-1 3 0,2 0-96,-2-1 202,-4 2 129,3-3 144,-2 3-153,-1-1-36,0 1 1,-6 3-84,-1 0 0,-2 0 41,0 0 1,-1 1-1,1 1 1,-3 0-92,1 2 0,-3-1 0,2 2-30,-1 0 0,2-2 51,0 1 1,-2 2-159,2-2 156,-1 2 1,3-2 147,-1 1-14,1-1-133,0 2 0,1-1 86,1-1 0,3-2-39,-2 2 91,3-2 0,0 3-159,3-3 1,0 0 73,4-2 0,1 0 151,1 0-171,2 0 0,-1-2-193,3 0 182,-3-3 0,2 2 0,-2-2-96,0 1 1,1-1 52,-2-1 1,-1 0-136,-1-1 0,-3 3 0,0 0-177,-1-1 293,-1 2 1,-2-1 78,0 2 175,-3 1-99,-4-1-66,0 2 1,-3 0-65,2 0 1,0 0 41,-3 0 1,1 0-9,0 2 1,-3 2 42,3 2 1,0 1 0,0-2 125,1 0 1,0 0-98,3 0 0,-2 0 157,1 2-23,-1-1 152,8 1-205,-6-1 0,5 0-111,-1 1 18,4-4 1,3 2-106,3-2 1,-1-1-74,2-2 1,1 0 0,1 0 94,1 0 1,0-2-113,-2-1 32,3-2 0,-3 2-141,2-4 1,-1 1 54,0 0 1,-3-1-5,0 1 0,-1-1 62,-3 1 1,-1 0 138,0-1 1,-3 3 0,2 0 18,-4-1 0,-1 2-92,-4 1 1,0-1 139,-1 1 28,0 0-127,-4 2 86,5 0 0,-5 0-37,1 0 0,1 2 73,0 3 1,1-2-86,-1 1 0,1 1 202,-2 1 1,3 1-9,0-1 1,3 0 2,1 1 290,2-1-316,-1 1 0,4-2 84,1 0-156,2 0-6,2-4 1,1 4-250,2-3 0,0 0 119,2-2 0,2 0-270,-2 0 1,3 0-82,-4 0 0,2 0 0,1-3 93,0-1 0,-2 1-128,-1-2 120,-2 1 63,-1-2 0,-2-1-302,0 1 195,-2-1 315,-1 1-109,-2 0-107,0-1 1,0 1 371,-2-1 0,-3 4 184,-3 1 0,1 1-257,-2 1 0,-1 0 1,0 0 66,0 0 1,-2 1 4,1 1 1,1 1 212,0 4-157,-1-1 11,1 1-152,1-1 1,2 0 49,1-2 1,-1 2 125,1-2-119,2 2-161,2 0 1,4 0-11,3-2 0,1-1 1,3-3 89,1 0 0,2-1-217,1-1 31,0-2 0,0-2-226,0 0 174,0-1 151,-1 1 1,1-3-342,-3 1 1,2-2-60,-4 2 1,1 0 217,-3-3 1,0 3-1,-2-2 180,-2 1 1,-1 0-110,-1 3 274,0-1-134,0 4-25,-3-3 579,0 5-409,-4-2 1,1 1-80,-1 0 0,1 0 163,0 2 0,-1 0-31,1 0 0,1 1 15,1 1 0,0-1 32,-3 1 1,3 1 0,0 1-10,-1 2 0,0 1 119,1-1-309,-2 0 0,3 1 40,-1-1 1,-2 1 149,2-1-420,1 1 165,-3-1 1,6 0-64,-3 1 0,3-1-487,0 1 133,0-1 1,3-2 235,1-2 0,2-2 0,0 0-65,0 0 1,3 0-8,-1-2 135,1-2 1,-3-2-116,1-1 245,-1 1-31,1 2 0,-3-2-14,0 2 0,-2 1 189,0-2 1,-1 3 64,-1-2 0,-1 2 1,-1-2-110,-3 1 1,0 1 145,-2 2-105,1 0 32,-3 0-118,-1 0 1,-1 3 53,0 1-208,1-1 69,-3 3 1,0-2-80,0 2 1,-2 0 34,0 1 1,1 1-38,3 1 1,-1-1 79,1-1 0,-1-1 0,0 1 21,1-1 0,0 0-51,3 1 37,-1-1 0,3 0 1,-1-2 1,3 0-23,0-2 116,2-1-108,-4 4 55,6-4-51,-3 2 576,3-3-341,3-3 1,0 2-96,1-4 1,2 4 126,-2-1 0,0-2-33,3 0 1,-2 0 9,3 0 0,0 0-307,0-3 0,0 3 0,1 0 239,0-1 0,-2 0-179,2 1-51,-5-2 163,2 5 1,-5-4-195,3 3-42,-2-3 20,1 4 70,-3-1 0,-3 2 58,-1 0 0,-2 0-203,0 0 1,-2 2 55,0 3 0,1-2 73,-2 2 1,2-2 0,1 2 218,-1-1 0,1 0-69,-1 0 0,2 2 94,0-2 9,0-1-217,4 3 384,-2-6-12,3 6-59,0-5 1,1 2-111,1-3 0,2 0-72,2 0 1,0 0-20,1 0 0,1 0-86,1 0 1,2-1 0,-1 0 8,0-2 0,2-2 29,-4 1 1,3 1-203,-3-2 98,1 1 1,-3 0-185,1 0 250,-1-1 0,-1 0 75,-1 0-77,-3 0 0,-1 4 198,-4-1 1,-2 1-77,-3 1 0,2 0 1,-2 1-60,-1 1 0,1-1-15,-2 4 49,-1-1-32,5 2-118,-2-2 118,2 1-4,4-1 1,-2 0-112,3 1 92,-3-1 1,4 0 7,-1 0 0,4-2 54,2 0 0,4-1-58,1-1 1,3 0 0,0-1 95,2-1 0,1-1-72,-2-1 166,3-2-168,-3 0 30,3-2-256,-3-1 224,0 3 1,-3-1 12,1-2 1,-3 2-237,0-2 1,-1 0-63,0 1 0,-3-3 139,0 2 0,-1 0 1,0 1 116,0 0 0,-1-1-96,-2 3 227,0 2-187,0-1 1,0 3 361,0-2-53,0 2-167,0 0 398,-3 2-292,3 0 1,-4 0-29,2 0-187,1 0 1,-2 0 150,3 2 48,0-1 49,0 5-53,0-3-96,0 1-136,0 2 105,0-3 1,2 1-123,1 1-303,-1-1 160,1 2 1,-2 0 93,3-2 1,-2-1 24,3-3 0,-3 2 0,2 1-84,1-2 0,-1 0-44,0-1 1,-1-1-93,2-1 233,0 1 0,-3-5-94,2 2-8,-2 1 97,0-2 0,1 1-147,-1-2 0,0-1-20,-2 1 302,0-1 1,0 1-33,0 0 0,0 1 235,0 1 407,0 3-358,0-5-27,0 5 363,0-2-187,-3 3 59,2 0-335,-2 3 1,1-1-345,0 2 167,0-3 0,2 3-117,0-2-392,0-1 294,0 2 211,3-3 4,-2 0-42,4 0 0,-2-1 174,1-1-58,2-2 0,-2-2-110,2-1 1,-2 1 49,1-1 1,-2 3 117,1 0 0,1 0 15,-2-3 1,-1 3-1,-2 0 11,3 2 84,-3-3 26,3 4-165,-3-5-200,3 5 52,-2-4-147,2 4 777,-3-2 1,-3 7-633,-2 1 113,3 2 1,-2-4 0,3 2-34,-2-1 1,-1 0 14,2 3 0,-2-1-86,2 0 1,-3 1-1,0 0-100,0 2 0,0-2 66,1 4 1,0-2-64,-3 1 108,1-2-197,2 4 101,-1-5 1,3 3 30,-2-4-539,3 1 332,-2-1 0,3-3-26,3 0 0,-2-3 304,3 0 24,1-3 0,1 0-109,0-3 1,1-1 71,-1 1 1,0-1 117,-2 1 0,2-1-41,-2 1 0,0 2 53,0-1 1,-3 3 0,2-1 54,0 0 0,-2 0 398,1 1-229,-1 1-169,-1-2 0,-2 4-25,-1 1 43,-2 2-85,2-1 0,-1 3 58,-1-2 0,1 2-20,-2 0 1,1 2-107,1 0 1,1-1 11,-2 2 0,0-2 1,1-1-142,0 1 1,-1-1-160,3 1 171,-3-1 50,5-2 1,-3 1-201,3 0 109,-3-3 1,2 4-61,-2-5 63,3 2 397,0-1-250,0-1 251,0 2-156,3-3-305,-2 0-91,2 0 7,0 0 121,-3 0 78,3 0 198,-3-3-282,3 2 431,-2-1 0,2 2 372,-1 0-368,-1 0-791,2 0 692,-3 2-186,0-1 220,0 5 37,0-5-180,0 1 25,0 1-99,-3-2 1,2 3 28,-1-2-189,2-2 216,0 3-73,0 0 173,0-2-138,-3 2 18,2-3 2,-2 0-184,3 3 121,0-3-234,0 3 197,0 0 227,-3-2-165,3 2 452,-3-3-375,3 2-131,0-1-391,0 2 574,0 0 3,0-2-274,0 1-62,0 1 96,0-2 342,0 2-249,0 0 99,0-3-275,0 3 411,0 0-168,0-2-279,0 2 106,-3-3-246,2 0 356,-2 0 148,3 2-25,0-1-77,0 2-175,0-9 162,0 5-8,0-5 3,0 3 1,0 2 133,0-3 1,1 2 1,1 0-68,-1-1 24,2 2-22,-3-5-209,0 5 172,0-4-231,3 4 218,-3-2 1,3 2 3,-3-1-96,0 2 48,3-6 233,-2 5-111,2-5 0,-3 5-91,0-3 13,2 2 22,-1-1-1,2 3 5,-3-2-103,0 1 105,0-2-86,3 3 75,-2-3 251,1 2-159,-2-1 0,1 0 5,1-1-56,-1 1-302,2 2-29,-3-3 157,3 3 113,-3-3 287,3 3-305,0 0 24,-2 0 154,2 0-95,-3-3 42,0 2-209,0-2 77,3 3-144,-3 0 166,3 0 0,-1 0-168,0-2 156,0 1-106,-2-2 49,0 0 232,0 2 43,0-1-183,3 2-174,-2 0 116,2-3-172,-3 2-81,0-2 463,0 0-162,0 3 412,0-3-561,0 0 171,0 2 16,0-2-4,0 0-182,0 3 155,0-3-4,0 0-78,0 2 104,0-1-256,3 2 132,-3 0 54,3 0-158,-3-3 87,0 2 9,0-2 91,0 0-80,0 3-38,0-3 75,3 3-8,-2 0 0,2-1 2,-3-1 65,0 1 109,0-2-66,3 3-74,-3 0-155,3 0 166,-3-3-124,0 3 312,0-3-85,3 3-225,-2 0 176,2 0 117,-3 3-176,0-3 213,0 3-166,0 0-19,0-2 1,0 2-266,0 0 186,0-3-156,-3 3 250,2 0-64,-2-2-15,3 2 237,0-1-209,0-1 1,-1 2-18,-1-3 90,2 0 43,-3 3-48,3-3-59,0 3-211,-3 0 135,2-2-63,-2 2 39,3-3 183,0 3 77,0-3-135,-3 3 163,3-3-432,-3 0 38,0 3 206,2-2-246,-2 2 286,3-3 248,-2 0-118,1 0-138,-2 2 9,3-1-166,0 2 100,-3-3 36,3 0-74,-3 0 43,3 3-2,0-2-48,0 1 63,-3-2-29,2 0 90,-2 0-67,3 3 46,0-2-5,0 2-169,-3-3 138,3 0 321,-3 0-382,3 3 77,0-3-55,0 3 49,0 0 27,0-2 131,0 2-157,0-1-28,0-1-65,0 2 84,0 0-94,-3-2 83,2 1-204,-2-2 108,3 3 50,0-2 435,0 2-221,0 0-121,0-3 264,0 3-276,3-8-171,-2 3 159,2-4 0,-3 6-3,0-2 2,0 1-3,3-5-4,-3 5 1,4-2 115,-2 1 1,-1 0 118,1-2-205,-1 3 1,-1-4-29,3 3 45,-3-1 17,3 1-177,-3 1 157,0-2-238,0 0 226,0 2-2,3-1-78,-2-1 256,1 2-134,-2-5 62,0 6-108,3-6 45,-2 5-42,2-2-49,-3 3-17,0-3-188,0 3 122,0-3 67,0 0 199,0 2-183,3-1 127,-3 2-125,3 0 1,-3-3 207,0 2-245,0-2-33,0 0 85,0 3 24,0-3-45,3 3 223,-2-3-205,2 2 328,-3-2-113,0 0-143,0 3 0,0-3-125,3 3-52,-3-3 180,3 2 41,-3-2-306,0 1 7,3 1 137,-2-2 412,2 0 67,-3 2-128,0-1-410,2-1-174,-1 2 148,2-2 126,-3 0-111,3 3 127,-2-3 0,1 2-54,-2-1 98,0 1 1,1-2 91,1 3 0,-1 0-57,1-2 24,-1 1 0,-1-3-145,0 2 96,3 1 3,-3-1-137,3 2 152,-3-3-324,0 2 41,3-5 1,-2 5 132,1-3 1,1 1-195,-1-1 11,0 3-469,-2-5 198,3 5 291,-2-4 0,2 2-2178,-1-2 1463,-1 0 1,2 3-90,-3-2 1,2 2 1038,0-2 0,3-1 0,-1-1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42.2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7 975 5951,'0'-4'-114,"0"2"3259,0 2-3116,-3 2 97,3-1 0,-3 3 100,3-2 48,0-1 377,0 1-544,0 1 177,0-2 961,0 2-1215,3-3 43,-3 0 0,3-1 411,-3-1-117,0 1-161,0-2 1,1 1-83,1 0-106,-1 0 98,2 2-198,-3-3 127,0 2 1,0-2-208,0 1 144,2 1 0,-1-3 64,1 2-20,-1 2 0,-1-4 11,0 2 0,1 1 51,1-1 1,-1 1 115,1-2-12,-2 3 150,0-3-292,0 0 1,1 2-19,1-1-15,-1 1 1,2 1-102,-3-2 116,0 1-177,0-2 103,3 0 263,-3 2-210,3-1 76,-3 2-72,0-3-49,0 2 89,0-2-8,3 3-45,-2 0 522,2 0-435,-3-3-171,0 3 145,0-3 7,0 0 186,0 2-148,0-2-82,3 3-33,-3 0 0,3 0 1,-3-2 53,0 1 393,0-2-387,0 0-92,0 2 126,3-1-96,-2 2 245,1 0-162,-2-3-7,0 2 55,0-2-376,0 0 206,3 3-164,-2-3 205,2 3 164,-3-3-190,0 2 110,0-2-84,0 0 51,0 3 88,3-3-94,-3 3 232,3 0-207,-3-3 26,0 2-183,0-1 29,0-1 126,0 2 203,0-2-231,0 0 28,3 3-174,-2-3 140,2 3-21,-3-3 5,0 2 41,0-2 0,0 1 66,3 0-125,-3 0 26,3 2-95,-3-3 93,0 2 7,0-2 166,3 3-85,-2 0 17,2 0-81,-3-2-79,0 1 26,2-2-137,-1 3 92,2-3 63,0 2 63,-2-1-95,1 2 13,-2-3 52,0 2-28,3-2 174,-2 3 95,2 0-223,-3-3 1,1 3-93,1-3 64,-2 3-193,3 0-32,-3-3 190,0 2-16,0-2 248,3 3-161,-2 0 104,2-2-109,-3 1-174,2-2 55,-1 3 3,2-3 91,-3 2-69,0-1 1,2 1 114,0-1 47,0 1-66,-2-2-43,0 0-2,0 3-2,0-3-21,3 3-4,-2 0 1,2-1-15,-3-1 26,0 1-10,0-2 7,0 0 0,0 3 1,0-3 1,3 3 143,-3 0 114,3 0-220,-3-3-33,0 2-93,0-2 9,0 1 102,0 1-109,0-2 76,3 3 54,-2 0 1,2-1-71,-3-1 175,0 1-320,0-1 89,0-1 0,0 2 87,3-1 49,-3 1 302,3 1-367,-3-3 144,0 3-219,0-3 1,1 1-64,1 0 93,-1-1 36,2 3-13,-3-2 131,0 1-173,0-2-33,2 0-4,-1 2 133,2-1-49,-3-1 52,0 2 284,0-2-310,0 0 1,1 3-2,1-3 43,-1 3-198,1 0 135,-2-3 27,0 2 1,1-2-74,1 3 36,-1-3-1,2 3 37,-3-3-10,0 0 0,0 2 96,3-1-59,-3 1 9,3 1 98,-3-2-125,0 1 1,1-2 106,1 3-91,-1-3-13,2 3-38,-3-3 1,0 1-15,2-1-178,-1 1 17,2 2 141,-3-3 52,0 3 42,0-3-92,0 0-11,3 2 112,-2-2 0,1 3-71,-2-2 40,0 1 0,1-2-1,1 3 1,-1-1-14,1-1 113,-1 1-105,-1-1-9,0-1 0,1 2 12,1-1 0,-2 0 29,3 0 21,-3 2 98,0-3-66,0 0 1,1 2 10,1-1-626,-1 1 180,2 1 44,-3-2 251,0 1-117,0-2 389,0 0-71,3 2 0,-3-1 17,3 2-189,-3-3 53,0 2-4,0-2-111,0 0 0,1 3 107,1-3-95,-1 3 66,2 0-39,-3-3 159,0 2-52,0-2 48,2 0 202,-1 3-231,2-3 0,-3 2 45,0-1-50,0 1-744,0-2 536,3 3 0,-3 0 25,3-2-116,-3 1 587,0-2-298,0 0 107,0 2-184,0-1 41,3 2 1,-2 0 13,2 0-13,-3-3 33,0 2 1,0-2-257,0 0 197,0 3-196,3-3 186,-3 3-5,3 0 4,-3-3-26,0 2 230,0-2-194,0 1 1,0 1-61,3-2 64,-2 3 4,2-3-44,-3 2 46,0-1-135,0-1 107,0 2-112,0-2 1,2 2 77,0-1 55,0 2 164,-2-3-157,0 0 97,0 2-97,0-2 65,3 3-30,-2-3-25,1 3-22,-2-3 14,0 0 7,0 2-297,0-2 244,3 3 18,-2-2-19,2 1-30,-3-2 17,0 0 15,0 3-43,0-3 98,3 0-57,-3 2 2,3-2 20,-3 0 0,1 3 40,1-2 1,-1 0-46,1 0 31,-1 1-18,-1-2-141,0 1 109,0 1 22,2-2 0,-1 2 260,1-1-196,-1 1-43,-1-1-195,0-1-6,0 2 196,3-2-187,-2 3 443,1-3-200,-2 3 114,0-3 0,1 1-76,1-1-27,-1 1-214,2 2 217,-3-3-269,0 3 98,3-3 1,-3 2 23,3-1 28,-3 1 267,0-1-234,0-1 1,1 2-26,1-1-187,-1 1 259,2 1-225,-3-3 163,0 3-10,3-3 1,-3 2 279,2-1-231,-1 1 421,-1-2-399,0 0 21,3 3 67,-2-3-231,2 3-207,-3-3 213,0 2 26,2-2 69,-1 1 87,2 1-145,-3-2 56,0 0 20,3 2-15,-2-1-1,1 2-6,-2-3 248,0 2-194,0-2 0,1 1 108,1 0-133,-1 0-55,2 2-87,-3-3-21,0 2 1,1-2 83,1 3 1,-2 0 155,2-2 230,-1 1 134,-1-2-416,3 3-94,-2-3 187,2 2-533,-3-1 259,0-1 1,0 2 9,2-1 264,-1 1-75,2 1 52,-3-3-129,0 3 0,1-3 39,1 3-9,-1 0 1,1-1-187,-2-1 84,0 1 66,0-2 214,3 3-12,-2-3-130,2 3 71,-3-3-77,0 0 1,1 2-103,1-1 106,-2 1-123,3 1 98,-3-2 190,0 1-102,0-2 1,2 2-45,1-1-135,-1 1 159,-2-1-220,0-1 169,3 2-355,-3-2 183,3 3 124,-3-3-33,0 3 338,0-3-301,3 0 373,-2 2-193,2-2-53,-3 3-251,0-2 190,0 1-120,2-2 1,-1 2 110,1-1 12,-1 1 69,-1-1-53,3-1-58,-3 2 1,3-3-65,-3 2 77,0 2-169,0-3 149,3 3 0,-2-1-182,1-1 158,-1 1-34,-1-2 25,0 0-20,0 3 105,0-3 1,2 2-82,0-1 185,0 1-162,-2-1 24,0-1-117,0 2 1,1-2 23,1 3 1,-1-1 53,1-1-157,-1 2 96,-1-3 88,0 0-63,0 2 127,0-2 110,0 0-192,0 3 1,0-3 25,2 3-45,-1-3 35,2 2-53,-3-2 45,0 1-149,0 1 131,0-2-28,3 3 17,-2-3-10,1 2 165,-2-4 3,0 4 21,0-2-253,0 0 1,1 3 75,1-3 1,-1 2-138,1-1 322,-1 1-14,-1-2-28,0 1-3,0 1 30,0-2 1,1 1-349,1 0 221,-2 0-233,3 2 128,-3-3 51,0 2 53,0-2-49,0 0-28,0 3 159,0-3-117,3 3-44,-2 0 0,2-1 80,-3-1-232,0 1 171,0-2-20,0 0 106,0 3-13,0-3 1,3 3-69,-3 0 372,3-3-175,-3 2 57,0-2-271,0 1 103,0 1 0,1-2-258,1 3 121,-1 0 0,1-1-39,-2-1 117,0 1 1,0-1 63,0-1 284,0 2-156,0-2-163,3 3 0,-2 0-212,1-3 230,-1 3-311,-1-3 224,0 0-33,0 2 136,0-2 37,0 1-124,0 1 205,0-2-392,3 3 239,-3 0-182,3-3 40,-3 2 73,0-1 57,0-1-40,0 2 524,0-2-457,0 0-265,0 3 71,0-3 164,3 3-1,-2-3-121,2 2 602,-3-2-372,0 0-355,0 3-287,0-3 349,0 0 1,0 2-45,3-1 53,-3 1 743,3 1-391,-3-2-90,0 1-472,0-2 332,0 0-123,0 3-25,0-3 234,3 3-103,-2 0 0,2-1 254,-3-1-70,0 1-181,0-2-9,0 0-223,0 3 139,0-3-11,2 3 0,-1-1-303,1-1-543,-1 1-5067,-1-2 4325,0 1 1743,0 1 0,3-2 0,0 3 0</inkml:trace>
  <inkml:trace contextRef="#ctx0" brushRef="#br0" timeOffset="2359">540 64 11930,'-4'0'615,"1"0"252,3 0-685,0-3-216,0 3 614,0-3-604,0 0 1,1 2-78,1-1 0,-1 1-45,1-2 6,-1 3-41,-1-3 158,2 3 11,-1-3 391,2 2-168,-3-4 1,1 4-46,1-1-277,-1 1-161,1-2-63,-2 3 621,0-3 219,0 0-324,0 2 1907,0-2-1885,0 9-463,0-5 124,0 5-365,0-3 177,0-2-823,0 1 949,3-2 0,-2 0 145,1-2 135,-1 1 142,-1-2-151,0 0-110,0 3 1,0-4 323,0 2-152,0 1 0,0-2-50,0 0-63,0 3 44,0-3 177,0 0 28,0 2 198,0-2-245,-3 3-5,2 0 25,-2 0-310,3 3 158,0-2-37,-2 2 0,1-2-257,-1 1 21,1-2 1,1 4-152,0-2 156,0-1-58,0 2 400,3-3-9,-2 0 308,1 0-424,-2-3 20,0 2 59,0-2 58,0 0-108,0 3 0,0-4 36,0 2-261,0 1 89,0-2 112,0 1-2,0 1 926,0-2 1,-2 6-1246,0 1 127,0-1 227,2 3 1,-1-5-374,-1 3 192,1-2 1,-1 1-148,2 0 182,0-3 0,-1 5-246,-1-3 208,1 0 1,-2-1-169,3 1-30,0-1 62,0 2 182,3-3 160,-2 0 1,2-2-128,-1 0 238,-1-1-68,2 1 45,0 1 16,-2-5-182,1 6 125,-2-3 47,0 0 219,3 2-170,-2-2-91,2 3 1,-4 2 0,0 1-125,-1 1 1,-1-2-115,1 2-115,1-2 0,-4 3 119,3 0 1,-1-3-187,1 1 123,1-3-614,-2 0 678,6-3 1,0 2 4,1-3 84,-1 2 188,0-1-245,-2 1 0,4 0 319,-3-2-181,0 3 1,-1-2 108,1 3 17,-2 0 140,3 0 1,-6 2-357,-1 0 0,1 3-184,1-1 77,-1-1 1,2 0 134,-2 0-436,3-3 79,0 3 122,-3 0 75,2-2 127,-1 2 241,2-3-168,2-3 1,0 2 9,2-1-62,-2-2 0,1 4-26,-1-2 11,-1-2 214,2 3 405,-3-2-557,-3 9-265,2-4 1,-2 3-24,1-5 1,1 1 57,-1 1 223,1-1-84,1 2 87,3-6-61,-2 2 0,1-2-9,-2 0 200,0 3 1542,0-3-1868,-2 3-183,1 0 125,-5 3 214,5-3 1,-2 4-496,1-2 222,1-1-640,-2 2 0,3-3-17,0 3-454,-3-3-2128,3 3 2854,-3-3 0,3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09:01.545"/>
    </inkml:context>
    <inkml:brush xml:id="br0">
      <inkml:brushProperty name="width" value="0.05" units="cm"/>
      <inkml:brushProperty name="height" value="0.05" units="cm"/>
      <inkml:brushProperty name="color" value="#2D31FA"/>
    </inkml:brush>
  </inkml:definitions>
  <inkml:trace contextRef="#ctx0" brushRef="#br0">1253 103 19223,'-4'6'-827,"2"-1"798,2-5 4,0 0 31,2-5 347,-1 4 77,2-4-369,-3 5 0,1-1-21,1-3 8,-2 3 1,4-4-36,-3 2 125,-1 3-299,2-3 181,1-2-55,-2 4 68,1-4-105,-2 5-81,0 0 138,2-3 13,-2 2-340,2-1 294,1-3 84,-2 3-76,1-2 124,-2 4-30,0 0 0,2-4 38,2-2-81,-2 3-8,0-2 45,-2 5 65,0 0-117,3-5 1,-2 3 177,3-3-162,-3 3 0,1-2 13,0 0 241,-1 3 16,2-4-210,-3 5 0,1-1 44,1-3 41,-2 3 81,3-4-54,-3 5 1261,0 0-1118,-4 7-115,3-5 0,-7 12 2,2-5-133,3-3-9,-4 6 0,4-7-45,-2 4 62,2-4 0,-4 7-56,2-3 0,0 0 50,-1 1 1,4-6-136,-4 6 1,3-5-8,-2 4 81,0-1 1,0 2 9,1-4 134,0 1-108,2-3 176,-4 5-149,1 0-7,-2 3 0,0 0 19,2-2-34,-1-1-8,3-3 32,0-1-225,-2 3 179,4-6 0,-4 7-107,3-5 0,1-2 149,-2 3-128,-1 2 0,1-1 1,-1 0 80,0 1-156,1-2 129,-1 2-14,3-5 0,-4 6-10,2-2-11,1-3 121,-5 10 0,5-10-47,-4 6 0,4-5-34,-1 2 3,-1 1 2,1-3 1,1 1 0,-2 2-54,-2 2 0,2-1 24,0-2 1,2-3 9,-1 3 0,2-4-51,-3 4 47,0 1 36,2-3 1,-2 3-40,1-1 10,2-4 0,-5 7-4,4-6 94,2-1-90,-5 5 0,4-5 13,-2 4 117,2-4-107,-7 11 1,6-10-8,-3 6 0,3-5 11,-2 2-74,3-4 73,-3 5-52,3-5 1,-4 7 56,1-3-72,2-2 13,-3 4 29,2-2-5,-2 3 1,1-2-2,0-1 1,3-4-2,-3 4 3,1 1 0,0-2 0,-2 2 0,2-1-2,-3 4 2,4-6 0,-2 2-1,2-2 2,0 0 3,-4 7 0,3-6-4,-2 2 76,2-1-72,-3 4 62,4-6 0,-3 5-56,1-3 1,1 0 134,0 0-141,2-4 0,-5 7 35,3-3-108,-2 3 85,-1 0 0,2-2-83,1-1-30,-1 0 32,-1 3 0,-1 2 48,0-2 1,2-2-3,1-1 5,-1 1 99,1-1-109,-2 2 10,2-3 1,0 0 99,-1 3-81,2-6 0,-5 10-3,2-2 0,0-1-4,-1 0 16,4-6-116,-5 10 1,4-8 96,-3 5 0,2-3 0,1-1 1,1-3 0,-2 4 71,0 0-86,2-3-13,-3 4 224,5-7-91,-6 9 1,5-8 116,-2 3-135,-1 2-99,1-3-59,-4 9-40,3-6 143,-3 5-7,4-7-239,-2 3 224,5-7 1,-6 8-61,3-3 10,1-1 29,-5 5 1,6-7 103,-5 7-101,3-4 1,-1 1-4,0-2 0,3-2 235,-2 3-210,-1 1 1,0-1 5,-1 3 0,2-5-143,-1 4 144,0-1-107,1-2 102,-2 4-50,2-5 0,-3 6 23,2-2 0,0-1 10,1-2 1,1-2 88,-1 3-96,-1 1-2,2-3 6,-3 3 94,2-1-86,1-2 0,-2 2 16,3-4-18,-2 3 1,0 0-1,0 1-38,-1 2-49,2-5 88,-3 5-5,2-3 1,1-1 0,-4 6 128,3-5-134,0 0 36,-1 2 0,1-2-22,-2 4 5,2-4-4,0 0 16,3-5-287,-3 5 272,1-1-2,-1 2 0,1-2-150,-1-1 1,2-1 87,-2 4-9,-1 1 214,2-3 0,-2 3-33,0-2-34,3-3 9,-6 11-56,6-12 50,-6 12-393,6-11-17,-8 13 315,8-13 60,-6 11 1,4-9-39,-3 6 82,4-6 149,-6 9-241,5-6 27,-3 2-31,2-1 54,1-3-360,0-1 271,-4 9 0,5-10-54,-3 7 0,2-7 72,0 3 1,1-3 57,-1 3 1,1-3 23,-2 5-87,1-3 0,0 1 44,-2 1 26,4-6-71,-6 12 0,5-10 34,-3 7 1,3-6-126,-2 1 116,0 2 1,1-1-33,-1 1 0,1-1 14,-3 3-25,4-4 299,-1 0-265,-2 2 46,4-5 1,-4 7 64,3-5-91,1-3 0,-4 7 36,2-2-62,1-2 0,-1 2 16,1-3 1,-1 2 7,-3 4-166,4-4 70,-1 0 1,0-1-17,0 2 40,1-2 1,-1 0 78,1 0 0,1-2-79,-2 4 140,-1 1 1,1-2-26,-2 2-60,2-1 1,-1 0 36,1 0-17,2-4 5,-4 6-90,2-3 82,1 0-29,-1-1 1,2-2 16,-2 4 4,1-4 0,-3 7 0,3-6 11,-1 3-16,1-2 1,0-1 3,2-3 1,-3 5 10,1-1 0,-2 3-7,1-1 1,1-4 1,-1 3-163,2-3-3,-2 4 148,0-2-119,1 1 0,0-3 64,-1 4-10,2-4 216,-4 5-229,1 1 298,3-6-82,-4 6-124,1 0-6,3-7-45,-4 7 59,5-8 0,0 1 16,-2 3-21,-1 0-18,0 2 1,1-2 5,0-1 0,0-1 5,-1 4 30,2-4-28,-4 6 1,5-7 10,-3 4-7,1-2 0,1-1 4,-2 4-29,2-5 0,-2 5 23,1-4-3,-1 4-8,1-2 9,-1 1 0,1-2 2,-1 3 199,1-3-195,-1 2 0,1-2 24,-1 3 7,1-2-53,-1 1 0,2-4 55,-3 5-254,3-4 230,-3 6-137,-1 0 121,4-6 1,-4 7-51,1-3 102,3-4-66,-3 6 2,4-8 28,0 0 15,-5 7-25,4-5 1,-3 6 10,-1 0 32,4-6-22,-3 5 1,3-5 263,-1 1-271,1-1 9,-3 5 11,3-6 5,0 2-46,-2 2 70,2-4-118,-2 4 0,3-4 101,-1 1-90,0-2 0,-1 4-68,0 0 92,1-3 294,-2 4-275,3-5 167,0 0-159,-3 5-5,1-1-50,-1 2 89,1-3 148,2-3-185,-3 5 8,3-4 27,-5 7-132,5-8 248,-2 3-140,-1 2-36,3-4 50,-3 4-288,3-5 705,0 0-429,-2 3 22,2-2-2027,-2 1 0,2-2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12.63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270 1 13143,'0'3'304,"0"0"-186,0-3 18,0 3-25,0-2 301,0 2-210,3-1 416,-2-1-35,2 2-294,-3 0-219,0-3-14,0 3 102,0 0 0,0-2-102,3 1-76,-3-1 116,3 2-175,-3-3-12,0 3 83,0 0 0,1-2 97,1 1-58,-1-1 27,2-1 133,-3 2 8,0-1 70,0 2-344,0 0 199,0-2-193,2 1-76,-1-2 188,2 3-88,-3-2 175,0 2-129,3-3 1,-2 1 106,1 1-69,-2-2-157,0 3 222,0 0-34,0-2 205,0 2-330,0-1 60,0-1 413,0 2 1,1-1-369,1 0-124,-1 0 168,2-2-62,-3 3-23,0-2 0,1 2 4,1-3 0,-2 1 27,3 1 131,-3-2-97,0 3-113,3-3 108,-2 3-47,2-2 1,-3 2 91,0 0 208,0-3-230,3 3 34,-3 0-93,3-2 1,-2 2 37,1-3-100,-1 2-20,1-1 140,-2 2-55,3 0 39,-2-2 1,2 2-42,-3-1 1,1-1 39,1 1-31,-2-1-104,3-1-104,-3 3 120,0-3 39,3 3 108,-2 0-105,2-2-16,-3 2 17,0-1-108,0-1 122,0 2-104,3-3 1,-3 1 78,2 1-255,-1-1 34,-1 1 136,3 1 17,-2-2 8,2 2 106,-3-3 348,0 3-21,0-3-146,0 3-395,0 0 187,2-2-257,-1 2 762,2-3-704,-3 3 175,0-3-309,0 3 442,0 0-170,0-2 68,0 2 92,0-1 189,0-1-15,0 2-340,0 0 0,1-3 66,1 3-1,-1-3-112,1 0 24,-2 3-61,0-2 173,0 2 0,1-1-56,1 0 212,-1 0 234,2-2-360,-3 3 43,0-2-400,0 2 138,3-3-299,-3 2 231,3-1 420,-3 2-86,0 0-63,0-2 0,1 1-162,1-2 439,-1 0-41,2 3-161,-3-2-374,0 2 271,2 0-136,-1-3 54,2 3 0,-3-2 23,0 1 17,0-1-5,3 2 0,-2-3 18,1 3 144,-2-3-97,0 3 303,3 0-215,-2-2 0,2 2 1,-2-1 387,1 0-456,-2 0 121,3-2-99,-3 3-136,0-3 51,0 3 4,3-3-370,-2 3 76,2-2 258,-3 2 0,0-1 34,3 0 174,-3 0-1,3-2-190,-3 3 64,0-2 0,1 2-38,1-3 62,-1 2-164,2-1 129,-3 2 1,0-1-128,2 0 109,-1 0-63,2-2 167,-3 3-103,0-2 0,1 3-3,1-2-48,-1-2 19,1 3 0,-2-2-37,0 1 51,0-1 1,3 2-10,-2-3 143,2 2 31,-3-1-148,0 2 4,0 0 0,0-2 5,3 1-12,-3-2 1,3 1-65,-3 1 80,0-1 104,0 2 114,0 0-137,0-3 15,0 3-68,3-3 0,-2 1-57,1 1 64,-1-1-621,-1 2 375,0 0 161,0-3 1,0 3-3,2-3 54,-1 0-119,2 0 287,-3 3-126,0-2 168,0 2-278,0-1 84,0-1-220,0 2 74,0 0 95,3-2-49,-2 1 1,1-1-125,-2 1 149,0-1-13,0 2 47,0 0-48,0-3 9,0 3 1,3-2-9,-1 1 38,0-1-229,-2 2 160,0-1-38,0-1 37,0 2 164,0 0 2,0-2-134,0 1 145,0 1-107,0-2 0,1 2 29,1-3 8,-2 3-14,3-3-6,-3 3 166,0 0-111,0-2-48,0 2 1,1-1-19,1 0-27,-1 0 46,2 1 4,-3-2-210,0 1 187,0 1-169,0-2 1,0 3-113,0-2 192,3-2 81,-3 3 0,3-2 14,-3 1-38,0-1 0,0 2-36,0 0 147,0-3 7,0 3-49,3-3 22,-2 3-46,2-2-7,-3 4-15,0-4 0,0 3 0,0-3 57,2 1-51,-1 0 62,2 1-57,-3-2-1,0 2-19,0 0 26,0-3-185,3 3 112,-3 0-16,3-2 1,-2 4 66,1-3-31,-1 0 48,2 1-24,-3-2-30,3 4 195,-3-4 14,3 2-17,-3-3-131,0 3 24,3-3-27,-2 6-34,2-5 1,-3 4-238,2-3 105,-1 0 137,2 1 0,-2-2 51,1 1 5,-1 1 220,1-2-279,-2 2 132,0 0 1,3-2-77,-1 4-48,0-4 1,-1 2 11,1 0-98,-2-3 1,3 4 75,-3-2 14,0-1 0,2 2 134,1-1-150,-1-1 383,-2 2-346,0 0 0,0-2 226,2 1-142,-1-2-58,2 3-63,-3-2 1,1 3 132,1-2-109,-1-2 1,1 4-9,-2-2-137,0-1 144,0 2-189,3-3 185,-2 3-17,2-3 11,-3 3 0,1-1 224,1 0-179,-2 1 0,3-3 44,-3 2-64,0-1 1,1 2 22,1-3 7,-1 3-163,2-3 48,-3 3 0,0-1-148,3 1 59,-3-1 96,3-2 14,-3 3-19,0-3 1,1 3-93,1-3 78,-1 0-233,2 0 275,-3-3 0,-3 0 55,1-4 1,-1 3-51,1 0 1,1 0 79,-3-3 0,1 3 0,0 0 43,0-1-96,-2-1 1,2-1 152,-1 1-138,-2 0 1,5 1 1,-3 1 225,2 0-106,-4-3 1,5 3-13,-3 0 0,2 2-65,0-3 1,1 3-18,-1-2-27,1 3 0,-4-3 7,3 2 1,0 0 0,1-1-118,-1 0 130,1 1 1,-2 1 12,3-1 227,0 1-6,0-2-184,-3 3 1,3 0 51,-3-2-414,3 1-262,0-2 247,0 0 13,0 2 314,0-1-140,0-1 207,0 2-15,0-2 78,0 0-80,0 3 16,-3-3 3,2 0-34,-2 2-77,3-2-12,0 1 41,0 1 1,0-2-15,-3 3 1,3-1 12,-2-1-118,1 1 1,1-2-82,0 1 153,0 1-19,0-2 116,-3 0-120,2 3-17,-1-3 35,2 3-62,0-3 103,0 2 0,-1-2-42,-1 3 132,1-3-102,-2 3 605,3-3-476,0 0 341,0 2 164,0-2 0,1 8-567,1-1 1,-1 3-22,1-3 1,1 0-130,-1 0-20,0-2 213,1 3-274,-3-1 7,6 0 107,-5 1 1,2-2 31,0 1 0,-2 1-18,3-3 75,-2 3 1,1-3 7,-3 2 1,2-2 110,0 3-58,0-4 0,0 3-52,0-2 143,0-2-162,1 6 1,-2-4 87,1 2-237,2-3-45,-4 5 190,3-5 6,0 2-27,-2-3 132,2 0-127,-3 2 67,0-1-144,0 2 98,0 0-158,2-2 160,-1 1-309,2-2 263,-3 3-103,0-2 81,0 2-44,3-3-2,-2 3-54,1-3 1,-2 4 27,0-2 28,3-1 242,-2 2-213,2-1-13,-3-1 184,0 2 1,2-2-58,0 1-84,0-1-325,-2 1 189,0 1 154,0-2-97,0 2-23,3-3 323,-2 0 149,2 3-261,-3-3-242,0 3 186,0 0 1,0-2-22,3 1 0,-3-1 125,3-1 172,-3 3-177,0-3 135,0 3-213,0 0-154,3-2 26,-2 2-52,2-3-129,-3 2 329,0-1-143,0 2 215,2-3 8,-1 3 18,2-3-128,-3 3 1,1-1 43,1 1-40,-1-1 0,1-2-50,-2 3 44,0-3 94,0 3-119,3 0 40,-2-2-158,2 4 139,-3-4-5,0 2-75,3-3 67,-3 0 1,3 1 28,-3 1-12,0-1 238,0 1-150,3 1-43,-2-2-46,2 2-41,-3-3 1,0 2 103,2 0-118,-1 0 0,2-1 211,-3 1-156,0-1 148,0 2 7,0-1 101,3-1-179,-2 2-162,1 0 22,-2-2 0,3 2-142,-1-1 91,0-1 106,-2 2-68,0 0-55,0-3 80,3 3 1,-3-2-112,3 1 87,-3-1 1,0 2 16,0 0 85,0-3 167,3 3-135,-2-3-51,2 3 4,-3-2-33,0 2 0,0-1 48,3 0-91,-3 0-6,3-2 212,-3 3-134,0-2-17,0 1 0,1 1 82,1-1-45,-1 0 178,2-2-201,-3 3 206,0-3-133,0 3-34,2-3-148,-1 3 168,2-2-170,-3 2 107,0-1-144,0-1-10,0 2 119,3-3-86,-3 0 0,3 1 125,-3 1-94,0-1 98,0 1-97,0 1 50,0-2 0,1 2-12,1-3-88,-1 0-85,2 0 165,-3 3-5,0-3-17,0 3 91,0 0 0,0-2-98,3 1 141,-3-1-110,3-1 44,-3 3-18,0-3 9,0 3-196,3 0-85,-2-2 222,2 2 1,-3-3-1,0 2-43,0-1-37,0 2 370,2 0-245,-1-3 256,2 3-152,-3 0-60,0-2 33,0 2-249,3-3 1,-2 3-60,1-3-10,-2 3 204,0 0 19,0-2 1,0 2-1,1-1 129,1 0-89,-1 0 164,2-2-186,-3 3-63,0-2 78,0 1-91,0 1 102,0-2-42,3 2 172,-3 0-148,3-3-45,-3 3 50,0 0 0,1-2 8,1 1 28,-1-1 0,2-1 24,-3 3 0,0-3 131,0 3-176,0 0-108,0-2 128,3 1-62,-3-2 1,3 1 60,-3 1 30,0-1-65,0 2-14,0 0 19,0-3 7,0 3-109,3-3 102,-2 3-102,1-2 77,-2 2-9,0 0-36,0-3 59,0 3-13,0 0 1,1-2 81,1 1-71,-1-1 11,2 1 78,-3-1-1,0 2-69,0 0 125,0-2-83,0 1-182,0 1 1,1-2 32,1 1-31,-2-1-31,3-1 195,-3 3-80,0-3 116,0 3-91,0 0 18,0-2 90,0 2-59,0-1-166,0-1 143,3 2-97,-2-3 80,2 0-13,-3 3 28,0-2-24,0 1 25,0 1-25,0-2 166,0 2 15,0 0 33,0-3-168,0 3 1,0-1-162,3 1 187,-3-1-68,3-2 36,-3 3-42,0-3 109,0 3 58,0 0-126,0-2 76,0 2-31,0-1-239,0-1-270,0 2 408,0 0-55,0-2-6,0 1 145,3-2-145,-2 3 133,2-2-95,-3 2 29,0 0 1,0-3 243,0 3 0,0-1 8,2 0-16,-1 1-119,2-3-10,-3 2-183,0-1 25,0 2 156,3-3-286,-2 0-7,1 3 76,-2-2 82,0 1 284,3-2-231,-2 0 190,2 0-153,0 0-7,-3 0 80,3 0-145,0 0 81,-2 0-148,2 0 108,-1 0-160,-1 0-63,2 0 272,0 0 247,-2-2-66,1 1-90,-2-2-120,0 0-156,0 2-36,0-1 96,0-1-5,0 2-42,0-2 209,0 0-151,0 3 19,0-3 35,0 0-23,0 2 30,0-2 1,-2 3-19,1 0 4,-2 0 318,3-2-114,0 1-85,0-2 1,-2 2-111,0-1-149,0 1 115,2-1 239,0-1-10,-3 2-191,2-2 305,-2 3-354,3-3-56,0 3 1,0-3 125,-3 3-78,3 0 60,-3 0-53,3-3 166,0 2 138,0-2-278,0 0 92,0 3-78,0-3-101,-3 0 125,2 2 5,-2-2-53,3 3 16,0-2-62,0 1-161,0-2 133,0 0 81,0 2 0,0-1-13,-2 2-3,1 0 139,-2-3 7,3 2 91,0-2-249,0 0 1,-1 3 68,-1-2 0,1 0-12,-1 0 36,2 1-99,0-2 62,-3 3 1,2 0-94,-1-2-181,1 1 205,1-2 361,-3 0-158,3 2 1,-3-2 95,3 1-60,-3 1 34,2-2-135,-2 0 1,3 3-65,-3-3 0,3 2-36,-2-1 0,0 1 78,0-1 80,1 1 0,-2-1 54,1 0 126,1 0-270,-2-1 301,0 2-15,3-2-178,-3 3 43,0 0-676,2 0 307,-5 3-276,6 1 329,-3 2 0,2 1 0,0-1-112,-1 1 1,-1 0 78,3 1 1,0-1-76,0 2 0,0 0 141,0 0 0,0 0 1,-2-1-79,0 0 0,0 1 263,2-3-64,0 1 60,0-1 1,0 1 0,0-1-106,0 0 370,0-2-147,0 2 1,1-6-73,1 3 203,-1-3-32,1 0-126,1-3 56,-2 0-77,2-6 1,-1-1-84,0-3 1,0 0 41,-2 0 0,0 0-24,0 0 0,0-2 40,0 1 1,0-1 0,-2 2 28,0 3 1,-3-2 448,1 4-359,-2-1 1,-1 3 57,-2-1 1,2 4 144,-1 1 1,-2 1-242,2 1 1,-1 5-53,3 1 0,0 6 0,1 0-89,1 2 1,0 3-499,0-2 291,1 3 128,3-4-25,0 4 1,0-4-15,0 3 1,0-3-207,0-1 0,2-1 89,0-3 0,1 1-850,-1-1 739,-1-1 0,3-2-360,-2-2 176,-1-1 99,4-3 250,-1 0 126,2-6-208,-2 2 26,-1-5 527,0 0-234,-3-1 410,6-6-263,-5 2-186,2-7 0,-3 4 56,2-4 265,-1 1-255,2-2 0,-3 4 445,0-2-393,-3 6 1,2 1 0,-3 3 195,1 1-286,-2 5 0,4-2 64,-3 6 0,-1 4 31,-1 2 0,2 3-227,-1 4 1,3 4 72,-2 2 0,2 2 0,0 3-332,2 0 1,0-1-766,0 0 560,0-1 240,0 1 36,0-4-531,2 4 437,-1-7 0,3 0-140,-2-4 1,-1-2-293,1-1 295,1-2 256,1-3 1,2-4 509,-2-5 0,2-1-243,-2-3 0,2-1 579,0-5 0,0-2 91,1-2 1,-2-2-463,0-1 0,0-1 0,-2 1 138,0-1 0,-1 2 335,0-3-482,-2 6 1,0 0 183,-2 8-84,-2 0 1,-2 8-93,-1 4 0,1 6-151,-1 9 0,1 1-232,0 6 1,0-1 0,1 2 166,1-1 1,1 1-984,-1-2 0,3 1 469,-1 0 1,0-2-860,0-3 250,1 1 0,-2-4-495,3-1 1,1-5 668,1-4-389,-1 1 778,5-7 0,-5 3-83,3-6 943,1-3-337,1-4 0,1-6-128,-1-4 1,0-2-105,1-3 0,-1-3 11,1 0 1,-3-3-12,0 1 0,-2-2 0,0-2 0,-2 6 11,-2 2 1,-3 7 1135,-3 8 0,0 5 359,-3 6 1,3 10 178,-3 7-1617,3 7 1,1 9-338,3 5 0,2 3 465,0 2 0,1-5 5388,1-3-2694,0-3-2642,0-3-63,0-3 0,-2-10-71,0-5-3355,-3-6 1,2-8 1754,-1-5 0,1-7-2452,3-2 2186,0-1 1948,0-1 0,0-4 0,0 1 0</inkml:trace>
  <inkml:trace contextRef="#ctx0" brushRef="#br0" timeOffset="1952">251 315 7578,'7'0'0,"-1"0"1048,0 0 0,-1 0-279,-1 0 0,0 0-80,3 0 0,-3 0-426,0 0 14,-2 0-110,0-3 0,-2-3-23,0-2 0,0-1-126,0 0 0,0 1 89,-2-2 1,0 1-128,-2-2 34,0 3 0,-3 0 201,1 4-122,-1-2 11,4 2-19,-3 1 994,3 0-218,-4 3 0,1 1-397,2 1 0,1 2 933,3 5-923,0-2 1,3 4 572,1-2 1,2 2-494,1 0 0,-1 1-20,0 1 1,1-3 0,-1-2-260,1-3-253,-1 0 0,0-4 193,1 1-543,-4-4 306,0-2 1,-3-5 20,0-2 1,-3-3 70,-1-1 0,-2-2 0,-2 1-717,-1 0 167,-2 2-60,4-2 177,-5 3 150,5 3 48,-3 1 1,4 3 797,-1-1 0,1 4 805,0 1 0,2 2-1011,2 2 1,0 3 0,1 5-372,-1 0-56,0 3 0,4 1 0,0 1 0,3 1 0,-1-2 0,2 1 0,0-5 0,1 2 0,-1-4 0,1-2 0,-1-4 0,1-2 0,-1-2 0,0-5 0,-2-3 0,1-8 0,-3-3 0,0-4 0,-2 0 0,0 2 0,0 2 0,-3 3 0,-1 3 0,-2 5 0,-3 1 0,2 2 0,-2 3 0,2 2 0,-2 7 0,2 0 0,0 7 0,2 0 0,3 3 0,-1 5 0,1-1 0,2 2 0,-2-3 0,4-1 0,-1 1 0,3-3 0,3 0 0,1-2 0,1-6 0,0 2 0,-2-9 0,5 2 0,-1-4 0,-2-4 0,0-5 0,-3-4 0,-1-2 0,-3-1 0,-2-2 0,-2 1 0,-5 3 0,-4 1 0,-1 2 0,-1 2 0,-2 3 0,-2 1 0,-2 3 0,0 1 0,0 3 0,-1 5 0,1 2 0,-3 0 0,5 2-3467,0-1 532,3 1 1,2-5-5205,1-2 8139,-1-2 0,2-5 0,-3-2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36.48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1082 365 8618,'10'-2'-436,"-3"-5"291,-5 5 217,-2-7-162,0 9 1,0-2-62,0-4 5,0 4 90,0-7 0,-2 9 4,-5 0 1,3 0 31,-9 0 0,7-6-21,-7 0 267,9-1-115,-13 7 0,13 0-119,-9 0 1,6 0 351,-5 0 1,5 0 241,-5 0-332,7 0 21,-3 0-65,-1 0 195,7 0-332,-6 0 0,8 2 246,0 5-518,0-5 160,8 6 36,3-8 1,8 0-109,0 0 0,0 0-36,0 0 0,1 0-13,-1 0 191,0-8-68,9 6-10,-16-7 37,14 9 1,-22-6 29,9-1-46,-9 1-83,5-3 103,-9 7 0,-9-6 1,-6 8-108,-8 0 0,-5 0 1,-6 0-144,2 0 224,0 0 1,-8 0-22,-5 0 0,7 0 184,-1 0 0,1 0 66,6 0 1,-2 2-116,2 4-106,5-4 509,7 16-337,1-16 1,2 8 0,2-5 490,3 1-468,7 0 58,5-6-108,11 0 50,17 0-256,-7 0 175,15-8 0,-6 4-100,8-9 0,7 6 52,0-5 0,1 1-138,-1-2 129,-4-4 1,8 7-1,-9-7-148,-2 4 0,3-2 38,-16 8 0,-6-5 0,-8 3 26,-2-1 58,-3 5 130,-15-3-68,-1 8 1,-18 0-61,-4 0 1,-6 0-1,-5 0-4,-1 0 1,-7 0 9,6 0 9,-8 0 1,6 6-98,-4 1 0,-2 5 144,8-5 1,0 5-53,7-5-22,-9 8-254,7-13 584,-7 15-195,17-15 1,-4 13 239,8-9 179,-8 1-436,13-7-115,2 0 96,10 0-183,9 0 200,9 0 0,4-7 3,12 1 1,-1-3-43,8 3 1,-1 2-26,8-9-148,-1 9 6,-8-13-91,6 15 211,-6-15 1,0 12 1,-5-7 0,-4 5 0,-1-3-220,-1 1-40,0-6 238,-8 13-10,-3-7-16,-8 9 0,-11 0-14,-8 0 0,-2 0-13,-11 0 117,0 0-87,-6 9 1,-7-5 121,0 9 1,-1-7-111,1 7 1,4-6 113,-3 5 1,1-1-17,-1 2-24,12-5-50,-13 1 0,24-7 16,-5 4 0,5-4 187,2-2-263,8 9 105,-6-7-3,15 7-19,2-9 55,2-9-71,15 7 0,-6-7 94,8 9 1,6-6-107,1 0 1,6-7-11,-7 6 42,9-7-35,-4 11 0,6-14 10,-4 5 1,2 1-117,-8-2 1,-1 7 81,-5-7 0,-1 9 57,0-3-36,-8-3 8,-3 8 33,-8-7 0,-2 9 1,-4 0-47,-7 0 0,-11 0 0,-3 2 4,-3 5 0,-4-5-21,-11 4 28,13 5 1,-12-9-11,12 4 0,2 3 2,-2-3 1,8 3-1,-1-5 282,4 2-268,1 1-67,1-7 79,9 0 21,-7 0-97,15 0 1,-5 0 121,14 0 0,3 0-42,9 0-13,0 0-1,1-9 61,7 7-66,-5-6 1,12-1-24,-9-4 1,7 3-1,-4-1-17,2 3 1,-7-5-232,3 6 263,-5 1 0,-8 0 341,-1-1-146,-7 1 0,1 6-79,-12 0-103,-5 0 1,-15 0 77,1 0-56,-9 0 0,6 2-34,-4 4 1,-2-4 64,9 5 1,-7 1-61,6-1 1,1 1 52,5-1 1,1-5-96,0 4 1,9-2-3,3 3 95,-3-5 161,16 6-201,-4-8 1,24 0 27,-1 0-114,9 0 92,-4 0 0,8-6-89,1 0 0,-3-7 81,-4 7 0,2-7-130,-9 6 1,1-5 135,-7 5 1,-2-1-1,-2 3-34,-2-1 132,-9 0-65,-4 6 0,-6 0-54,-14 0 1,5 0 11,-10 0 0,-3 0-28,3 0 1,-7 0 39,6 0 0,-6 6-47,7 0 0,-3 1 0,7-5 52,2 4 1,-5-4-24,12 5 242,-6-5-236,-1-2 105,9 9-63,1-7 268,9 6-273,9-8 0,1 0-25,9 0 1,3 0-91,3 0 0,-3 0 1,5 0 82,1 0 1,-7 0-210,5 0 74,-5-8 0,-2 6 233,0-5 0,-6 5-99,0 2 0,-7 0 86,7 0-135,-9-9 19,-4 7 0,-12-6 0,-12 8-128,-1 0 152,-1 0-9,-2 0 34,7 0-179,-7 8 9,9-6 28,-8 7 1,5-3 34,-3 1-144,3-1 255,12 3 0,1-5 17,9 9 1,9-9 293,4 2-210,12 5 0,-1-9-22,7 4 1,1-3 65,7-3 1,-1 6-159,0 0 0,1 1 47,-1-7 0,7 0 1,1 0-65,3 0 0,-6 0-191,2 0 110,4 0-65,-9 0 176,7 0-272,-17 0 103,-3 0 0,-7 0-8,-1 0 1,-7 0 61,1 0-247,-9 0 1,5 2-44,-9 4 41,0-4 33,0 7 233,0-9-151,-9 0-68,7 0 584,-6 8 63,16-5 1,3 11-209,8-7 0,-6 1 57,0-1 0,-1 1 45,8 5-195,-1 4-21,0-6 0,0 6 45,0-5 1,7 6-92,-1-6 1,1-1-9,-7 2 0,0-3-173,0 3 1,-6-4 143,0-9-538,0 0 180,6 0 91,0 0-66,0 0 181,-8 0 1,4-2-9,-9-5 0,0 3 43,-6-9 0,3 0 66,3-6 0,-4 6 0,4 1-25,-3-3 0,-3 4-26,0-2 1,0 7 158,0-7 118,0 9 1,0-7 260,0 5-316,0 4 612,0-7-132,0 9-30,0 0-378,0 9 1,6-5 160,0 9-198,1 0 0,-1-1-8,0 1 1,3 0-138,-3 6-39,-3 0 0,11 0 62,-7 0 1,-1-6-694,-6 0-26,9-9 298,-7 13 144,6-15 28,-8 7-96,0-18 98,0-1 1,0-9-139,0-1 265,0 1 0,0 0-144,0 0 337,0 0-212,-8 8-59,6-6 337,-7 7 0,7-7 287,-4 4 577,4-4-164,-7 15-590,9-7 0,2 11 601,5 5-323,-5-5-199,6 15-182,1-7 1,-5 10 73,9-1 0,-7-2-263,7-5 1,-7 6-248,7-6 1,-7-1 249,7 2 0,-6-3-205,5 3-9,-7-4-494,3-9 510,-8 0 0,0-2-83,0-5 1,0 3-5,0-9 1,0 0-181,0-6 377,-8 0 1,3 0-309,-7 0 272,7 0 1,-5 6 77,3 0 1,3 2 178,-9-1 0,9 1 223,-2 5 60,3 3 764,-5-5-165,6 8-645,-7 0 0,9 8-22,0 5 1,2-2-60,5 2 0,-5-1-243,4 8 0,3-1 84,-3 0 0,1-6-7,-7-1 5,8 1-752,-6 6 282,7-8 233,-1 6-472,-6-15 152,7 7-317,-9-9 517,0-9 1,0-2 0,0-8 1,0 0 0,0 0-56,0 0 0,-2 0 98,-5 0-17,5-1 511,-6 1-192,-1 9-181,7-7 0,-13 12 1310,9-7-241,-1 7 0,7-1-498,0 12 1,0-1 43,0 7 105,0 1-210,0 6-309,0 0 1,3 7 198,3-1-152,-4 1 0,9 0-90,-5-1 0,-2 3 102,9-3 0,-9-3-411,3 3 1,1-4-591,-1-1 484,8-1 199,-13 0 0,8-8-532,-3-5 439,-5-4 0,9 4-276,-5 1 341,-4-1 0,7-8 107,-9-4 0,0 1-170,0-7 40,-9-1 113,-2-6 0,-1 0-227,-1-1 229,9 1 1,-7 2 140,5 4 0,1-1-170,-7 7 495,7-8 0,-5 7 262,3-5 469,5 4-485,-6 9-398,8 0 0,0 9 114,0 4 1,2 6 17,4 6 1,-2-3-299,9 3 1,-6-1 85,5 1 1,-5-3 0,3 3-291,-1-4 65,6-2-655,-13 1 554,15-1 0,-13 0 50,9 0 1,-9-6-324,3 0-245,3-9-205,-8 13 4,15-15 543,-14 7 0,5-12 271,-8-3 95,0-5-29,0 1 1,-2-7 0,-2 4-342,-3-4 342,-8-2 0,7 0-60,-5-1 1,-2 1-154,9 0 522,-9 9 200,13-7 250,-7 14-399,1-5 185,6 8 0,-7 8-177,9 5 1,2 4-1,2 2 18,3 0 1,6 1-150,-7-1-132,0 0 1,1 0-29,-1 0 1,3 0-181,-3 1 0,-2-3-813,9-5 649,-9 5 1,7-12-635,-5 7 451,-3-7 99,5 3 163,-8-8 0,0-8-109,0-5 246,0-4 0,0-2-80,0 0 1,-2-1 104,-4 1 1,3-2 0,-5 0-221,-1 2 351,7-13-63,-15 27 0,15-20 485,-4 12-358,4 5 1,-5-3 383,1 5 291,-1 3-486,7-5 1,0 10-85,0 4 0,3 5 190,3 8-111,-4 0-49,15 0-351,-15-8 113,15 6 0,-13-6 316,9 8-622,-8 0-243,12 0 1,-13-2 101,9-4 73,-9-4 102,4-1-260,-8-6 168,0 7 0,0-9 188,0-9 1,0 5-346,0-9 329,0 0 1,-6-6-44,0 0 1,-3 0 120,3 0 64,-5 0 1,0-1-96,3 10 670,-1 1-241,7 1 301,-6 6-296,-1-7 291,7 9 1,-6 2 58,8 5-251,0 3-271,0 9 144,8 1-506,-6-1 210,15 0 0,-15 0-206,5 0 0,-3-2 124,2-4-93,-3 4 1,7-8 44,-3 3-441,-5 5 225,6-14 159,-8 5-7,0-8-12,0 0 37,9 0 0,-7-2 41,4-4 1,-4 1-88,-2-8 106,0 1 1,0-7 0,0-1-36,0 1 1,-6 6-52,0 1 89,-1-1-52,-1 2 74,6-6 0,-7 13-29,9-9 0,-6 7 491,-1-7 828,1 9-715,6-5 219,0 9-336,0 9-158,0 1 1,0 3 0,2 0 105,4 2 0,-1 2-179,7 2 0,-5 0-262,6 0 1,-9-6 95,2 0 1,3-7-765,-3 7 544,0-9 1,-3 5-768,3-9 457,-4 0 182,7 0 0,-9-2 132,0-5 1,0 3-1,0-9-31,0-2 1,0-2 115,0-2 94,0 9 0,-2-7-293,-5 4 422,5-4 0,-9 4 344,5 0 0,4 7-100,-5-7 266,5 9-191,2-5-64,-8 9 1,6 2-137,-5 5 1,5-3 0,2 9 189,0 2-357,0 2 1,7 2 0,-1 0 146,-2 0 0,0-2-343,3-4 101,-5 4-559,6-15 341,-8 15 153,0-15-34,0 15-428,0-14 34,0 5 183,0-8 17,0 0 239,0-8-101,0-3 87,0 0 152,0-6-45,0 7 1,-2-3 102,-4 0-60,4 0 201,-15-6 0,15 6 351,-5 1-234,-3 7-55,8-3 197,-7 8 50,9 0-339,0 8 1,0 3 0,0 8 19,0 0-457,9 0 197,-7 1 1,6-8 181,-8 1-801,9 0 383,-7-2 1,8 3-111,-3-7 32,-5-1 85,15-6 196,-15 0 126,7 0-153,-9 0 0,0-2 95,0-4 0,0 1 22,0-7 1,0 5-20,0-6 1,0 7 31,0-7-74,0 9 310,0-4-33,0 8 416,-9 0-433,7 0 0,-9 0 0,7 2 302,-2 4 0,-1-2-6,7 9-25,0-9-51,0 13-712,0-6-475,0 8 513,0 0-1048,0-8 541,0-2-1901,-8-9 1735,6-9 1,-9-2 347,5-8 1,-5 0-2022,-8 0 2595,8-9 0,-14-2 0,3-8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18.79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289 135 7699,'0'7'0,"0"-3"-198,0 0 0,0-2 295,0 3-441,0-4 120,0 5 281,0-5-45,0 4 0,1-4 121,1 1 136,-1-1 1,2-2 122,-1-1 347,-1 1-393,5-4 0,-5 3-106,1-2 0,1 2-203,-1-3 252,0 4-153,-2-5 232,0 6-395,0-3 0,-3 4-58,-1 1 1,0 1 13,0 1 0,0 1-83,-3 0 1,1 1 72,-1 3 0,1-2-83,-1 1 0,1 0-77,0-2 197,-1 3 0,2-2-95,0 2 170,0-5-29,4 2 1,-2-6 117,3 0 0,1-3-100,1-3 1,1-3 132,4 1 0,-1-2-135,1 2 0,-1-2 15,0 0 1,1-2 1,-1 4 0,1-1-1,-1 3 1,1-1 104,-1 1 1,-2 0-105,1-1 0,-2 3 473,1 0 13,2 2 61,-5-1-432,2 3 1,-4 3-7,-1 1 1,0 2 56,-2 1 1,0-1-32,-3 0 1,1 2 1,0-1 0,-1 2-67,1-5 0,-1 3-73,1-2 0,2 0-1,-1 2-200,1-1 0,-2 1 27,-1-1-278,4 0-136,-3 1 149,5-4 349,-2 0 0,3-4-28,0-1 0,4-2 1,2-4 1,1 0 21,1-3 1,-1 2 15,0-1 1,1 1 30,1-2 0,0 4 131,-3-2 1,0 2 9,1 1 1,-3-1-44,0 1 1,-2 2 150,3 2-122,-4 1-53,2 1-57,-6 3 1,0 1-79,-4 5 1,0-1 72,-1 3 0,0-3-25,0 3 1,0-3 1,-1 3 1,2-2 17,-1 1 1,1-1 4,0 2 1,1-4-9,-1 2 1,3-1 16,0 0 1,2-3-5,-3 2 1,4-4-79,-1 1 19,1-3 0,1 1-11,0-4 1,1-1 143,1-4 1,2 0-97,2-1 1,0 0 117,1-3 1,-1 1-104,1-1 1,-1 0 112,0 2 1,1 1-56,-1 1 1,-1 1 80,-1 0 1,-2 0 342,2 2-98,-2-2 14,1 5-274,-3-2-137,-6 9 0,2-2-94,-5 5 0,2-2 66,0-1 1,1 3 7,0 0 1,-1-1-58,1-1 0,-1 0 25,1 1 1,2-1 57,-1 2 1,2-4-51,-1-1 64,-2 0 1,4 2-38,-2-2-73,3-1 1,-1-3 111,4-3 1,1-1-5,4-4 1,-1 0 0,1-3 1,1 1-26,1-1 0,-1 0 105,-1 2 1,-1-1-94,0 1 1,0 1 140,-2 1-116,2-2 0,-3 2 207,1-2 9,-1 5 197,-3 1-378,0 3 0,-3 3 18,-1 1 1,-2 4-33,0 1 0,-1 0 40,1-1 0,0 0-110,-1 3 1,1-1 97,-1 1 1,1 1-113,0-2 1,-1 0 6,1 1 0,-1-2 23,1 1 1,0-2-75,-1 1 0,1-2 33,-1-1-195,4-2 131,0 2 37,3-9 0,3 1 24,1-7 0,2-2 193,0 0 0,3-1-43,-1-1 0,1 0-43,-3 0 1,3 1-4,-1-1 0,0 1-25,-4 1 0,2 1 28,-2 1 1,0 3 33,0 0 51,-2-1-87,0 6 246,-2-1-235,-2 7 0,-1 0-27,-1 6 0,-2-3-33,2 3 0,-2-2 54,-1 1 1,0 1-128,-1 2 1,1-2 105,-2-1 1,2-1-96,1 2 1,-1-3 62,1 3 0,-1-3-24,1 0 0,-1-1-36,1 0 0,2-2-84,-1 0-35,4-2-32,-2-3 0,4-3 200,1-2 0,2-2-44,5-2 1,-2-2 59,2 0 0,-2-1-72,2-1 0,-2 2 191,2 1 1,-2 1 24,-1-2 0,0 4 40,-2-2 1,2 3-52,-2 1 0,-1 0-77,-1 0 0,0 2 76,0 1-23,-2 2 238,3 0-281,-6 2 0,2 1-133,-3 2 0,0 2 60,0 0 0,-2 1-7,2 1 0,-2-1-85,0 3 1,-1-3 80,1 3 0,0-3-88,-1 0 1,3-1 54,0 0 0,-1 1 15,-1-2 1,2 2-38,-1-4-13,1 2-94,0 0-26,2-2 0,2-2 269,0-4 0,2-3-113,3-3 0,0-1 131,2-2 1,1-1-78,1 1 0,0-1 147,-3-1 1,0 0-96,1 1 1,-1 1 53,1 0 1,-3 3 14,0 0 0,0 1-39,0 0 1,-1 3-41,-3 0 78,0 2-7,0-1 0,-1 8-179,-1 2 0,1 1 97,-4-2 1,2 3-91,-2-1 0,0 1-14,0 0 1,0-1 83,-2 3 0,1-4-148,0 2 1,1 0 63,-2 0 0,2 0 19,-3 0 0,0-2 16,2 4 1,0-3 65,-1 0 1,2 0-187,0-2-171,0-2 268,4-2 0,-2-2 5,3-2 0,3-2 35,1-2 0,3-4-37,1 0 0,-1-2 109,2-1 1,0 0-108,0 0 0,-1 0 170,-1 0 0,-1 3-35,0-1 0,1 3 65,-1 0 1,-2 0-82,1 2 0,-4 0-4,1-1-5,2 4 39,-3 0 44,1 3 1,-4 4-179,-3 0 1,2 3 27,-2-2 1,2 0-4,-1 2 1,-2 0-67,2 2 0,-2-2 57,0 1 1,0-1-50,2 0 1,-2 0 65,2 1 0,-2 0-38,-1 0 0,-1 1 10,-1 0 1,1 2 59,1-3 1,1 1-79,0-3 9,2 1-349,-2-1 305,6-2 0,0-4 13,4-5 1,2-3 19,3-3 1,-1-1 30,2-1 1,0 0-53,1 0 0,-2 1 115,-2-1 1,-1 1 27,1 1 1,-1 2 114,0 2 1,-1 1-104,-1-1 0,-3 3 45,1 0-187,-1 2 1,-1-1 124,0 1-110,0 1 507,0-2-431,-3 9 0,3-4-63,-3 4 72,0-1 0,0 2-77,-1-1 0,-2 1 69,2-1 0,0 1-47,0-1 0,2 0 13,-2 1 0,1-1-20,-1 1 0,1-1 35,-2 0 0,0 1 3,3-1 1,-2 1-36,2-1 29,-3 1-354,4-4 272,-2 0 0,4-4 55,1-1 1,2-4-17,2-2 0,0-4 28,1 2 1,-1-2-3,1-1 1,-1 2 3,1 0 1,-2 4 33,-1-2 1,1 0-44,-2 0 0,1 3 84,-2 1-77,3 1 98,-4-2-92,2-1 185,-3 4-164,0 0 21,0 3-115,-3 6 0,1-4 79,-2 4 1,2-1-26,-2 2 0,1-1 13,-1 0 1,2-1-5,-2-1 0,2 0 14,-3 3 1,3-1 3,-2 1 1,2-1-68,-2 0 1,1 1 53,-1-1 0,2 1 42,-2-1 1,0 0-44,0 1 1,0-1 159,2-2-152,1 2 1,-4-5-126,3 3 91,0-2 0,2 0-7,0-4 1,3-2-44,1-2 0,0-1 66,0-2 1,0-1-79,3-3 0,-1 3 54,1-1 1,-2 1 88,0-1 0,0 2-82,-3 2 0,3 0 144,-1-1 1,-1 3-56,-1-2 0,1 5-23,-1-3 10,0 4 110,-2-2-150,-3 9 1,0-2 0,-3 5 3,2-2 1,-1-1 1,3 0 1,-3 0 1,0-2 1,2 2-23,-1-2 1,1 2 15,-1 1 1,1-1-12,-2 0 1,0 1 44,3 2 1,-3-2 3,1 2 0,0-2-15,0-1 0,3-1 40,-1-1-67,-2 0 41,3 3-389,-2-4 229,3 0 3,0-3 75,3-6 1,-1 2 13,2-5 0,-1 2-1,2-2 1,0 0 3,0-2 0,0 0 5,2 2 1,-3-2-10,0 3 1,0-1 83,0 3 0,1-1-70,-3 1 1,3 2 103,-3-1 0,1 3-96,-1-2 125,-2 3-74,3-2 98,-3 3 0,0 4-208,-3 0 101,3 3-64,-6-3 1,3 2 19,-1 1 1,-1-3-6,3 0 0,-2 1 111,1 1-95,-2 1 1,4-1 19,-3 0 1,0 1-14,0-1 0,-1 1 10,3-1 1,-3 0-5,0 1 1,2-1-29,-1 1 0,2-3-7,0 0 1,-1-2-30,1 3-154,0-4 114,-1 2 121,2-3-33,-1 0-3,7-3 1,-3 0 18,5-4 0,-3 1 8,0-1 0,2 1-3,-2-1 1,2 0-20,0-1 0,0 1-36,-2-2 0,2 2 42,-2 1 1,0-1-11,0 1 0,-2 0 58,3 2-29,-4-2 0,3 5 49,-2-1 17,-2 1-29,3 1-86,-6 3 1,1 1 9,-3 2 0,0 1-4,3-1 0,-3 1-17,1-1 1,0 0 6,0 1 1,0 0 17,-3 1 1,1 0-3,0 0 0,1 1-40,1 0 0,0 0 34,-3-3 1,1 2-37,0 1 0,1-3 14,1-1 6,0-1-93,0 2-10,1-2 147,3-1 1,1-4-44,1-1 1,2-2 70,2-2 0,-1-3-65,2 1 1,-3-1 40,2 0 1,1 2-20,-3-2 1,2 2 0,0-2 0,0 2-2,1-2 0,-3 2 5,0 1 0,0-1-3,0 1 1,1 0-1,-3-1 1,3 1 18,-3-1-27,3 4 37,-2-3-28,1 5 241,-1-2 80,-3 3-398,-3 6 1,1-4 108,-2 5 0,2-2-150,-2 1 1,2 1 73,-3-1 0,3-2-26,-2 1 0,0-1 58,0 2 0,-1 1 4,3-1 1,-3 0 11,1 1 0,0-1-26,0 1 1,2-2 59,-3 0 1,2 0-60,-1 0-16,-2 0 0,3 0 38,-1-1 1,0-3-268,2 1 262,1-1-7,-1-1 1,4-3 36,0-1 1,3-2-49,-1 0 1,2-1 26,0-2 0,1 1-21,-1-2 1,0 1 85,-2-2 0,2 3-64,-2-3 0,2 3 28,0 0 1,0-1-30,-2 0 0,1 0-3,-3 3 1,2 0-54,-1-1 21,2 1 1,-4 0 23,3 2 0,-2 0-8,0 2 15,-1 1 170,-1-1 0,-3 4-147,1 3 0,-1 0-38,1-1 1,1 2 35,-3-2 1,1 2-28,-1 0 0,2 0 17,-2 1 1,2-1-27,-3 1 1,2-1 46,-1 1 0,-1-1-26,2 0 1,-1 1 14,2-1 1,-2 1 3,2-1 0,-3 0-1,3 1 0,-2-1-9,2 1 1,-3-3 3,3 0 1,-1-2 19,1 0-230,2 1 177,-3-2 1,3 1-29,0-4 37,0-1 1,1-6-5,1 0 1,0 0 14,3 1 0,0 0-16,0-3 1,0 1 11,2-1 1,-1 0-7,1 2 0,-2 0 40,0 1 1,0 0-3,-3 0 0,2 3 36,-2 1-56,3-1 5,-4-1-50,2 2 51,-3 2-7,0 2 1,-1 4 18,-1 0 1,0 3-27,-2-2 1,2-2 0,-2 1 1,0 1-55,-3 1 0,3 0 54,0 1 1,-1-1-55,-1 1 0,0-1 45,2 1 0,-2 0 7,2 1 0,-2-1-18,0 2 1,0-2 20,2-1 1,-2 1-8,2-1 0,0 1 7,0-1 1,3-2 47,-2 1-49,3-4 1,0 3-72,0-2 69,0-2-25,3 0 1,-2-3 16,3-3 1,1-2 2,1 0 0,0 1-3,1-2 1,-1 0-2,1 0 1,-3 0 27,0 1 0,0 0-28,0 0 1,2 1 116,-2 0 0,0 3-100,0 0 1,-2-1 0,2-1 0,-2 2 8,0-1 0,1 3 16,-1-2 9,0 3-57,-2-2 1,-3 7 8,-1 0 0,0 3 34,0-2 0,2 0-23,-2-1 0,1 2 43,-1-2 0,2 2-30,-2 0 1,2 1 0,-3-1 0,3 0 1,-2 1 0,2-3-13,-3 0-12,4 1 1,-4 1-7,3 0 0,-1-1-7,1-1 35,1-3-61,-2 5 46,3-5-349,0 2 296,3-9 0,0 2 24,1-5 0,2 0 4,-2 0 0,2 0 17,0 1 1,0 0-26,-2 0 1,2-1 16,-2 0 0,0 0 0,0 3 1,0 0 9,0-1-14,2 1 0,-3-1-4,1 1 0,-1 0-26,0 2 1,-2-2-45,3 2 109,-2 1-65,1-3 48,-1 3-44,-1-1 217,2 1-35,-3 3 1,0 5-49,0 2 0,-2-1-64,0-2 0,-1 0 30,1 3 0,0-1-24,-2 0 0,2 1-35,-2-1 0,0 3 34,0-1 0,-2 2-92,2-2 0,-2 0 33,0 3 1,-1-1-15,1 3 0,-1-1 9,1-1 0,-1 2 24,-2 0 1,2-3-8,-1 3 1,0-2 1,-1 0 1,2 0 8,-1-2 1,1-1-6,3-2 0,-1-1-48,3-1-8,0-3 0,2 2-7,0-6 1,2 0 82,3-4 1,0-1-37,2-1 0,1-2 46,1 0 0,2 1-46,-3 0 1,3-1 42,-3-2 1,1 2-35,-3 1 0,1 2 129,-1-1 0,1 0 8,-1 1 250,-2 2-286,-1 3 0,-3 4-31,0 1 0,-3 2-95,-2 5 0,0-2 92,-2 4 1,1 0-114,-1 2 1,-1 0 91,-1-1 0,-1 1-51,1 0 0,-2 0-128,3 0 0,-3-3 78,3 1 1,-3 0-18,2 2 0,-1-1 58,1-2 0,1 2 75,1-4 1,1 3-84,-1-2 1,2-1 162,0-1-161,3-4-68,2 0 0,0-4 118,2-4 1,2 0-8,2-5 1,3-1 52,-1-2 0,3 0-69,-2 0 1,1 1 67,-1-1 0,2 1-63,-3 1 0,1 0 127,-3 2 0,1-2-102,-1 3 1,0 0 8,1 4 0,-3-1 0,0 2-5,-2 1 260,1 2-255,-6 6 0,-1-4-53,-2 5 0,-1-2 46,1 1 0,0 0-65,-1 1 1,1 1 33,-1 1 1,1-1-7,-1-1 0,1 1-65,0 1 1,-1 0 64,1 0 1,2-2 12,-1 1 1,2 0-23,-2-2-178,0 0 183,4-2 0,-1-1-29,4-3 0,0-5 7,5-2 0,-2-3-4,3-1 1,2-3 21,1-1 0,-1 0-13,0 2 0,-1 0 119,2 0 1,-3 1-74,0-1 0,-1 2 190,0 0 0,-1 4-34,0-2 0,0 2-8,-2 0 0,1 3-147,-2 0 0,-1 2 9,1 0 0,-3 1-36,2-1 137,-1 1-136,-1-2-52,-3 9 0,0-2 66,-1 5 0,-2-2-118,2-1 1,-2 1 16,0-1 0,-1 3 25,-2-1 1,2 1-4,-1 0 1,1-2 41,0 2 0,1-2-36,-1-1 0,1 1 13,-1 2 1,1-2 72,0 2 1,0-2-61,2-1 0,-1-2 171,3 1-197,-3-4 36,4 2 0,-1-4 92,4-1 0,-1-2-73,4-5 1,-1 1 66,2-2 0,3-1-57,-1-2 0,1 3 97,-3-1 0,1 2-83,-1-1 0,-2 2 80,1-1 0,-2 2-21,2 1 0,0 1 93,-3 1 85,0 3-126,-2-2 0,-1 7-65,-1 0 1,1 4-126,-4-4 1,3 2 49,-2 0 1,0 0-12,0 1 1,-2-1-58,2 1 1,-2-1 85,0 0 0,2 1-90,-1-1 1,2 1 75,-2-1 1,0-2 3,1 1 1,-1-1-16,0 2 0,0 1-31,3-1 0,-2-2-27,2 1 23,-3-4-193,4 5 217,-2-5 0,3 1 74,0-4 1,2-2-74,0-2 0,3-1 66,0 1 1,0-1-65,2-2 1,-1 2 104,-2-2 0,1 2-62,0 1 1,-2 2 21,2-1 1,-2 1 41,1-2 1,1 1-65,-2 1 0,1 2 267,-2-2-148,3 2 127,-4-1-124,4 3-54,-4 0-357,2 0 206,-3 3 0,-2-1-116,0 2 128,-3 0 1,1 3 22,-2-1 1,1-2 14,1 1 0,1-1 7,-2 2 0,0 1 13,0-1 0,2 0 14,-1-2 0,0 2 30,0-2 0,0 1-46,2-1 0,1 2 25,-4-2 1,4 0-23,-1 0 1,-1 0-14,1 3 1,-3-3 12,3 0 1,-2 1-8,2 1 9,0 0 0,0 1-3,-1-1-230,1-2 203,2 2-62,0-6 318,0 3-223,0 0 4,0-2 0,0 2-5,0-1 1,0-1-1,-3 1-114,3-1 109,-3 2-70,3-3 1,-1 3 46,-1-3-28,1 3-16,-1-2-10,2 2 93,0-9-24,2 2 1,2-8 41,2 4 0,-1-1-38,-1 3 0,-1-1 30,2 1 1,0-3-13,0 1 1,0-1 0,2 0 0,-1 2 53,1-2 0,-1 0-57,0 1 1,1-2 13,-1 2 1,1 1-7,-1-2 0,1 2 85,-1 1 1,-2-1-74,1 1 0,-2-1-41,1 1 1,2 0 4,-2 2 1,-1-2-7,-1 2 1,1 0-7,-1 0 1,1 2-12,-1-2 0,-1 2 32,1-3 1,1 3-6,-1-2 0,1 0 69,-1 0 1,-1 0-67,1 2 0,1 1 229,-1-3-170,0 2 1,0-1-2,0 1-82,1 1 1,-3-2 86,2 3-128,-1-3 105,2 2-76,-3-1 16,3 2-3,-3 0 17,3 0 11,-3 2 0,0 0-1,-3 2 0,2 0 0,-3 0 0,2 2-1,-3-2 0,3 2 0,-2 3 0,0-2-142,-3 2 0,1-2-153,-1 2 260,1-2 1,0 4-104,-1-2 94,1 2 0,-3-1 87,1 3 1,-1-2-109,3 0 1,-3-1 50,1 3 1,0-2-30,3 0 1,0-4 19,1 2-23,1-2-1,0-3 0,3-2-60,0-4 1,3-3 60,1-3 1,4-2 118,0-3 1,4 0-74,-2 0 0,3-2 82,-1 0 0,1-2-62,0-1 1,0 2 146,0-1 1,0 0 14,-1-2 1,1-1-68,0 1 1,1 0 42,-1 0 1,1 2-46,-6 2 1,3 4 50,-3 0 0,3 3-65,-2 0 0,-1 1 6,-1 3 51,-1 1-184,0 0 88,-2 3-31,-1-3 1,-3 4-147,0 1 0,-3-1 47,-1 3 0,-2 1-18,0 1 1,-1 0 36,1 1 1,-3-1-69,1 1 0,-2-1 82,2 1 1,1 1-14,-2 1 1,2-1 47,1-1 0,-1-1 2,1 0 1,-1 2 11,1-1 1,0 1-27,2-4 0,-1 2 120,3 0-121,0-2 39,2-2 0,3-2-23,1 0 1,2-2 175,3-3 0,-1 0-14,2-2 0,-1-1-21,2-1 1,-1 0-27,3 3 0,-1 0-42,-1-1 1,1 1 44,-1-1 1,1 1-26,1 0 0,-3-1-108,1 1 1,-3 1 167,0 1-225,0 3 1,-4-2-34,0 3 6,-2 0 0,-7 0 107,-6 0 1,-1 2-74,2 0 1,0 2 54,-1-1 0,0 1-110,2-2 0,0 3 97,0-1 1,2 0-3,-1 0 0,1-2 29,0 3 1,3-4 1,0 1 0,1 1 104,-1-1-135,3 0 66,-2-2 0,9 0 108,2 0 1,1 0-77,2-3 1,-2 2-2,1-3 0,1 0-14,2 0 1,0-1 6,0 3 0,-1-3-78,-2 3 0,2-2 60,-4 2 1,1-2-15,-3 1 33,1 1-179,-4 2 159,0 0-189,-9 0 0,1 0 11,-5 0 1,0 0 78,-1 0 1,-1 2-14,1 1 0,2-1 26,0-2 0,0 0 54,1 0 1,-1 0-52,3 3 1,1-3 34,1 2-34,0-1 9,0-1 146,1 0 0,4 0-81,1 0 1,2-2 86,2 0 0,3-1-106,-1 1 0,4 0 107,-2-2 0,3 3-54,-1-1 1,-1-1-8,0 1 1,-1-3-57,0 3 1,0-1-4,-4 1 0,0 2-192,1-3 151,-4 3-64,0 0 1,-3 0 91,-3 0 1,0 0-57,-4 0 1,-1 0 40,-1 0 0,-2 0-78,0 0 1,0 0 53,0 0 1,0 2-1,2 0 0,-1 0 23,1-2 1,0 0-44,3 0 130,0 0 0,-1 0-127,1 0 372,2 0-198,-1 0 68,4 0-70,-2 0-39,9 0 0,-2 0-31,4 0 0,0 0 73,1 0 0,-1-1-71,2-1 1,0 1-11,1-3 1,0 2 12,-2 0 0,0-1-2,-3 1 1,0 0 37,1 2 1,-1-3-175,-2 2 92,-1-2 0,-4 3-89,-1 0 1,-2 1 99,-2 1 1,-3 0-67,1 2 1,-4-3 49,2 2 0,0-1-31,-1 1 0,1-1-11,-1 1 0,0-3 1,2 2 0,-1 1 13,1-1 0,1 1 6,1-1-24,1-1 25,-1 2 0,2-2 78,0 1-101,2-2 334,3 3-179,3-3 10,1-3 0,2 2-21,1-3 1,1 2-33,1 0 1,-1-1-53,-1 1 1,1-1 46,1 1 0,-1 1-121,-1-3 0,1 2 66,1 0 0,0-1-80,-3 1 0,-2 0 79,0 2 1,-1-2-50,1 0 47,-3-1 37,2 3 1,-10 0-36,-1 0 0,-3 0-80,2 0 1,1 0 85,-2 0 0,2 1-128,-1 1 1,0-1 34,1 1 1,-1-1 15,3-1 1,-1 0 42,1 0-7,-1 3 63,1-3-104,-1 3 327,4-3-62,0 0-38,3 3 0,1-2-68,1 1 1,-1-1 5,4-1 1,-1 0-56,2 0 1,1 0-1,-1 0 1,1 0-84,-1 0 0,0-1 51,1-1 1,-1 1-52,1-1 0,-1-1 79,0 1-82,1-3 1,-3 4 40,0-1-27,-2-1-3,1 2 0,-4-2-1,-1 3 1,0 0-50,-5 0 0,2 0 73,-3 0 1,1 0-70,0 0 1,0 0 50,-1 0 1,0 2-45,0 0 0,1 1 25,3-1 1,-2 0 106,2 2 0,1-3 39,-2 2 162,1 0-140,1 1 1,-2 0-3,2 0-48,1-2 0,2 1-20,0-1 0,1-1-39,1 1 1,0-1 40,2-1 1,-2 0-107,2 0 0,0-1 8,0-1 1,2 1 18,-2-4 1,1 3-25,-1-2 0,2 0 47,-2 0 0,0-1 6,0 3-8,-2-3 0,3 4 13,-3-4 1,0 3-19,-2-2 49,0 2-78,0 0-86,-3 2 113,-1 0 28,-2 0-26,0 0 1,0 0 14,2 2 0,-1 0-13,2 2 1,-1-2-5,2 3 1,-2-3-19,2 2 0,-3-2-5,3 2 0,-1-1 52,1 1 1,1 0-28,-3 2 1,2-1 48,0-1-64,-2 0 46,4 3-24,-3-1 1,1-2-69,0 1-14,-1-4-10,3 2 77,6-9 1,-4 2 1,5-5 1,-4 3-3,1 2 0,-3-2 53,1 2 0,1 0 51,-1 0 241,0 3-258,-2-5-22,0 5 157,0-2-268,-2 6 1,0-1 25,-2 2-26,3 0 7,-5 2 54,2 1 1,0-1-26,0-2 1,2 2 19,0-2 0,-1-1 17,1 2 0,-1-2-33,1 2 50,1 0 0,-4-1-28,3 2 0,-1-2-4,1-2-43,2 1 43,-3 1 69,0 0-68,2 1 141,-2-4-130,0 2 117,3-3-467,-3 0 297,3-3 192,0 2-135,0-4 1,2 1 8,0-2 1,1 1 0,-1 1 0,0 1-7,2-2 0,-2 0-2,2 0 1,-2 0 3,0-2 0,1 3-19,-1 0 1,3-1 9,-1-1 1,-1-1-6,-1 1 0,1 2 18,-1 0 1,2 1 1,-1-1 1,-1 2-34,1-2 0,-3 2 24,2-3-233,2 4 220,-3-5 1,4 5-2,-3-4 1,0 3-26,-2-2 149,0 3-135,3-2 1,-3 2 266,3-1-123,-3 1 148,0-2-234,-3 6 9,3-2 0,-3 2-84,3 0 0,-1-3 75,-1 2 0,1 0-58,-1 0 23,1-1-15,1 4 1,-2-3 1,0 2 0,0-2-6,-1 3 27,3-1-27,-6 2 0,4 0 22,-2-2-39,3 2 29,-5-3 0,5 3-4,-4-2 1,4 0 9,-1-2-9,-2 2-138,3 2 126,-4 1-16,1-1 1,1-2 19,0 1 1,1-3-68,-1 2 0,1-3 59,-1 2 0,3-2-34,-2 1 69,1-1 1,0 2-67,-1-3 240,1 0-125,-1 0-51,2-3 0,0 1-9,2-2 0,-1 2-17,1-2 0,1 2-53,-1-3 1,2 1-25,-1-2 0,-1 1 19,1 1 1,-2 0-15,3-3 1,-2 3 276,3 0 0,-3 0-71,2 0 0,-2-2-118,3 2 0,-3 0 0,2 0 0,-2 2 186,2-2 5,-2 2-173,1-3 1,-1 3-54,0-2 59,3 2 1,-4-3-80,4 3 81,-4-3-225,2 5 185,0-6 1,-3 5 1,3-2 36,-3 1-49,0 1 448,0-2-381,-3 6-39,3-2 22,-6 4 0,5-2-79,-4 1 78,4 2 1,-4-5-116,3 4 1,0-3 70,2 2 1,-2-2-14,-1 3 0,1-3 31,-1 2-9,3-3 1,-4 4 5,2-2-6,1 2 0,-2-4 104,1 3-95,1-2 128,-2 3-122,3-1 0,-2 0 2,0 0 1,0-1-117,2 1 1,-1-3 113,-1 1-116,1 2 87,-2-3-154,3 4 102,-3-4-4,3 2 298,-3-3-104,8-6 1,-2 2-102,3-5 0,-3 4 44,1 1 0,-2 0-21,3-3 0,-3 2 209,2 1-198,-3-2 0,4 2 53,-2-2-134,2 2 1,-4-1 118,3 3-134,-2-3 0,1 4 102,-1-4-78,-1 4 35,5-5 1,-5 5-88,3-3 122,-2 2 1,3-1 49,-3 1 168,0 1-212,1-2 109,-2 3-79,4 0-27,-4 0-4,5 0 1,-5 0 14,4 0 0,-3 0 41,2 0 1,-2 0-1,2 0 1,-2 0-7,3 0 0,-3 0-35,2 0 0,0 2-84,3 0 1,-3 0 83,0-2 1,1 0-62,1 0 1,1 0 59,2 0 0,-2 0-93,1 0 1,0 0 77,1 0 0,-2 0-13,2 0 0,-2 0-39,-1 0 0,0 0 35,1 0 1,-1 0-102,1 0 129,-1 0-191,1 0 158,-1 0-176,-2 0 50,-2 0-55,-2 0 0,-5 0 121,-1 0 1,-4 0-97,1 0 0,0 1 51,1 1 1,-2-1-90,0 1 0,-2-1 104,1-1 1,1 0 25,-1 0 1,3 0-45,-3 0 0,2 0 2,-1 0 1,2 0 11,-1 3 1,2-3-91,1 2 188,-1-1 0,2 0-74,0 1 211,3-1 264,2 2-70,2-3-221,2 0 1,2 0 75,1 0 0,0-3-60,1 1 1,0 0-54,0 2 1,1 0 6,0 0 1,0 0-127,0 0 1,-1-2 42,2 0 0,-1 0-17,2 2 1,-4 0 16,2 0 0,0 0-16,0 0 0,-1 0-50,-1 0 110,-1 0-178,3 0 0,-1 0 78,0 0 0,-1 0-83,0 0 0,-3 0 57,0 0 0,-2 0-81,3 0 152,-1 0 0,2 0 9,1 0 1,-3 0 26,0 0 0,-2 0-87,3 0 165,-4 0 1,3 0 35,-2 0-158,-1 0-105,1 0 0,-7 0 77,-1 0 0,-2 0 10,2 0 1,-1 0 4,1 0 0,-1 0-6,1 0 0,-3 0-23,1 0 0,-3 0 34,3 0 0,-3 0-178,2 0 0,-1 0 66,1 0 1,-1 0 40,1 0 0,-2 0 141,3 0 0,-1-2-121,3-1 1,-1 1 115,1 2 0,2 0-66,-1 0 310,4 0 1066,-2 0-1290,9 0 0,-4 0 8,4 0 0,-1 0-115,2 0 1,-1 0 110,1 0 1,-1 0-93,0 0 1,1 0 56,-1 0 1,1 0-77,-1 0 1,0 0 5,1 0 1,-1 0-8,1 0 1,-1 0-26,1 0 0,-1 0 63,0 0 1,1 0-46,-1 0 1,-2 0 37,1 0 0,-1 0-17,2 0 1,-1 0 2,-1 0-66,-3 0 1,4 0 18,-2-2 0,-1 1-68,1-1 146,-3 1 30,3 1-60,-3-3 1,-1 2 59,-1-1-40,2 2 1,-4 0 0,2 0 0,0 0 166,-2 0-160,3 0 138,-5 0-107,2 0-20,-2 0 26,0 0-47,-1 0-100,1 0 132,-1 0-28,1 0 0,0 0-9,-1 0 1,3 0 125,0 0 0,1 0-116,-1 0 0,2 0 52,-2 0 1,2 0-31,-3 0 1,3 0-30,-2 0 0,2 0-6,-2 0 0,1 0-13,-1 0 1,2 0-40,-2 0 1,2 0 59,-3 0 0,3 0 73,-2 0 0,2 2-71,-3 0 73,4 0-63,-5-2 0,5 0-41,-3 0 1,1 0 25,-1 0 1,2 0-2,-2 0 1,2 1-220,-3 1 220,4-1-97,-5 1 69,3-2 1,-2 0 26,1 0-39,3 0 32,-5 0-62,5 0 31,-4 0 0,4 1-153,-1 1 166,-2-1 0,3 2-15,-4-3 1,4 0 1,-3 0 46,2 0-47,2 0 1,-4 0 37,2 0 4,1 0 7,-2 0-1,1 0-29,1 0 179,-2 0-163,0 0 13,2 0-6,-1 0-16,-1 0 8,2 0 717,-2 0-571,9 0 1,-2 0-96,5 0 1,-4 0-19,-1 0 1,0 0-29,3 0 1,-1 0 60,0 0 0,2 0-64,0 0 1,0 0 28,3 0 1,-3 0-81,3 0 0,-1 0 41,1 0 0,1 0-9,-2 0 0,2 0-30,-2 0 1,2 0 58,-4 0 1,3 0-137,-2 0 1,1 0 70,-1 0 1,-1 0-43,-1 0 1,-1 0 60,1 0 0,-1 0-2,1 0 0,-1 0-15,0 0 1,3 0-2,-1 0 1,1 0 21,-3 0 1,1 0-15,-1 0 0,1 0-6,-1 0 0,1-1 13,2-1 0,-2 1 11,1-1 1,0-1-14,-2 1 1,0-1 78,1 1 0,-1 1-19,1-1 23,-4 2 102,3 0-157,-5 0 58,1 0-109,-7 2 0,3-1 49,-5 1 0,2 1-5,-1-1 0,-3 2-18,1-1 0,-2 1-9,2-2 0,0 1-123,-3-1 1,1-1 82,0 1 0,-2 1-98,1-1 0,1 1 71,-1-1 0,1-1 58,0 1 1,-2-2-28,4 0 1,-1 0 74,3 0 1,-3 0-7,1 0 0,1 0 251,3 0-28,0 0 0,-1 0 81,1 0-7,3 0 99,-2 0 0,8 0-303,1 0 0,2 0-177,-2 0 56,1-2 1,1 1-86,1-1 0,-1 1-31,-1 1 0,-1 0 41,1 0 1,-1 0-212,1 0 218,2 0 1,-2 0-12,1 0 1,0 0-24,-2 0 67,0 0 0,-1 0-64,-1 0 50,-3 0 142,2 0 1,-8 0 46,-1 0 1,-2 0-73,2 0 1,-2 0 37,0 0 0,1 0-30,-2 0 0,2 0 4,1 0 0,-1 0 7,-2 0 0,2 0-24,-2 0 0,2 0 73,1 0 1,-1 0-68,1 0 0,0 0 68,-1 0 0,1 0-58,-1 0 1,1 0 8,-1 0 1,1 0-49,0 0 1,1 0-9,1 0 1,0 0-1,-3 0 1,1 0 35,0 0 1,1 0-90,1 0 1,0 0 71,-3 0 0,3 0-176,0 0 158,0 0 1,-3 0-60,1 0 1,1 0 36,1 0 0,2 0-1,-2 0 0,2 0-8,-3 0-2,4 0 55,-5 0 1,5-1-55,-4-1 199,4 1-162,-2-1 1,2 2 172,-1 0-159,2 0 8,-3 0-52,0 0-143,2 0 125,-2 0 36,1 0-49,1-3 11,-2 2 306,3-2-236,-3 3 82,2-3-99,-1 3 29,2-3 47,0 0 282,0 2 353,0-2-652,2 3 0,0 0 5,2 0 0,-2 0-29,3 0 0,-3 0 44,2 0-98,0-2 0,3 1 112,-1-1-87,0 1 1,1 0 29,-1-1 1,1 1-141,-1-1 127,1 2 1,-1-3-61,0 1-46,1 0-9,-1 2-161,1 0 237,-1-3 0,-2 3-30,1-3 19,-4 3 0,3 0 3,-2 0-43,-2 0 121,6 0-34,-5 0 164,2 0-151,0 0-28,-3 0 0,4 0-85,-2 0 99,-1 0-98,1 0 74,1 0 1,-1 0-23,2 0 87,-3 0-22,5 0 1,-4 0 22,2 0-47,-3 0-108,5 0 0,-5 0 101,4 0 1,-3 0-80,2 0 1,-2 0 54,3 0-22,-4 0 20,5 0 0,-5 0-3,3 0 0,-2 0 119,3 0-113,-4 0 0,3 0 94,-2 0-67,-1 0-50,4 0 1,-3 0 45,2 0-127,-3 0 98,5 0-9,-5 0 33,5 0-24,-6 0 1,4 0 47,-2 0-51,-1 0 14,2 0 5,-1 0 10,-1 0 1,3 0-24,-2 0 6,-1 0 0,2 0 8,-1 0-10,-1 0 21,2 0-18,0 0 13,-3 0-9,3 0-98,0 0 86,-2 0 0,2 0-18,-1 0 28,-1 0 1,3 0-19,-2 0 91,-1 0-87,1 0 143,1 0-118,-2 0 0,3 0-54,-2 0 38,-2 0 1,4 0-24,-2 0 30,-1 0 0,2 0-3,0 0-2,-3 0-14,6 0 123,-5 0-100,4 0 0,-3 0 23,2 0-19,-3 0 0,3 0-2,-2 0 1,0 0 27,2 0-19,-3 0 19,5 0 1,-5 0-26,4 0 0,-3 0 37,2 0 1,-2 0-31,3 0 1,-3 0 2,2 0 1,-2 0-15,2 0 1,-1 0-3,1 0 0,-2 0-351,2 0 221,0 0-530,3 0 1,-1 0 293,1 0 0,-3 0-1147,0 3 554,-2-3-1979,3 3 235,-4-3 1971,2 0 1,-6-3-1,0 0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24.97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110 103 7688,'-6'1'-389,"2"1"191,-2-2 131,3 3-600,-4-3 402,1 0 1,1-2 262,1 0 0,1-1 2,-2 1 0,2 1 106,1-1 0,-1 1-38,-1-1 27,-2 1 0,4-3 91,-2 2-134,3 2 0,-2-4 183,3 2-158,0 1 683,0-2-295,3 0 104,0 3 0,4-3-201,-1 3 1,1 0 28,-1 0 0,0 0 16,1 0 1,-1 1-149,1 1 0,1-2-28,1 3 1,2-2-30,0 1 0,2-1 101,2 1 1,-2-1-115,2-1 1,1 0 51,-1 0 1,0 0-86,-2 0 1,-3 0-13,1 0 0,-3 0 18,0 0 0,-1 0 11,0 0-223,-4 0 0,0-1 60,-3-1 1,-3 1 16,-1-1 1,-2-1 17,-3 1 1,-2-2-116,-3 2 1,-3-1-77,-2 3 0,0-2-59,2 0 0,-1 0 0,1 2 1,-1-2 130,1 0 0,1 0-139,3 2 1,0-1 5,1-1 0,-1 1 239,3-1 0,0 1-167,4 1 601,0 0-102,-1 0 143,4 0-270,0 0 1,8 0 15,1 0 1,4 0-66,-1 0 1,0 1 77,0 1 0,0-1-41,1 1 0,3 1 58,-3-1 0,5 0-82,0-2 1,0 2-150,0 0 1,-1 0 70,1-2 1,0 0-155,0 0 0,0 0-4,-2 0 0,-1 0 108,-1 0 0,-2 0-214,-2 0 119,-1 0 268,-2 0 1,-2 0-133,-4 0 1,-3 0-91,-3 0 0,-2 0 6,-3 0 0,-2 0-133,0 0 1,-4 0-14,0 0 0,2 0 107,-2 0 1,1 0-301,-1 0 1,2-2 114,2 0 0,2 0-82,0 2 1,1-2-53,1 0 262,2 0 0,3 1-36,-1-1 261,4 1 30,0-2-193,3 3 1,5 0 17,1 0 0,4 0 21,-1 0 1,2 0 10,0 0 1,1 0-21,1 0 1,2 0-33,3 0 1,0 0-48,1 0 1,1 1-21,-1 1 0,0-1 84,0 1 1,-2-1 26,-2-1 0,-5 0 415,-1 0 0,-2 0 1682,-1 0-1440,-2 0-189,-1 0-480,-9 0 0,-1 0-118,-6 0 0,0 0-114,-2 0 1,-2 0 109,-2 0 1,2 0-163,0 0 0,2 0 67,-2 0 0,3 0-4,-1 0 0,1 0-11,1 0 1,3-3-128,2 1 0,1-1 70,0 1-32,1 2 345,2-3-82,1 0 1,4 2 240,1-1 0,0 1-126,5 1 0,-2 0 110,3 0 0,2 0 67,1 0 1,1 0 101,1 0 1,3 0-82,1 0 0,-1 0 21,1 0 1,0 2-212,0 1 0,1-1 81,-1-2 0,-1 0-243,-1 0 1,-2 2 71,0 0 1,-1 0-82,-1-2 0,-4 0-84,-3 0 112,-2 0-47,1 0-5,-9 0 1,2 0 96,-5 0 1,1 0-146,0 0 1,-2-2 80,-3 0 0,-1 0-117,0 2 0,-3-1 42,-2-1 1,0 1-44,-1-1 1,1-1-74,0 1 1,2 0 30,0 2 0,2-1 50,0-1 1,3 1 26,1-1 0,2 2 223,2 0-252,1 0 322,-1-3 30,4 2-176,0-2 188,3 3-145,6 0 1,-4 0 125,4 0 1,0 0-39,3 0 0,-2 0 58,1 0 1,2 0-34,1 0 0,1 0 8,1 0 1,0 1-65,-1 1 1,2-1-35,1 1 1,-1 1-69,3-1 1,-2 1 99,0-1 0,-2-1-135,0 1 0,-3 0 147,-2 1-147,2-1 0,-2-2 71,0 0 1,-3 0-311,-1 0 6,-2 0 316,1 0 0,-8-1 3,1-1 0,-3 1-63,3-1 0,-4 1-15,-1 1 1,-1-2 39,1 0 0,-2 0-160,3 2 1,-3 0 52,3 0 1,-4-2-64,1 0 0,2 0 135,-2 2 1,1 0-46,-1 0 1,0-1 54,2-1 0,-1 1-52,1-1 1,0 1 29,0 1 0,2 0-7,-2 0 0,2 0-33,1 0 0,2 0 60,-1 0 0,3 0-20,-2 0 126,3 0 171,-2 0-204,8 0 1,-2 0-36,3 0 41,-1 0 0,1 0-2,1 0 0,-1 1 146,1 1 1,0-1-101,1 1 0,0-1-43,3-1 0,-3 0-4,3 0 1,-2 0 49,1 0 0,-1 0-20,2 0 1,-3 0-27,3 0 0,-3 0 27,3 0 0,-2 0-21,1 0 1,-2 0-27,1 0 0,0 0 28,-1 0 1,1 0-62,-3 0 0,1 0 55,-1 0 0,1 0-56,-1 0 1,0 0 45,1 0 0,-1 0-107,1 0 1,1-1 69,1-1 0,-1 1-16,-1-1 1,0 1-2,1 1 1,0 0 22,0 0 1,-1 0-46,0 0 0,-1 0 39,1 0 1,-1 0-61,0 0 1,1 0 54,-1 0 1,1 0-47,2 0 1,-2 0 25,2 0 1,0 0-9,-1 0 1,1 0 14,-3 0 1,1 0-8,-1 0 1,1 0 115,-1 0 0,-2 0-67,1 0 1,-4 1 150,1 1-79,-1-1-90,-1 2 0,-3-3 18,-1 0 1,-1 0-126,-1 0 1,1 0 108,-4 0 1,-1 0-182,0 0 0,-2 0 84,-1 0 0,0 0-127,0 0 1,0-3-18,-2 1 0,1 0 81,-1 2 1,2 0-49,0 0 1,0 0 38,0 0 0,0 0 93,0 0 0,3-1-75,-1-1 1,3 2 101,0-3 0,3 3-78,0 0 1,3 0 204,-2 0-57,3 0 107,-2 0-179,8 0 0,0 0 180,3 0 0,-1 0-96,0 3 0,1-3 132,1 2 0,0-1-35,0-1 1,-1 0 11,2 0 1,0 2-91,1 0 1,1 1-19,-1-3 1,1 2-9,1 0 0,0 0-12,-1-2 0,1 2-102,0 0 1,0 0 57,0-2 0,0 1-57,-1 1 0,1-1 42,0 1 1,-2-1 103,-1-1 0,-2 0-74,1 0 0,-2 0-25,-1 0 0,1 0-22,-1 0 0,-2 0-2,1 0 0,-3 0 15,2 0 1,-2 0 29,3 0 0,-3 0-51,2 0 24,-3 0 99,5 0-92,-5 0 1,2 2 109,-1 0 22,-1 0-12,2-2 1,-6 2-110,-1 0 1,-2 1 29,0-3 0,-3 0-95,-2 0 0,1 0 82,-1 0 1,0 0-184,-1 0 1,-1 0-17,0 0 0,0 0-9,0 0 0,1 0 3,-1 0 1,0 0 106,0 0 1,2-3 57,1 1 1,1 0-91,-2 2 1,4 0 185,-2 0 0,4 0-93,1 0 148,2 0 36,-1 0 1,11 0-108,0 0 1,4 0 63,-3 0 0,2 0-61,0 0 0,1 0 160,1 0 1,0 0-30,0 0 0,-1 0-56,1 0 1,-1 0-76,-1 0 1,1 0-85,-1 0 1,-1 0-38,0 0 0,-2 0 72,1 0 0,-1 2-42,0 0 0,-1 1 47,2-3 0,-2 0 0,-1 0 0,1 0-11,-1 0 1,1 0 22,-1 0-63,1 0 1,-1 0 0,0 0 1,-1 0-178,-1 0 205,-3 0 136,5 0-161,-5 0 93,2 0-82,-9 0 0,2 0-33,-5 0 1,0 0 0,0 0 0,-1 0-73,1 0 0,-2 0 107,3 0 1,-4 0-103,2 0 1,0 0 70,-1 0 0,1 2-44,-1 0 1,0 0 18,2-2 1,-1 0-57,1 0 1,1 0 32,1 0 1,3 0-132,0 0 265,-1 0 0,1 0-178,0 0 437,2 0-207,0-3 0,4 2 48,3-1 0,0-1-17,2 1 1,-1 0 20,1 2 0,0-2-36,1 0 0,-1 0 3,2 2 1,0 0 3,0 0 1,-1 0-36,-1 0 1,0 0-102,1 0 0,0 0 83,0 0 1,-1 0-108,0 0 0,-1 0 65,0 0 1,1 0-71,-1 0 0,1 0 20,-1 0 1,1 0-271,-1 0 180,3 0 0,-2 0 56,2 0 150,-2 0-151,-1 0 291,-2 0-189,-1 0 0,-4 0-15,-1 0 1,-2 0-16,-2 0 1,0 0 3,-1 0 1,1 0-109,-1 0 0,-1 0 66,-1 0 0,0 0-121,0 0 0,2 0 68,-1 0 1,-2-2-63,2-1 0,-1 1 85,3 2 0,0 0 62,-1 0 0,1 0-23,-1 0 1,1 0-99,-1-2 226,1 1-109,0-2-146,-1 3 108,4 0 103,0 0 0,4 0-81,1 0 1,-1 0 180,3 0 1,1 0-51,1 0 0,0 0 53,1 0 0,-1 0-82,1 0 0,-1 0-24,1 0 1,-1 0-62,0 0 1,1 0 78,-1 0 0,-2 1-164,1 1 116,-1-1-177,2 1 150,1-2 1,-3 0-3,0 0-5,-2 0 10,1 3 0,-3-2-32,3 1 40,-3-1-124,3-1 111,-9 0 0,2 0-9,-4 0 1,0 0-1,2 0 0,0 0-20,-1 0 1,1 0 21,-1 0 1,1 0-109,0 0 1,-1 0 63,1 0 1,-1 0-78,1 0 0,2-2 83,-1-1 1,3 1 28,-2 2-14,2 0 24,-3 0 139,4 0 0,-2 0-59,3-2 115,0 1-164,3-2 0,1 3 294,2 0-261,0 0 1,1 0 8,-1 0 1,1 0-16,-1 0 0,3 0-8,-1 0 0,1 0-35,-3 0 0,-2 0 41,1 0 0,-1 0-60,2 0 44,1 3 0,-1-2-86,1 1 48,-4-2 1,2 1-21,-3 1-42,1-1-180,-3 2 1,-3-3 156,-2 0 0,0 0 55,-2 0 0,1 0 6,-1 0 1,-1-2-37,-1-1 1,1 1-2,1 2 1,1 0-103,0-2 88,-1 1 0,1-2 117,-1 3 0,3-2-142,0 0 264,2 0-150,-3 2 190,4-3-120,-2 2 421,3-2-397,3 3-119,0 0 1,4 0 65,-1 0 0,1 2-156,-1 0 129,1 1 0,-1-1-69,0 0 53,1 0 0,-2-1 7,0 1 0,0-1-20,0 1 0,-2-2 14,2 0 0,-3 2-11,2 1 0,-2-1 17,2-2-22,-2 0 11,4 0 1,-5 0-4,3 0 2,-2 0-2,1 0 23,-1 0-18,-1 0 35,2 0-41,0 0 7,-3 0 1,6 0-4,-5 0 0,2 0-4,0 0 131,-3 0-115,3 0-37,0 0 36,-2 0 0,2 0-258,-1 0 182,-1 0 1,2-1-5,-3-1 204,0 1 240,0-2 0,-3 3-270,-1 0 0,-2 0-66,0 0 1,-1 0-29,1 0 1,0 0-120,-1 0 1,-1 0 16,-1 0 0,0 0 71,0 0 0,2 0-104,-1 0 1,0 1 101,2 1 1,0-1 1,-1 1-32,1-1 1,-1-1 99,1 0-41,2 0 29,-1 0 27,1 0-65,-2 0 0,1 0 37,1 0 1,2 0-33,-2 0 12,2 0 0,-3 0-233,1 3 54,0-3 105,-1 3 0,3-3 42,-2 0-14,3 0 83,-5 0 0,4 0-111,-2 0 327,3 3-59,-2-2 278,3 2-376,0-1 0,1-1-55,1 1 1,-1 1-95,3-1 1,-1 1 81,1-1 1,0 0-55,3 2 1,-1-2 51,0 2 0,2-1-105,0 1 0,-1 0 54,2 2 0,0-1-13,0-1 1,1 0-66,-1 3 1,-1-1 80,-1 1 0,-1-3 3,1 0 0,-1 0-13,0 0 15,-2 2 0,0-6-21,-2 3-33,-2 0 1,0-2-9,-4 1 1,-2-4 44,0 0 1,-3-2-106,-2 2 0,1-3 93,-1 1 0,1 0-131,-3 0 0,2 0 111,1-3 1,2 3-65,-1 0 0,1 0 41,0 0 0,3-1 120,-2 3 0,3-1 69,0 1 396,-2 1-266,5-2 0,-1 3 132,4 0-199,2 3 0,2-2-31,1 4 0,0-1-51,1 2 0,0 0 18,3-2 1,-2 2-89,1-2 0,0 1 3,1 0 1,1 0-108,-1 0 0,0-2-78,0 1 1,0-2 127,-2 3 0,1-4-181,-1 1 154,2-1 0,-4-1-71,2 0 1,-5-1 52,-2-1 39,-1-1 0,-4-4 2,-4 1 1,0-1 10,-4 1 0,1 0-124,-3-1 0,0 1 62,0-1 1,0 1-81,1-1 1,1 2 60,0 1 1,3-1 37,0 2 0,1-1-102,0 2 433,4 0-62,-3 2 42,5 0 1,1 3 0,4 0-72,2 4 0,1-1 21,2 0 1,-2 1-93,2-1 0,0 1-106,-1-1 1,4 0 67,-1-2 0,0 1-144,0-3 0,1 3-12,-2-3 1,0 0-18,-2-2 1,-1 0-26,0 0 1,-3 0-24,0 0-21,-2-3 0,1-1 66,-3-2 0,-3 0-18,-2-1 1,0 1 54,-2-1 0,1 1-13,0-1 1,-3 1-33,0 0 66,1-1 1,1 2 52,1 0 1,0 0-134,2 0 252,-2 2-124,3 1 436,-1 2-16,1 0 44,3 0-361,0 2-84,0 2 0,1 2 63,1 1 0,1-3-229,1 0 0,2-1 38,-2 1 1,0-3-6,0 1 1,0 1 97,3-1 1,-3 0 12,0-2-8,1 0 17,1 0-231,1 0 200,-1 0-116,-3-2 99,0-2-104,-3-2 0,0-1 98,-3 1 0,2 2-48,-3-1 0,2 3 97,-3-2 0,3 2 6,-2-3 1,3 3-118,-2-2 32,0 3 22,2-5 17,-2 5 552,3-2-510,0 9 0,1-5 403,1 4 1,0-2-193,2-1 1,-2 3 26,2-3 0,-2 1-77,3-1 1,-3-1 73,2 1 0,-2 1 108,2-1-148,-2 0-508,4-2 162,-6 3-1683,3-3 1362,-3 3 1,-3-3-685,-1 0 0,0 0 484,0-3 0,1 2-1324,-2-3 1,0 2 1995,3-3 0,-3 1 0,2-2 0</inkml:trace>
  <inkml:trace contextRef="#ctx0" brushRef="#br0" timeOffset="2853">706 58 5877,'0'-4'979,"0"2"1,0 1-764,0-1 139,0 1-248,0-2 220,0 0-265,0 3 139,0-3-169,0 0 159,0 2 13,0-2-21,-3 3-9,3 0-318,-3 0 198,3-2-52,0 1 111,-3-2 280,2 3-193,-1 0 286,-1 0 9,2 0 1244,-2 0-1848,9 0-44,-5 0 106,5 0 2,-6 0-5,0 0 34,0-3-130,0 2 222,0-1-65,0-1-51,0 2 1,-1-2 46,-1 3-17,1 0 0,-2 0-3,1 0 28,1 0-18,-2 0 14,0 0-4,3 0-4,-6 0 190,5 0 149,-2 0-180,0 0-165,3 0 462,-3 0-443,9 0 22,-5-3-2,8 3 14,-9-3 0,4 3-40,-2 0-9,-1 0 1,2-1-16,-1-1 42,-1 1-136,2-2-177,-3 3 271,-6 0 1,4 0-6,-4 0 0,3 0-30,-1 0-141,2 0 187,-4 0 0,5 0-1,-3 0 99,2 0 0,-1 0-127,1 0 75,1 0 1,-3 0-37,2 0 1,1 0 0,-2 0 21,1 0-16,1 0-30,-2 3 1,2-2-28,-1 1-200,2-1 214,-3-1-331,0 0 75,2 0-590,-2 0 293,1 0-433,1 0-1771,-2 0 1718,0 0 1069,2 0 0,-1 0 0,2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05.245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76 46 7599,'0'3'2260,"0"0"-2061,0-3-297,0-6 1,0 4 94,0-4 0,0 4 13,-2-1-62,1 0-9,-5 2 286,5-5-22,-4 6-6,4-6-86,-5 5 0,5-2 16,-3 3 385,2 0-211,-3 0 1,1 0 272,-2 0-298,2 0 1,-2 3 18,2-1-385,1 3 104,-3-5 1,6 6 84,-2-2 24,-2 2 0,3 1-269,-1-1 0,2-2 107,2 0 1,2 0-104,2 0 0,1-1 18,2-3 0,-1 0 106,3 0 1,-4 0 4,2 0 1,0 0 3,0 0 1,-1-1 11,-1-1 1,-1-1 12,1-1 1,-3-2-1,-1 2 78,0-1 0,-1-2-22,-2 1 0,0 1 41,0 1 1,0 1-67,-2-2 1,-2 0-265,-2 3 0,-1-2 127,1 2-456,-1 0 547,1 2 1,-1 0 64,1 0 0,0 0 306,-1 0-266,4 0 1,-2 0 91,3 2-75,-3-1 0,3 3 76,-2-2-69,2 1 1,0 4-62,2-1 0,0-1 0,0-1 1,0 0-67,2 3 0,2-3 76,2 0 1,1 0-80,-1 0 1,3 1 59,2-3 1,-1 0-53,1-2 0,-3 0-14,0 0 1,1 0-5,0 0 0,0 0-50,-3 0 1,0-1 81,1-1 0,-4 1 0,0-3-199,0 1 118,-2-2 1,1 2 34,-4-3 0,0 1-38,-2 1 0,0 3 45,-3-2 1,0 2 3,-1-1-4,1 1 0,-5-2 0,4 3 173,0 0-168,-2 0 1,3 0-10,-2 0 342,2 0-155,1 0 430,2 3-350,-2-2 1,4 5-113,-3-2 1,3 2-16,4 0 0,0-2-85,2 0 1,1 0-17,3 0 0,2 1 54,0-3 1,3 1 105,-3-1 0,2-1-102,1 1 0,-1-1 12,-1-1 1,1 0-9,-1 0 1,-2-2-118,0 0 0,-2-3 1,-1 1-62,1 1 1,-4-3 102,-1 2 0,-1 0-1251,-1 0 534,0 2 445,-3-3 0,0 4-2845,-4-1 3112,4 1 0,-6-2 0,2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1.45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418 668 7688,'0'-4'-595,"0"-1"0,0 3 1231,0-2 1,0 2-382,0-2 1,-2 1 160,0-1-174,-1 0 174,3-3-282,-2 1 0,1 2 248,-1-1 33,1 4-121,-2-2-295,2 3 0,-1 1-37,2 1 78,0 2 0,0 3-25,2 1 0,1-1 97,2 2 0,0 1 142,0 1 0,-2-1-126,1 0 1,1 0-117,1 1 1,0 0 84,1-2 0,-3 2-222,0-3 1,-1 1-73,1-3 0,-2-2-384,2-2 440,-2-1 0,1-2 7,-3-1 0,-1-3 53,-1-3 0,-2-2-83,-2-3 0,-1-2 185,1 0 0,-1-1-52,1 1 0,0 3 144,-1-1 1,1 0 22,-1 2 1,2 0 93,0 0 1,0 2 76,0 3 1,3 1 134,-1 1-93,0 3-101,2-2 128,-2 3 0,3 3-233,0 1 1,0 4-28,0 0 1,2 3-111,1-3 0,1 4-66,-2-1 1,3 0 62,-1 0 0,0 1-43,0-2 0,0 2 93,3-1 1,-3 1 73,0-2 0,0 0-95,0 1 0,1-3 33,-3 0 1,3-3-684,-3 0 466,0-4 0,-2 1 14,0-4 0,-1-4 80,-1-2 0,-2-4-112,-2-1 1,0-1 94,-1-3 1,1 2 4,-1-2 1,1 1 52,0-1 1,-1 1 150,1 3 1,1 0 253,1 1 0,1-1-172,-2 3 0,3 3 74,2 2 0,-3 3 130,1-2 87,0 2-172,2 0 1,0 7-238,0 1 1,2 2-121,0-2 1,1 1-81,-1-1 0,-1 1 69,1 2 1,1 0 66,-1 2 1,3 1 20,-1-1 1,0 0 58,0 0 0,0 1-70,0-2 0,2 1 12,-2 2 1,1-4-9,-1 4 0,2-4 20,-2 2 0,0-3-288,0 0 212,-2 0-684,0-5 488,-2 0 0,0-4 175,0-1 1,-2-4-46,-3-2 0,0-4 105,-2 2 1,1-2 3,-1-1 0,1 2-102,0 0 1,-1 1 113,1-3 1,1 2-32,1 1 1,1 1 147,-2-2 1,0 3 105,3 0 118,-3 1-187,5 0 279,-3 4-86,3 0-351,0 9 1,0-2 6,0 4 0,2 0-156,0 1 0,2 0 19,-2 2 0,3 1 88,0-1 0,-2-1-62,1 0 0,0-1 34,0 2 0,2-3-20,-2 3 1,1-3 29,0 3 0,0-3-68,0 0-38,0 2 1,0-3 102,-1-1-690,-3-2 485,2-4 0,-3-3 241,0-1 0,-3-4-87,-1-1 0,-1-1 163,1 1 1,-2-2-71,2 3 0,-1-2 47,0 2 1,0 1-54,0-2 1,2 2-14,-1 1 0,0-1-4,0 1 0,-1-1 23,3 1 49,-3 0 1,3 0-97,-2 2 591,3-2-376,-2 5 1,3-1 230,0 4-348,0 2 0,2 3 43,0 1 1,2 0-186,-2 3 0,3-2 65,0 1 0,-2-1-87,1 2 1,0-3 75,0 3 0,2-3-56,-2 0 1,1 1 8,0 0 1,0 0 43,0-3 0,-2 0 17,1 1 1,-1-2 5,1 0 0,-2 0 5,2 0-7,-2-2-457,0-1-49,-2-2 380,0-5 128,-2 0 1,-1-4 15,-1 3 1,-1-1-83,2 1 1,-2 0 31,1-1 1,1 1-14,-2-1 1,3 1 122,-2-1 0,2 1-83,-3 0 1,2 1 99,-1 1 0,0 2-99,2-2 1,1 2 321,-1-3 235,1 4-187,-2-2-272,3 3-17,-3 0 1,4 2-111,1 0 1,-2 3 225,3 0-158,0 0 1,-1 2 24,2-1 1,-2 0-125,2 1 0,-2-1-10,3-2 1,-4 2-238,1-2 167,2 2 1,-1 0 92,1 0 1,0-1 25,-2-1 1,-2-2-28,3 2 1,-2-2 25,1 3-28,-1-4 0,2 3-109,-3-2-8,0-1-207,0 1 1,-2-7 235,-1-1 1,-1-2 40,2 2 0,-2 1-14,2 1 0,-3 0 49,3-2 0,-2-1 113,2 1 0,-3 1-32,3 1 1,-1 2 146,1-2 1,2 2 512,-3-3-317,3 4 53,-3-2-237,2 3-95,-2 0-17,6 3 0,-1 0-182,2 4 70,-3-1 0,4 1 102,-3-1 0,3 1-141,-3-1 0,2-2 99,-2 0 1,1 0-51,-1 0 1,0 2 51,2-2-28,-3-1 21,5 3 0,-5-5-68,1 4 1,-1-4 36,2 1 7,-3-1-669,3-1 601,-6-3 0,2 0-51,-3-1 0,1-1 2,-1 3 230,3-3-163,-5 1 0,5-2 321,-4 2 0,4 1 79,-1 0-40,1 3-246,1-3 1,2 8-58,0 1 1,1 0-75,-1-2 1,-1-2 54,1 3 0,1-3 2,-1 2 0,1-2 11,-1 3 0,-1-3 0,1 2-1,2-3 12,-4 5 1,4-3-14,-2 1 1,-1 0 7,1-2 1,-2-1 25,0 4-26,3-4 0,-2 3-146,1-2 44,-1-2-12,-1 3 88,0 0-22,0-2 159,0 2-5,-3-6-80,2-1-137,-4-2 0,3-1-37,-2 1 1,2 0 98,-2 2 1,1-2-145,-1 2 1,2-1 26,-2 1 0,2-2 166,0 2 0,-1 0-87,1 0 1,0 2 429,2-2-79,-3 2-173,2-4 1,-1 5-40,2-3-12,-3 2 1,2-1-132,-1 1 0,0 1 79,0-1-135,2-2 0,-3 3 71,3-3 1,-2 1 13,-1-1 108,1 3 92,2-5 0,-2 5 247,0-4-141,0 4-139,2-5 0,-1 5 85,-1-4-109,1 4 92,-1-5-189,2 6 1,0-4-2,0 2-111,0 1-27,0-2 109,-3 1-19,2 1 50,-2-5-2,3 5 9,-3-4 0,3 3 38,-3-2-48,3 3-118,0-5 62,0 2 1,-1-1 43,-1 0-10,1 0 13,-2 1 1,3-2 185,-3-1 0,3 3-56,-2 0 0,1 2 58,1-3 1,-1 2 40,-1-2-49,1 0-150,-2 1 113,1-2-227,1-1 153,-2 1 1,1 0-85,0-1 0,0 3 57,2 0 0,-3 1 13,1-1 48,0 0 0,1 0 136,-1-1 1,2 3-103,-2-2-57,1 0 0,0-1-171,-1 1 139,1 0 0,-2-2-110,1 2 134,1-2 0,-3 3-228,2-1 245,1-2-17,-1 3 75,-1-4 1,2 3-13,-1 0-42,1 2 0,0-3 16,-1 3-123,2 0 135,-3 2-99,3-3 5,-3 2-177,2-1 362,-2 2-58,0 0 416,3 0-113,-3 0-77,3 2-279,0-1 0,0 3 7,0-2 0,1-1-155,1 4 1,-2-3 115,3 2 0,-2 0-122,1 3 1,0-1 9,2 1 1,-3-1 3,1 0 1,1 1 27,-1-1 0,3 1 0,-3-1 0,3 0 25,-1 1 0,0 0 3,0 2 1,-1-2 39,2 1 0,0-1-32,-3 0 1,2-1-101,-2 1 0,3-1 94,-3 0 1,0-1-399,-2-1 203,0-3-63,0 2 0,-1-8 325,-1-1 1,1-3-89,-4 1 1,3 1 118,-2-2 1,0 0-62,0 0 0,-2 1 55,2 1 0,1 0-55,-2-1 1,2 0-8,-2 0 1,0 1-42,0 0 1,2 1-35,-1 0-9,-1-1 1,0 1 56,0-1 0,0 3 253,3 0-205,-3-1 1,4 0 11,-3 0 1,2 2-36,0 1 0,1 1 123,-2-1 2,3 1 710,-3 1-719,3 3-42,0-2 1,2 2 87,0-1-224,0-1 0,-1 4 218,1-3-90,-1 3 0,2-2 93,-1 1-119,-1 2 0,3-3-84,-2 1 85,-1 2 0,4-2-244,-3 2 1,1-2-38,-1 1 92,-2-1 1,5 2 21,-2 1 0,-1-2 35,1 0 1,-2 0 58,3 0 1,-2 0-67,3 2 0,-3-1 211,2 1 1,-2-1-96,3 0 1,-3 1 79,2-1 1,-2 0-77,2-2-208,-2 2 0,1-3-33,-1 1 88,-1 2 152,2-6-160,-3 3 1,-1-7 179,-1 0 1,1-3-39,-4 2 1,3-3-1,-2 0 1,0-1-44,-3 0 0,3 2 21,0-2 1,0 0-10,0 1 1,-2-1 16,2 3 0,0-1-18,0 1 0,1-1 8,-2 1 0,0 0-19,3-1 0,-2 1-27,2-1 26,-3 1 0,3 0 43,-2 2 1,3 0-46,-1 2 39,-2 1-34,3-1 917,-2 2-865,3-3-92,0 2 91,0-2 202,0 0-201,0 3 300,0-3 1,1 7-380,1 0 1,0 3 31,2-2 1,-2 0 95,2 2 0,0-1-65,0 1 1,2-1-18,-2 1 1,0-1-198,0 0 0,0 3 78,3-1 1,-3 2-141,0-2 1,1 0 47,1 3 1,0-1 195,1 0 1,-3 3-100,0-3 1,0 0 121,0-2 0,1 1 72,-3 0 0,1-1-89,-1-4 0,-1 2-145,1-2 110,2-1 32,-4 3-42,3-6 275,0 6-192,-2-5 119,2 4-80,-3-4 44,0 2-334,0 0 195,0-2 10,0 1 0,0-7 135,0-1 1,-2-2-133,-1 2 1,-2-3 125,1 1 1,1-4-47,-2 2 0,1-2-20,-2 1 1,-1-1 162,1 2 1,-1-5-74,1 0 0,0 1-155,-1 3 0,1-1 99,-1 2 0,1-2 43,-1-1 0,2 2-60,0 0 0,0 3 69,1 0 1,-1-1-60,0 0 1,0 1 0,0 1 1,2 0 96,-2-2 1,1 2-83,-2-1 1,1 1 99,1 3 0,2-2 29,-2 2-15,2-2 1,-3 0-128,3 0 0,-1 1 75,1 1-227,2 0 1,-5-3 119,2 1 1,1 2-57,-1-1 1,2 2 65,-3-1-116,2-2 0,-1 4 39,1-2 1,1 2 67,-1-2 1,0 2-44,0 0 0,1 1-71,-1-1 1,1 0-139,-1-2 176,1 2 1,-3-3 8,2 3 1,2-1 17,-3 1 0,2 2 208,-1-2-259,1-2 292,-2 3-126,1-2 249,1 3-168,-2 0-136,3 3 1,1-1-274,1 2 188,-1-3 0,4 5-31,-3-2 1,0 0 48,1 0 1,-2 0 2,3 3 0,-2-1-75,3 1 0,-2-1 71,2 1 1,0-1-141,0 0 1,0 3 83,-1-1 0,2 2-57,-2-2 1,4 2 74,0 3 0,1-2-97,-3-1 0,1 0 30,-1 1 0,0 1-1,1-4 0,-3 1 118,0-3 1,-1 0-191,1 1 5,-3-4 116,2 0 1,-3-3 79,0-3 0,-1 0-70,-1-4 1,-1 1 131,-1 0 0,-2-3-75,2 1 0,-2-4 66,0 1 1,0 1-43,-1 0 0,1 1 6,-1-1 1,1 0 95,0-1 0,-1-1-110,1 4 0,0-3 93,2 3 0,-2-3-87,2 2 0,0 1 112,0 1 1,2 1-52,0 0 1,-1-1 273,1 1-410,0-1 200,-1 1-122,3 2 91,-3 2-601,3 2 133,3 2 335,-3-1-59,3 2 307,-3-3-186,0 3 144,0-2-96,0 1-14,0 1 70,0-2-691,0 2 523,0 0-10,0-3 335,0 3-257,0-8 1,0 2 6,0-3 1,-2 3-332,0-1 247,0 0 1,0-3-127,0 1 1,-1 1 42,1 1 1,1 2 71,-1-2 0,-1-1 28,1-1 0,-3 2 89,3 0 0,-1-1 111,1-1 1,2 2-62,-3-1 0,1 1 62,-1-2 1,1 1 66,-1 1-174,3 0 99,-3-3-256,0 1-80,2 0 219,-2-1-226,1 1 169,1-1 114,-2 1 0,2 2-111,-1-1 391,1 4-201,-1-5-67,2 5-133,-3-1-232,2-1 90,-2 2 0,3-4 119,-3 3 1,3-1-130,-2 1 0,1 1-58,1-4 548,-3 4-211,2-5 94,-2 5 1,3-2 118,0 1-231,0 1-163,0-2-4,0 9 0,0-4 12,0 4 1,1-3 156,1 2 1,-1-1-72,1 2 0,1 1 20,-1-1 1,2 0-31,-2 1 0,3-1 3,-3 1 1,2 1-29,-2 1 0,3 0 41,-3 0 0,2-2-253,-2 1 0,2 2 55,-1-2 0,1 1-78,-2 0 1,2-2 4,-2 2 1,1-4 87,-1-1 1,-1 0 209,1 3-119,2-4 1,-3 1-57,1-2 30,-2-1 0,0 1 142,0-4 1,0-2-103,-2-2 1,0-2 94,-2 0 0,0 0-34,0-3 0,-2 1 94,2 0 1,-1-2-6,1 1 1,-2 1-106,2-1 0,0 3 57,0-3 0,2 2-27,-3-1 0,3 2-54,-2-1 1,2 1 55,-2 0 1,2 1-116,-3-2 139,4 2 1,-3 1-1,2-1 0,1 3 232,-1 0-264,2 2 1,-1-3-17,-1 3 77,1 0-105,-2-1 123,3 2-260,-3-4 203,3 4 216,-3-2-95,3 3-315,0 6 0,0-4 299,0 4 0,0-3-128,0 2 0,0-3 174,3 2 1,-3 0-53,2 3 0,1-2 19,-1 1 0,3-1-82,-3 4 1,3 0-50,-1-1 1,0 3-58,0-2 1,0 1-190,0-1 1,1 2-726,-3-3 486,3 1-221,-4-3 386,1 1 1,-2-5 338,0-2 0,0-2-122,-2-5 1,-1 0 86,-2-2 0,0 0 6,1-1 0,-1-2 161,0 4 1,0-4-35,0 1 1,2 2-42,-2 1 0,3-2-55,-2 2 0,3-1-28,-2 3 0,1-1-40,-1 1 1,1 0 51,-1 2 120,3-2 35,-3 6 764,3-3-1018,3 9 1,-3-4 70,3 4 0,-2-3-81,1 1 113,-1-2 1,2 3 75,-3 0 1,2-2 90,0 1 1,1 1-44,-1 1 0,-1 1-94,1-1 1,1 1 20,2 2 0,-2-2-298,2 4 0,-3-1 111,2 1 0,-2 0-163,2-2 0,0 1 48,0-1 1,0 0-327,-2-3-607,-1 0 353,1-2 180,-2-1 0,0-4 230,0-1 1,-2-2-546,0-2 1,-3-1 407,1-2 0,-1 2-941,1-1 0,-2-2 181,2-1 1272,1 2 0,-3-3 0,3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8.80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116 1188 8284,'3'-4'1796,"0"1"-1071,0 0 80,-2 3-486,2-6 0,-3 4 91,0-2-19,0 3-282,0-5 83,0 2-278,0-2 91,-3 0 17,-1 2-40,1-2 18,-3 6 0,4-3 79,-2 3 1,2 0-74,-2 0 96,2 0 0,-1 0 87,1 3 0,1-2-49,-1 3 1,1 1 37,1 1 1,0 0 128,0 1-196,0-4 0,0 3-23,0-2 0,1 0 0,1 0 68,2-2 0,0 1-120,0-3 0,0 0 71,3 0 0,-1-4-117,1-2 0,-1-2-161,0-2 0,0-1 91,-2-2 1,1-2-4,-3-3 1,1 2 98,-3-1 1,0 2 1,0-2 1,-1 5-29,-1-1 0,0 2 2,-2 1 1,0 0 273,-3 4-206,1 2 0,0 1 135,-1 3-6,4 0-151,-3 3 1,5 3 216,-1 3-3,1 2-21,-2-4-170,3 5 1,-3-2 69,3 3-173,0 0 124,0 0 1,0-1-34,0-2 1,1 2-106,1-4 1,-1 1 99,3-3 0,-1 1-121,1-1 1,0-2-89,3-2 1,-1-4 35,0-3 1,1-3 58,-1-3 0,1-4 33,-1-2 0,0-4-80,-2-3 0,2 2 114,-2 1 1,0-1-6,0 0 1,-3 2 73,1 1 1,-1 5-94,-1-1 1,0 2 70,0 5 1,-3-1 3,-1 3 0,0 2 142,0 2 0,2 2 50,-2 2-2,-1-1-197,2 4 0,-2 0-154,3 3 163,-3-1 0,4 5 69,-1-4-199,-2 4 56,4-5 0,-3 3-23,3-2 77,-3 0 0,2 1 0,-1-3-156,1 1 87,1-1 1,1-2-55,1-2 1,0-2 114,2 0 1,0-3 5,3-4 1,-1-2 56,0-4 1,1 1-86,-1-1 1,1-2 91,-1 0 1,1-3-76,2 1 1,-2-2 0,1 0 1,0 0 0,-2 0-69,0 2 1,1-1 76,-1 3 0,1 0 134,-1 3-142,-2-1-3,1 3 1,-1-2 244,2 1-125,1 2 1,-2-1 82,0 1-30,0 2-126,-1-2 118,0 2-61,-2 4 93,-2-3 70,0 5-243,0-1 0,-2 4-127,-3 0 1,-1 3-127,-3-1 0,2 0 108,-1 0 0,1 0-15,0 3 1,-1-2 0,-1 1 33,1 0 0,1-1 8,1 4 1,-1-1-20,1 0 18,-1 0 22,4 4-42,-3-2 172,3 0-57,-1 2 0,-1-4-78,3 2-86,0-2 93,2-2-370,0 0 317,0-5 0,3-1 100,1-4 1,2-5-76,0-2 1,0-1 124,1-1 0,-1 0 92,1-2 0,-1 1-144,0-1 1,3 0 0,0 0 141,-2 1 0,1 0-67,-2 1 0,-1 0 182,1 1-33,-4-1 68,7 3-246,-8 0 1,4 4 39,-3 0 1,2-1 1,-2 1 0,0 2 68,-2-1-231,0 4 155,0-2 0,-2 3-80,-3 0 0,2 3 0,-2 1 8,0 2 1,0 0-11,-2 1 0,1 1-20,0 1 46,-1-1 0,3-1 12,0 2-152,-1-2 61,-1 5 1,2-5-79,-1 2 1,3-2 72,-2-1 1,2 1-5,-3-1 0,4 1-13,-1-1 175,1-2 45,1-2 41,0-2 1,3-2 0,1-3-136,-1 0 0,3-4-7,-2 1 0,2-3 42,0 2 0,1-1 247,-1 1-30,1-2-134,-1 4 1,0-5 0,1 3-109,-1-1 0,1 2 10,-1-1 0,-2 2-181,1 1 1,-3 0 64,2-1 0,-2 3 116,2 0-147,-2 2 144,1-1-163,-3 0 128,0 3 62,0-3-58,-3 6 0,-1 0-44,-2 4 0,-1-1 23,1 1 1,2-1-7,-1 0 0,1 1-71,-2 2 0,-1-2 0,1 2 77,0-2 1,1-1-77,1 1 0,2 1 38,-2 1 19,-1-1 0,1-1-16,0-1 85,2 1-69,-1-1 0,3-2-12,-2 1 1,1-1 110,-1 2-114,1-2 34,1 1-260,0-4 258,0 2 31,0-9 1,2 2 123,0-4 0,3 0-25,-3 2-56,3 0 0,-4-1-22,3 1-43,-2-1 36,4 1 1,-5 0-56,3-1 1,-2 1 58,3-1 0,-3 1-17,2-1 1,-2 1-3,2 0 1,-1 1-43,1 1 0,-2 0 0,2 0 22,-2-1 1,3 1 8,-3-2 0,1 1-26,-1 1 24,-1 3 0,2-5 14,-1 2-61,-1 1 50,2 0-201,-3 0 188,3-1-69,-3 1 51,3-3 0,-3 5 1,2-2 15,1 1-25,-1 1 26,-2-5-12,2 6 1,-1-4 29,1 2-25,-1 1 0,-1-2-31,0 1 26,0 1-32,0-2 0,2 2 4,0-1 21,0 1 1,-2-2 90,0 1-98,0 1 1215,0-2-1329,0 9 1,0-4 110,-2 4 1,1-3-106,-1 2 1,-2-2 65,0 1 1,0 2-155,0-2 0,2 2 24,-2 0 1,2-1 121,-3-1 0,2 0 0,-2 3 143,0-1 0,3 0-87,-2-2 0,2 2 101,-2-2 55,2-1-92,-1 3-56,3-6-24,-3 6 69,3-5-150,-3 2 317,3-3-35,3-3 1,0-1-63,1-2 1,2-1 61,-2 1 1,-1 0 0,2-1 123,0 1-55,0-1-85,-1 1 1,2-1-70,-2 1 1,0 0 43,0-1 0,-1 1-243,2-1 80,0 1-1,-1 0 157,-1 2-352,3-2 155,-2 3 0,0-4 3,0 1 1,-2 2 102,3-1-8,-1 1-25,2-2 1,-1 0-3,-1 2 0,-2-1-1,2 3 0,-2-3 25,3 0 0,-4 2-216,1-2 201,-1 4-6,2-5 0,-2 5-40,1-3 36,-2 2 113,3-3 1,-2 3-73,1-2 76,-1 0 1,1-1-98,0 1 0,0 2 213,-2-2-265,0 2 160,3-4-255,-2 3 1,4-4 48,-3 1-54,0 2-20,-2-1 155,3 1 24,-2 1 0,2-3-48,-3 2 0,0 0 0,2 0 186,0-1-31,0-1 7,1 0 1,-3-1-115,3 1 1,-2 2 1,1-1 1,-1 3-25,1-2 1,1 2-76,-1-2 99,3-1-10,-4 2 1,2-1 80,-3 2-91,2 1 1,0-4 0,2 3-6,-2 0 6,0-1 1,-1 2-16,1-4 38,-1 4-141,5-5 1,-6 5 116,3-3 0,-2 1-148,1-1 1,-1 2-6,1-2 127,2 2-20,-4-3 1,3 3 43,-3-2 0,1 3 105,1-2-136,-1 0 1,1 1-40,-2-2 158,0 3-93,3-5 0,-2 5 22,1-4 10,2 4-32,-4-5 1,4 5 182,-2-4-179,-1 4 1,2-4 62,0 3-46,-3-3-211,3 4 186,0-4 0,-2 2-164,4-2 1,-4 2-142,1 1 268,-1 1 0,1-3-122,0 2-70,0 2 13,1-6 2,-2 5 72,2-5 178,-3 6-101,3-3 201,-3 3 1104,3 0-1136,-6 3-95,3-3 34,-6 6-29,5-5-3,-4 5 1,4-5-128,-1 3 58,-2-2 1,3 3 67,-4-3-143,4 0 133,-2 1 0,1-2-7,0 4 0,-1-3-11,1 2 1,1-2 228,-1 2-254,-2-2 162,4 3-203,-6-1 101,5 2 0,-2 0-139,1-2-14,1 2 50,-2-5 78,3 5 1,0-5-18,0 3 0,-1-2-74,-1 0 138,2 1 0,-3-1-86,3 2 0,-1-3 5,-1 2 0,1-2-305,-1 1 206,1-1 114,1 5 1,0-6-18,-3 2-7,3-1 108,-3 2-156,3-2-25,0 2 517,0-1-269,0-1 1,-1 2 242,-1-3-105,1 0-1212,-2 0 950,1 3-28,1-2 51,-2 1 1,3-1-44,0 1 1,-1-1 87,-1 1 0,1 0 4,-1 0 1,2-1-63,0 3 8,0-2 5,-3 4 1,1-3-111,-2 3 0,3-1-33,-2-1 1,2 0 109,-1 3 0,1-3-140,-1 0 65,-2 1 0,3 1 30,-3 0 171,2 4-149,0-3 0,-1 2 115,1-3 1,-2 1-69,2-1 1,-1 1 59,1-1 0,1 3-66,-1-1 0,-1-1 10,1 0 0,0-4 0,1 5-45,-1 0 1,1 0 43,-4-2 1,4 1 89,-1-1-98,-2 0 0,3 3 229,-1 0-225,-1-1 0,2-1 1,-2-1 3,0 0 0,3 1 13,-2-1 1,-1 1-163,1-1 0,-3 1 54,3 2 1,-2-1 39,2 2 1,-3-1-56,0 2 0,0-3 1,0 3 13,1 0 1,0-1 39,-3 1 0,1-3 168,2 1-178,-1 0 5,1-2 3,-2 3-61,-1-1 77,4-2 0,-3 3-2,2-2 0,-2 0-72,0 3 1,1-2-81,1 1 0,0 1 76,-2 2 1,-1 0 94,1-1 0,0 2-36,2 1 1,-2-2 0,2 2 80,-2-1 0,2-2-124,2-1 35,-1 1 20,2-5 0,-4 4-159,3-2 105,-3 2 0,4-3 20,-4 0-176,4 2 108,-5-3 0,5 2 181,-4-2 0,3-1-151,-2 1 261,3-1-206,-5 1-17,5-4 1,-2-1 106,3-4-54,0-1 0,0-5 36,0 0-37,0 1-3,0-5 222,0 4 0,3-4-219,-2 2 225,2-2-98,0-4 1,-3 2-83,2-3 0,1 2 127,-1 0 0,3 0-119,-3 0 1,1 0-16,-1 2 1,-1 2 77,4 0 1,-4 4-19,1-2 1,-1 3 460,2 1-184,-3 3-128,3 2-84,-3 2 0,0 2-121,0 2 4,0 4 1,-1-3 98,-1 1 1,-1 2-273,-1 1 1,-1 1-271,0 1 0,0 0 221,-2 2 0,1-1-29,-1 1 1,3-2 61,0 0 1,-1 2-1,-1 0-122,0-1 0,-1-1 286,1-2 0,2 1-85,-1-1 1,3-2 173,-2 0-33,2-5-108,0 2 81,2-6-64,-3 3 0,2-6 123,-1-1 1,1-2-55,1 0 0,3-3 283,1-2 0,0-1-132,0-1 1,0 0 98,3 0 0,-1-2-83,-2 0 1,1 0 0,0 2-8,0-2 0,2 1-177,-1-1-72,1 2 152,-4 0 0,3 3-52,-2 2-78,-1 0-66,3 2 49,-5 0 0,1 1 134,-2 1-202,0 3 399,0-2-314,0 8 0,-2 0 27,0 3 1,-3 0 0,1 1-152,-2 1 0,0 3 88,-1-1 1,1 1-72,-1 0 1,3 0-285,0 0 236,0-1 1,-2 1-15,2 0 41,-2-3 70,2 2 0,0-3 158,0 2 0,2-2-44,0-2-99,-1-1-52,2-2 82,-2-1 0,3-4 0,0-2 155,0-3 1,1-1-29,1-4 1,1 0 240,1-2-154,2 1-74,-3-1 0,3-2 311,-2 0-183,2-3-11,-2 4-75,2-1 1,0 2-19,1 0 1,-3 0-92,0 0 1,1 3 60,1 2 0,-2 1-63,1 0-230,-4 1 165,5 2-166,-5 2 330,1 2-115,-2 2-160,0-1 152,0 5 1,-2-3-1,-1 4-80,0-1 0,-1 1 26,0-1 0,-1 1-116,3 2 1,-2-2 0,1 1 1,-1 2 89,2-2 0,-2 1 0,1-3 41,-1 1-9,3 2 0,-4-2 123,3 2-240,0-2 93,2-1 4,0-2 115,0-2-112,0-2 238,0-5 0,0 0-66,2-6 0,0 0 50,2-1 1,-2-1-45,3 3 0,-3-2 17,2 1 1,-2 0-137,2 0 1,-1-1 0,0 4 91,0 0 1,1-1-227,-2 0 216,3 1-40,-4 1 1,4 3-181,-3 0-31,3-1 43,-4 2 127,5 0 1,-5 1-4,3 0 1,-2-2 28,3 1 1,-4 1-58,1-1 87,2 3-49,-3-3 25,4 3 1,-4 0-54,2 0 26,-6 3 20,2-3 1,-2 4-22,3-2-1,-2-1 0,0 4 0,-2-3 0,2 2 1,-3-2 1,3 3-7,-2-3 0,3 3 1,-2-2-15,0 1 1,2 2 18,-4-2 0,3 2-143,-2 0 137,2 0 0,-3 1-8,3-1-211,-3 1 209,5-1 0,-5 0-11,2 1 1,1-1-8,-1 1 1,3-3-23,-2 0 0,-1 1 16,1 1 1,-1 0-62,1 1 1,1-3 26,-1 0 0,-1 1 1,1 1-44,0 0-22,-1 1 85,2-1 11,-2 1 0,3-3-26,0 0-1,-3-2 187,3 0-199,-3 1-20,3-2 183,0 2 1,-1-1-69,-1 0 0,1 1 164,-1-1-121,1-1 0,1 5-43,-2-2 1,1-1-8,-1 2 0,1-3-62,1 2 67,0-2 3,-3 3-134,2-4 117,-1 5-15,2-6 8,-3 6 0,2-5 79,-1 4-79,-2-4-34,4 5 1,-4-5 37,2 4 0,1-3-55,-1 2 1,-1-2-50,1 2 1,-1 0 3,1 0-3,1 2 79,-4-2 1,4 0-53,-1 0 213,-2 0-161,4 0 1,-4 1 169,2-3-167,1 3 0,-4-1 42,3 2 0,0-2-27,2 1 1,-2-3-78,0 2 1,-1-2 43,3 2 0,-2-1-97,0 1 0,0-2 133,2 2 0,-1-2-80,-1 0 158,1 1-114,-1-2 149,2 2-115,2-9 1,1 1 13,2-5 1,0 1 34,0-2 0,0 3 72,-1-3 1,2 1-67,-2-1 1,1-1 44,-1 2 0,2 0-58,-2-1 0,1 1-44,-1-1 0,2 0 42,-2 2 1,0-1 0,0 1 23,1 1 0,-2 1-108,-1 1 85,2-1-9,-4 1 1,4 0-70,-2 2 72,-1 1-2,2 0 141,-3 2 451,0-1-669,0 7 0,-1 0-75,-1 3 1,1 0 133,-1 1 0,-2-2 0,1 3-224,-1 0 0,-1-1 52,3-1 0,-2 0-158,2 0 144,-3 2-40,4-3 144,-5 2-41,6 1 27,-6-3 104,2 2 1,0-2-104,0 2 1,2-2 4,-3 1 1,3-1-371,-2-3 332,3-1 0,-3-3 81,2 0 64,1 0 1,-2-4-1,4-1 80,1-3 0,0-3 173,2 3-136,0-4-70,0 2 0,1-3 96,0 1-54,0-1 1,0 0 175,-1 0-169,0 0 0,0 1 1,1 1 15,0 0 0,-2 3-24,2-3 0,-2 1-25,1-1 0,0 2 38,-2 3 1,-1 0 13,4 2 0,-4-2-70,1 2 0,0-1 26,0 0 0,-1 2-69,1 1 61,-2 1-713,0-2 735,0 9 0,-2-4-6,0 4-133,0-1 0,0 2 118,0-1-185,-3 3 0,2 1 38,-1 0 0,0 0 25,2-4 0,1 1-28,-4 2 1,2-2 0,-2 1 10,0-1 1,3 1-152,-2 0 18,3-1 105,-5 3 25,5-4 5,-5-2-19,6 1 138,-6-1-147,5 2 21,-4 1 0,3-2 185,-2 0 25,3 0-138,-2-4 0,2 4 69,-1-3-59,1 0 12,-2-2-15,3-3-40,3 3-14,-2-3 91,2 3-34,-3-3 1,0 2-2,3-1 91,-3-1-100,6-1 1,-5-2-12,4 2-28,-4-2 4,5 3 0,-5-4 1,3 1 0,-1 2 27,1-1-20,0 1 0,0-2 3,1-1 150,-4 4 1,2 0-135,0 0 176,-2 2 22,1-2-112,1 1 195,-2 1-282,2-2 30,-3 3 0,-1 4 25,-1 1 1,1 2-112,-4-3 1,3 2-168,-2 0 105,0 3 38,-3-1 0,3 1-156,0-3 102,-1 1 1,0-1 46,0 0 0,0 2-105,0 0 0,0-1 43,-2 2 0,3-2 54,0-1 1,2 1-8,-3-1 1,3-2-1,-2 1 0,2-2 97,-3 2 0,4-2 150,-1-1-156,1-1 497,1 2-495,3-6 13,-2-1 1,4-2 37,-3 0 0,2-3 78,-2 0 1,3 0-113,-3 1 1,3 1 117,-1-2 0,1 0-97,-1 0 1,2 0 48,-2 0 0,0 2-63,0-1 0,0 1 1,3 0 37,-1 1 0,-2-1-143,1 1 1,-2-1 62,2 1-71,0 0 117,-1-1 128,-1 1-72,0-1 0,-1 3 156,0 0-177,1 2 81,-3 0-290,-3 7 38,-1 0-17,-2 4 87,2-3 30,-1 1 1,2-1-16,-2 0 28,0 1 1,3-1-1,-2 1-9,-1-1 0,0 1-8,1-1 1,-2 0-86,2 1 0,-2 1 91,0 1 0,-1 0-106,1 0 0,2-2 68,-1 1 1,1 0-1,-2 0-34,2 1 37,-2-1 4,3-1-45,-1-1 91,-1 0-39,4 1 1,-3-4 66,2 0 44,1 0 62,-1-2 6,2 2-136,2-9 0,0 2 1,1-5 19,0 2 0,2 1-17,-1-1 1,0 1 86,0-1 0,1 1-81,1 0 0,-2-1 333,1 1-148,-1-1 133,-1 1-184,3-1 1,-4 3 56,2 0 105,-3 2 95,2 0-113,-3-1-703,0 2 108,-3 4 1,0 3 193,-4 5 0,1 1-555,-1-1 1,-1 1 375,-1 1 1,1 0 0,1-1-810,1 1 0,0-3-756,-1-1 1,1-2 107,2-1-1230,1-2 1509,3-4 1460,0-4 0,3-5 0,1-1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33.0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180 655 8529,'0'-4'2921,"0"2"-716,0 2-2020,0 5-109,0-3 1,0 4-324,0-4-182,0-1 194,0 5 149,0-3 0,1 3 17,1-2 32,-1 2 0,2-3 26,-3 4 1,0-3-21,2 0 8,-1 1 10,2 1 7,-3 0 0,0-1-190,0-1 186,0 0 0,0 0 0,1 1 201,1-3-203,-1 0-11,1 1 173,-2-2 312,0 2 0,0-8-438,0-2 0,-2-1-1,0 2 0,-2-3-12,2 1 0,-3-3-149,3 3 1,-2-4 120,2 1-295,-3 2 183,4-3 1,-4 3 11,0-2 1,2 0 103,-2 2 0,3 0-12,-2 0 0,2 2 49,-2-1 0,1 1 139,-1 3 0,2-2-16,-2 2-12,2 1-125,-3-3 0,3 5 69,-2-3-7,3 2-4,-2-1 1,2 3 191,-1-2-221,1 1 392,-2-2 870,3 3-676,3 3-398,-2-2 1,2 4-36,0-3 0,-3 1-223,2-1 1,-1-1 54,-1 3 0,2-1-106,0 1 148,0 0 0,1 3-219,-1-1 1,2 0 77,-2 1 0,2 0-108,-1 1 1,1 0 81,-2 0 1,3 1 26,-1 0 1,0 0-27,0 0 1,-2-2 61,3 1 0,-3-1-382,2-3 109,-3 2 185,2-5 1,-3 1 33,0-4 1,-2-5 46,0-4 0,-3-1-55,1 0 1,-1-2-72,0-1 0,0 1 57,0-3 0,0 2 13,-2 0 0,3 2 115,0 0 0,-1 2-86,-1 1 1,2 2 271,0-1 0,2 2 8,0 1 385,-2-1-414,4 1 0,-4 2 409,2 2-177,1-1-236,-2 2-146,3-2 114,-2 3-62,1 0 0,-2 1 61,3 1 249,0-1-161,0 4-15,3-1 1,0 2-119,1 1 1,1-1 21,-3 1 0,2-1-128,-1 0 0,2 2 81,-1 0 0,-1 0-115,2 3 0,-2-3 70,1 3 1,2-3-128,-2 3 1,0-3-63,0 0-585,-2 0 464,1-5 1,-3-1 148,0-4 0,0-2 155,0-5 1,-3-1-113,-2-2 0,0-1-43,-2 0 0,1-1 29,-1-1 0,1 2 108,0-2 0,1 3-63,1 2 1,0 0 154,-3-1 1,2 0 456,0 2-401,0 1 1,2 1 74,-1 1 0,-1 2-49,2-1 0,1 4 231,0-1-88,1 1 1565,-2 1-1551,3 3-274,0 0 1,1 3 62,1-2 0,-1 2-167,3-2 0,-1 2 78,1 0 1,0 2-55,3 0 0,-3-1 76,0 2-252,0 1 133,3-3 1,-1 4-206,1-2 164,-1-1 44,0-1 0,-1-1-799,-1-2 264,-3-1 341,5-3 1,-5-3-63,1-1 1,-1-5 37,-1-2 145,-3-1 1,0-1 29,-1 1 27,-2-1 0,2 0-125,-2 0 1,0 3 393,2 1 1,-2 2-142,2 1 0,-1 2 1009,1-1 106,-2 4-551,3-2-294,-4 3 1,1 3-70,2 1 1,1 2 8,3 0 0,0 1-48,0-1 0,0 1-195,0-1 1,2 0 112,1 1 0,2 0 0,-1 1 57,2 0 0,-1 1-190,1-3 0,-1-1 92,4-1 0,-2-1-257,-1 2 0,0-2 120,1-3 1,-1 0-115,1 0 0,-3-4-155,0-2 0,-2-2 133,0-2 1,-1-1-193,-1-2 83,0 3 192,0 1 1,-1 0 124,-1 1-142,-2-1 28,-2 3 0,-1 2 9,-2-1-13,2 4-49,-2-5 33,2 6 34,-2-3 60,2 3 0,-2 0-15,2 0 1,1 0-100,-1 0 507,1 0-249,2 3 1,-1-2 337,3 3-321,0 1 1,2-1 189,0 0 1,0 0-164,0 3 1,0-1-1,1 1 78,1-1 1,-1 0-99,4 1 0,-1 1 30,2 1 0,1 0-145,-1-3 0,1 0 62,-1 1 1,0-2-426,1 0 0,-1-2 184,1-3 1,-1 0-341,0 0 0,-1-3 242,-1-2 0,-3-2-107,2-2 1,-3-2 64,0 3 0,0-3 88,-3 3 0,2-3 130,-3 2 1,-1 1-74,-1 1 0,0 1 107,-1 0 1,1 0-57,-1 2 1,1 0 151,0 2 0,-1 1-90,1-1 289,-1 1-174,1 1 1,2 1 207,-1 1 1,4 0-125,-1 2 0,1 0 135,1 3-139,0-1 111,0 0 221,0 1-318,0 2 1,1-4-31,1 1 0,-1-1 76,4 2-315,-4-1 1,4 1 130,-3-1 1,3 1-241,-1-1 1,0 0 52,0-2 0,-2 2-11,3-2 0,-3-1 9,2 2 1,0-3 32,0 2 1,1-2 214,-3 3-174,3-1 1,-3 0 60,2 0-402,-3-2 127,2 1 217,-3-3-26,0-6 0,-1 2 112,-1-2 0,1 0-164,-3 1 1,1 0 95,-1-2 0,2 3-200,-2 0 189,2-1-12,-3-1 57,1 0-37,-2-1 1,1 1 61,1 2-74,3-2-19,-2 3 331,0-4-92,2 4-134,-4-3 231,4 3-43,-5-4-76,5 4 190,-4-3-326,4 5 129,-2-4-141,3 4 134,-3-2-215,3 3 150,-3 0 124,3-3 11,0 2 17,0-1-327,0-1 58,0 2 54,-3-2-92,2 3 96,-2-3 0,3 3 14,0-3 120,-3 3 15,3 0-148,-3-3-31,3 2 8,0-2-19,-3 3 7,2 0 1,-2 0 42,3-3 156,0 3 341,0-3-534,-2 3 100,1 0-136,-2-3 153,3 2-421,0-2 309,0 1-19,0 1 117,-3-2-101,2 3 59,-1 0-44,2-3 28,0 2 115,0-1 5,0-1-107,0 2-11,0-2 18,0 0 278,0 3-79,0-3-150,0 0 1,0 2 288,0-4-308,2 4 1,0-4 45,2 3 1,-2-1 8,0 1 0,1 0-256,-1-2 76,3 0 1,-2-1-91,1 1 1,-1 2 39,0-2 0,-3 2 49,2-3 14,2 4 37,-3-5-69,2 6 238,-1-6-83,-1 5 0,2-2 55,-3 0 25,0 3-1094,0-3 780,-3 6 0,2-2 78,-1 3 0,-1-1 50,1 1 1,-1-2-55,1 2 0,1-2 92,-3 3 1,2-3-69,0 2 1,1-2 134,-2 2 0,3-1-88,-2 1-16,-2 0 1,3 2 40,-4-2 1,4 2-33,-1-2 1,1 0 100,1 0-22,-3-3 168,2 5-77,-1-5 656,2 2-605,2-9-94,2 2 1,0-5-22,1 5-153,-4-2 117,5 3 0,-6-2 73,3 1-253,0 0 81,-2 0 0,4-2 2,-3 2 1,2 1 47,-2-2 0,3 1-110,-3-2 0,2 1 50,-2 1 1,2 0 131,-1-3-103,2 1 0,-4 0 175,3 2 1,-2-2 7,3 2 0,-4 0-118,1 0 0,1 0-45,-1-2 1,1 1 54,-1 1 0,-1 2-33,1-2 1,-1 1 57,-1-1 99,3 3-124,-3-5 101,3 5-117,0-2 30,-2 1-165,2 1 161,-3-2 24,3 0-216,-3 2 177,3-4 7,-3 4 3,3-5 248,-2 3-240,1-4 1,1 3 90,-1 0 0,0 2-204,-2-3 1,2 3 157,0-2-503,0 3 287,1-5 0,-1 2 20,2-2 0,-3 2 29,1-1 1,-1 3-54,-1-2 245,3 3-1,-2-5-113,2 2 0,-1 0 260,0 0-159,0-1-42,-2-1-284,0 0 270,0 2 34,3-2-476,-2 3 120,1-4-373,-2 1 63,0 0 1,0 1-123,0 1-1798,0 3 202,0-2 0,0 8 0,0 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3:00.31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20 39 9160,'0'3'1421,"0"0"-474,0-3-676,0 3 0,1-2-152,1 1 57,-1-1 1,1-1 9,-2 2 277,0-1-698,0 5 41,0-5 26,0 4 118,0-4 0,3 3 12,-1-2 484,0-2-270,-2 6 1,0-4-37,0 2 0,1-2 131,1 2-677,-2-2 328,3 3 0,-3-3-147,0 2 290,0-3-1310,0 2 951,0-8 94,0 0 0,0-4-264,0 3 339,-3-1 1,2 1 60,-3-1 1,2 1 346,0 0-100,-1-1 0,1 1-114,-2-1 0,2 2 737,-3 0-552,4 0 0,-2 3 433,3-2-169,-3 3 1,3-3 199,-3 2-412,3 1 622,0-2-758,0 9 1,2-4 226,0 5-334,0-2 1,0 1 52,0 0 1,1 0-166,-1-2 0,-1 2-323,1-2 0,1 2 225,-1 0 0,1-1-64,-1-1 1,0 0-12,2 3-282,-3-1 207,5 0 174,-5 1-43,2-4 217,0 0 1,-3-3 14,3 0 1,-3-3-142,0-1 1,0-2 55,0 0 0,0 0-116,0-1 0,-2 1 109,0-1 0,-2 1-96,1 0 1,1 0 0,0 1 203,0 1 0,-1-1-100,1-1 0,1 2 566,-1-1-201,1 4-110,1-5 451,-2 6-167,1-6 398,-2 5 447,3-2-1181,3 9 0,-2-2-84,4 5 1,-4-2-1,2-1-128,0 1 0,-2-1 34,3 1 0,-2 0-290,0 1 144,2-3-152,-4 3 180,6-4-38,-5 2 140,4 0 1,-4 1-29,1-1 1,1 1-161,-1-1 0,2 1 108,-1-1 1,1-2-90,-2 1 1,2-1 133,-2 2 1,3-2-1,-2 1-368,0 0 436,-1 0-96,3 2-2,-4-1 1,4-1 83,-3-1-71,0 0 1,0 0 20,0 1 1,1-2 172,-1 1-48,-1 2 1,3-3-53,-2 1 38,-1 2-70,1-2 1,1 0-100,-1 0 107,0-2-16,-2 3 0,1-3 16,1 2-15,-2-3-13,3 2 198,-3 0-182,0-2-104,0 2 109,3 0 1,-2-3-253,2 3 246,-3 0 1,0-2-10,3 1 6,-3 1-2,3-2-40,-3 5-142,3-3 150,-2 1 1,2 2-150,-3-2 253,2-1 1,-1 0-123,1-1 283,-1-1-254,-1 5-1,0-5 68,3 1-38,-2 1-262,1-2-2,-2 2 247,0 0-642,0-3 175,0 3-251,0 0-59,0-2 393,-2-4 1,0-1 365,-2-5 0,2 1-106,-3 0 0,3 1 91,-2-2 181,0-1 0,-1 3 90,1-2 0,3 2-81,-1 1 467,-2-1-212,3 1-105,-2 0 879,1-1-94,1 4-334,-2 0-375,3 3-123,3 3 0,-2 0-201,1 4 0,1-3-97,-1 0 0,0 0 74,-2 3 1,2-3-133,0 0 145,0 1 0,0 1-105,1 0 20,-1-2 1,-2 2 95,0-2-289,3-1 120,-3 3-66,3-6 89,-3 6 0,0-5 87,0 4-474,3-4-47,-2 5 253,2-5 1,-3 1-267,2-2 163,-1 0 207,2 0 0,-4-2 1,0-3 5,-1 0 0,-1-2 43,1 1 1,0-3 180,-2 1 1,0-3-52,0 2 1,-1 1 400,3 1-195,-3 1-150,4 0 1,-4-1 624,3 1-339,0-1-180,2 4 0,-1-2 760,-1 3-202,1 0 70,-1 2-309,2 2-358,2 2 54,-1 2 1,4 1-17,-3-1 0,3 1-98,-3 2 0,2-2 167,-2 2 1,2 0-297,-1-1 1,1 1-284,-2-3 1,1 1 229,-1 2 0,-1-3-220,4 1 0,-4-1 147,1-1 0,0-2-317,0 1-188,-1-2-262,1 1-753,-2-3 1251,0-6 1,0 4 118,0-5 0,0 2-738,-2-1 0,1 0 189,-1-1 0,-1 1 893,1-1 0,-3-2 0,1-1 0</inkml:trace>
  <inkml:trace contextRef="#ctx0" brushRef="#br0" timeOffset="1037">398 661 8424,'0'3'1254,"0"3"0,1-5-456,1 1-294,-1 2-452,2-1 1,-3 1 99,0 1 0,0-3-215,0 2 0,1-2 122,1 3 104,-2-1 0,3 2 74,-3 1 1,0-3 0,1 0-57,1 1 0,-1 1 182,1 0-215,-1 1-214,-1-1 213,3 1 0,-3 1 57,2 1 1,1-1-267,-1-1 0,1 0-80,-1 1 0,0-1 126,2 2 1,-2-2-1,2 0-34,-1-1 1,-1 0 52,1 1 0,-3-3-190,2 0 194,2 1 1,-3-1-219,1 0 225,-1-2-309,1 3 161,-1-4 0,4 3 77,-3-2 21,0-2 1,-1 3 101,1-3 50,-1 0 80,2 3-9,-3-2-207,3 2 72,-3 0 1,5-2 9,-2 3 30,-1-2-159,-2 3 0,0-4 1,2 2 76,0 0-1005,0-3-5093,-2 3 6088,-3-3 0,0-3 0,-4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24.07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315 1 7745,'3'0'-1,"0"0"408,-3 0 262,3 0-368,-2 0 1,2 0 193,0 0 445,-3 0 1751,3 0-2597,-9 0 0,4 0-236,-7 0 0,3 0 0,-3 0 202,0 0 0,1 0-519,-3 0 1,1 0 138,0 0 0,-3 0 37,3 0 0,0 0-46,-1 0 236,3 0 1,-1 0-143,3 0 657,2 0-234,-2 0 787,6 0-507,-3 0-63,8 0 0,0 0-138,3 0 0,2 0-100,1 0 1,1 0 0,1 0-10,0 0 0,0 0 49,-1 0 1,2 0-178,1 0-113,-4 0 173,4 0 0,-6 0-47,2 0-33,1 2 1,-5-1 232,1 1-161,-1-1 14,-3-1 144,-1 0 81,0 0-20,-3 3 202,3-2-390,-6 1 1,-1-2-5,-4 0 0,0 0-202,0 0 0,-2 0 95,-1 0 0,-1 0-416,-1 0 0,0 0 230,1 0 1,1-2-304,0 0 1,1 0 253,-3 2 0,2 0 0,1 0-56,1 0 1,0 0 237,3 0 0,-1 0-105,1 0 1,2 0 422,-1 0-164,4 0 215,-2 0 61,9 0-217,-2 0 0,8 0 16,-4 0 6,4 0-155,0 0 1,3 0 64,2 0-62,-3 0 8,2 0 0,-4 0-39,1 0 0,0 0 55,0 0 0,-1 0-118,-1 0 1,-2 2 99,-3 0 1,1 0 71,-1-2 135,-2 0 86,-1 0 1,-4 3-233,-1-1-43,-2 0 0,-4-2 0,-1 0-48,1 0 0,-2 0 98,0 0 1,0 0-724,-1 0 281,0 0-469,-2 0 523,1 0 0,-1 0 40,0 0 0,2 0-52,1 0 1,-1 0 140,-2 0 0,1 1 137,1 1 0,0-2-44,2 3 0,1-1-188,1 1 308,4-1-61,0-2 0,4 0 129,4 0 1,-1 0 138,4 0-132,2 0-67,0 0 1,3 0 95,0 0-154,0-3 1,0 2-37,0-1 1,-1 1 50,1 1 1,0-2-98,0 0 1,-2 0 108,-1 2 0,-2 0-126,1 0 0,-2 0-5,-1 0 430,-2 0 277,-1 0-238,-3 0-330,-6 0 0,0 0 0,-6 0 62,1 0 0,1 0-92,-3 0 1,0 1-49,0 1 0,0-2-214,1 3 0,-1-3-446,0 0 445,0 0 0,1 1-32,1 1 1,0-1 98,2 1 0,-1-1 174,1-1-19,-2 0 0,4 0 0,-1 0-48,3 3-155,-1-3 171,2 3-76,1-3 203,0 0 76,9 0 0,-4-1-120,4-1 1,-1 2 115,2-3 1,1 3-48,1 0 0,2-2-23,-3-1 1,3 1 0,-3 2 21,0-3 0,1 3-25,0-2 0,-3 1 162,-1 1 0,-1 0 134,2 0 342,-2 0-439,-1 0 0,-5 0 184,-2 0-349,0 0 54,-8 0-492,2 0 278,0 0 1,-3 0 168,0 0 1,2 2-260,-1 0 1,1 0 58,0-2 0,-1 0-381,1 0 0,2 2 140,1 1 0,0-1 86,2-2 0,0 0 283,-1 0 0,1 0-164,-1 0 339,1 0-90,-1 0-138,4 0 0,1 0 96,4 0-69,1 0 0,6-2 107,0-1 1,0 1-118,-1 2 1,0-2 193,0 0-33,2 0 0,-3 1-70,2-1 1,-2 1-34,-1-1 238,1 1-193,-1 1-45,1 0 1,-3 0 359,0 0-196,-2 0-129,0 0-55,-7 0 0,0 0-134,-3 0 1,1 0 48,0 0 0,1 0-195,-1 0 0,0 1-137,-1 1 0,1-1 206,-2 1 1,2-1 0,1-1 2,-1 0 0,1 0-142,-1 0 348,1 3 61,-1-3-210,4 3 308,-3-3-82,6 0-4,-6 0-175,5 0 81,-2 0 1,8 0-11,2 0 1,0-2-9,0 0 0,-1 0 144,1 2 1,1-2-98,1 0 1,-1-1 68,-1 3 1,-1-2 18,1 0 185,-1 0 118,0 2 253,1 0-544,-4 0-7,0 0 1,-3 0-156,-3 0 0,0 0 1,-4 0 24,1 0 0,-1 0-173,-2 0 1,2 0 49,-1 0 0,1 2-162,0 0 0,0 0-54,-2-2 149,5 0-68,-4 3 320,4-2-140,-2 2 1,1-3-142,1 0 50,3 0 641,-2 0-278,3 3 0,3-3 18,1 3 1,0-3-122,0 0 0,0 0-47,2 0 0,1 0-2,-1 0 1,1 0-45,-1 0 1,-2 0 160,1 0-294,-1 0 92,2 0 304,1 3-240,-4-2 52,0 2-127,-3-3 0,-5 0-171,-1 0 102,-2 0-9,2 0-7,-1 0 54,1 0 1,-1 0-214,1 0 136,-1 0 1,1 0-38,0 0 138,2 0-15,-2 0 1,5 0-90,-3 0 306,2 0-269,-3 0 446,4 0-133,-2 3-57,3-3 1,1 3-91,1-3 1,1 0 138,4 0 0,-1 0-4,1 0 1,-1 0-149,0 0 0,-1 0-90,-1 0 0,0 0 81,3 0 1,-1 0-144,1 0 0,-1 0 103,0 0 1,-1 0 45,-1 0 1,-3-1 76,2-1-119,-3 2 28,0-3 0,-3 3-28,-1 0 23,1 0 1,-2 0 18,0 0-152,0 0 137,-2 0-176,4 0 1,-3 0 39,2 0 113,-2 0-197,2 0 148,-1 0-34,1 0 9,-2 0 126,-1 0 1,3 0-74,0 0 181,2 0-127,-1 0 291,3 3-79,0-3 8,0 3 0,1-1 193,1 0-348,2 1 0,2-3 10,1 0 1,-3 0 3,0 2 0,-2-1-174,3 1-25,-1-1 187,-1-1-360,3 0 94,-5 0-56,5 0 55,-6 0 240,6 0 99,-5 0-270,2 0 142,-9 0-56,4 0 0,-4 0 68,4 0-45,1 0 27,-5 0-74,6 0 0,-4 0 58,2 0-143,1 0 586,-2 0-484,9 0 265,-4 0-108,3 0-54,-5 0-1156,0 0 818,-3 0 171,3 0 97,-3 0 121,0 0-48,2 0 1,-2 0-164,1 0 96,1 0-63,-2 0 63,0 0-53,3 0 40,-3 0 18,0 0-27,2 0 101,-5 0-130,6 0 188,-3 0-99,0 0 0,2-1 83,-1-1 57,1 1 656,1-1-921,-2 2 110,1 0 478,-2 0-719,0 0 150,2 0 864,-1 0-820,7 0 0,-3 0 97,5 0 1,-4 0-70,1 0 1,-2 0 40,2 0 35,-2 0-23,4 0-95,-3 0 1,1 0 99,1 0-163,-4 0 1,3 0 216,-2 0 11,-2 0 75,3 0-196,0 0 14,-2 0 68,2 0-49,0 0-211,-3 0 25,3 0 84,0 0 10,-2 0 225,2 0-52,-1 0-45,-1 0 17,2 0-17,0 0-108,-2 0 81,1 0-63,1 0-96,-2 0 118,2 0-159,0 0 135,-3 0 227,3 0-55,0 0-119,-2 0 74,2 0-190,-1 0 95,-1 0 251,2 0-161,0 0-105,-2 0-756,1 0 908,1 0-230,-2 0 57,2 0 183,0 0-201,-3 0-36,3 0 333,0 0-173,-2 0-159,2 0 106,0 0 19,-3 0-266,3 0 327,0 0-139,-2 0 199,2 0-348,-1 0 136,-1 0 367,2 0-412,0 0 79,-2 0-416,1 0 344,1 0 317,-2 0 147,2 0-527,0 0 208,-3 0-503,3 0 530,0 0-133,-2 0 987,2 0-743,-1 0-19,-1 0-992,2 0 449,0 0 492,-2 0-144,1 0 320,1 0-160,-2 0-225,2 0-36,0 0 111,-3 0 77,3 0 194,0 0-279,-2 0 284,2 0-576,0 0 144,-3 0 500,3 0-277,0 0 339,-2 0 10,2 0-410,-1 0-335,-1 0 51,2 0 248,0 0-95,-3 0 133,3 0-41,0 0 97,-2 0-93,2 0-3,0 0 20,-3 0-78,3 0-26,0 0 72,-2 0 458,2 0-320,-1 0-113,-1 0-127,2 0 88,0 0 42,-2 0 109,1 0-110,1 0 2,-2 0-255,2 0 213,0 0 35,-3 0 114,3 0-128,0 0-3,-2 0-118,2 0 144,-1 0 10,-1 0 192,2 0-86,0 0-65,-2 0-22,1 0-8,1 0 1,-2-1-98,1-1 145,-1 1-75,-1-2 5,3 3 199,-3 0 131,3 0-254,0 0 100,-2 0 540,2 0-623,0 0-168,-3 0-858,3 0 932,0 0-402,-2 0-321,2 0 850,-1 0-147,-1 0 490,2 0-303,0 0-322,-2 0-688,1 0 751,1 0 234,-2 0 319,2 0-392,0 0-262,-3 0 253,3 0 8,-3-3-295,0 3-188,0-3 381,3 3-78,-2 0 788,2 0-617,-1 0-253,-1 0 221,2 0-36,0 0-2,-2 0-209,1 0 211,1 0-72,-2 0 366,2 0-163,0 0 8,-3 0-95,3 0-192,0 0 121,-2 0-108,2 0 247,0 0-120,-3 0-182,3 0 325,0 0-134,-2 0 49,2 0-21,-1 0 32,-1 0-58,2 0 5,0 3-2,-3-3 9,3 3 464,-3-3-597,3 0 183,-2 0-312,2 0 220,0 0 259,-3 0 53,3 0-398,0 0 28,-2 0-43,2 0 287,-3 3-177,2-2 25,-1 2-194,2-3 156,0 0-28,-2 0-19,1 0 178,1 0-138,-2 0 342,2 0-98,0 0-6,-3 0-521,3 0 377,0 0-183,-2 0-39,2 0 123,0 0 275,-3 0-209,3 0 174,0 0-218,-2 0-46,1 0-112,1 0 198,-2 0-35,5 0-30,-6 0 248,3 0 6,0 0-127,-2 0-34,2 0-319,0 0 106,-3 0 51,3 0 306,0 0-159,-2 0 136,2 0-105,-1 0 7,-1 0 0,3 0-208,-2 0 5,-1 0-13,1 0 136,1 0 236,-2 0-56,2 0-203,0 0 316,-3 0-31,3 0-12,0 0-412,-2 0 68,2 0-21,-1 0-38,-1 0 110,2 0 72,0 0-33,-2 0-59,1 0 250,1 0-45,-2 0-386,2 0 199,0 0 126,-3 0 142,3 0-240,0 0 187,-2 0-360,2 0-30,0 0 178,-3 0 119,3 0 46,0 0 356,-2 0-46,2 0-667,-1 0 0,-1 0 151,2 0 42,0 0 50,-2 0-61,1 0-11,1 0 62,-2 0 186,2 0-200,0 0 235,-3 0-259,3 0 59,0 0-362,-2 0 79,2 0 419,-1 0-219,-1 0 14,2 0 59,0 0-7,-2 0-67,1 0 263,1 0 24,-2 0-34,2 0-172,0 0 86,-3 0-706,3 0 974,0 0-323,-2 0 353,2 0-353,0 0 24,-3 0-404,3 0 280,0 0 36,-2 0 170,1 0-81,1 0-47,-2 0-174,2 0 265,0 0 196,-3 0 325,3 0-602,0 0 83,-2 0-1179,2 0 1045,0 0 377,-3 0 391,3 0-689,0 0 1,-2 0-30,1 2-210,-1-1 327,1 2-342,-1-3 156,2 0 104,0 0 29,-2 0 22,1 0-61,1 0-183,-2 0-320,2 0 331,0 0 285,-3 0 234,3 0-354,0 0 66,-2 0-87,2 0-118,-1 0 124,-1 0-21,2 0 209,0 0-163,-2 0 202,1 0-349,1 0 151,-2 0-189,2 0-254,0 0 245,-3 0 427,3 0-240,0 0 327,-2 0 299,2 0-533,0 0-630,-3 0 30,3 0 263,0 0 91,-2 0-61,2 0 333,-1 0 19,-1 0-109,2 0-147,0 0-74,-2 0 82,1 0 38,1 0 234,-2 0-136,2 0-82,0 0 0,-3 0-344,3 0 295,0 0 52,-2 0 121,2 0 25,-1 0 43,-1 0-170,2 0 56,0 0-108,-2 0-12,1 0 47,1 0 10,-2 0 0,3 0 29,-2 0-49,-2 0 44,3 0-112,0 0 98,-2 0-9,2 0 4,0 0-10,-3 0 255,3 0-245,0 0-2,-2 0 505,2 0-362,-1 0 32,-1 0-395,2 0 129,0 0 187,-3 0-290,3 0-11,0 0 147,-2 0 7,2 0-6,0 0-44,-3 0 264,3 0 58,0 0-206,-2 0 11,2 0-37,-1 0 38,-1 0-34,2 0-1,0 0-7,-2 0-1,1 0 14,1 0-247,-2 0 64,2 0 200,0 0 29,-3 0 196,3 0-91,0 0-132,-2 0-46,2 0 44,-1 0-188,-1 0-63,2 0 218,0 0-38,-2 0 269,1 0-154,1 0 103,-2 0 53,2 0-120,0 0-216,-3 0 128,3 0 47,0 0-50,-2 0 63,2 0-73,0 0 27,-3 0-37,3 0 18,0 0 16,-2 0 142,2 0 17,-1 0-111,-1 0-16,2 0-159,0 0 66,-2 0 37,1 0-13,1 0 29,-2 0-60,2 0 49,0 0-9,-3 0-5,3 0 152,-3-3-60,3 2-46,-2-1 1,2 2 175,-1 0-175,-1 0 149,2 0-96,0 0-3,-2 0-92,1 0 8,1 0 30,-2 0-129,2 0 123,0 0-20,-3 0-8,3 0 231,0 0-205,-2 0 282,2 0-277,0 0 14,-3 0-39,3 0-75,0 0-22,-2 0 133,2 0-3,-1 0-6,-1 0 263,2 0-122,0 0-129,-3 0-72,3 0-11,0 0-188,-2 0 177,2-3 65,-3 2-46,3-2 12,-3 3 378,3 0-437,0 0-166,-2 0 66,2 0 97,-1 0 287,-1 0-79,2 0-186,0 0 168,-2 0 0,2 0-65,-1 0 0,-1 0-391,2 0 64,0 0 92,-3 0 68,3 0 192,0 0 42,-2 0-45,2 0-73,0 0-12,-3 0-604,3 0 547,0 0 205,-2 0 0,2 0 17,-1 0-45,-1 0-25,2 0-154,0 0 149,-3 0-285,3 0 162,0 0 25,-2 0-17,2 0-34,0 0 357,-3 0-115,3 0-105,0 0-349,-2 0-8,2 0 286,-1 0-3,-1 0-66,2 0 63,0 0 56,-2 0-264,1 0 52,1 0 111,-2 0 97,2 0 81,0 0-130,-3 0-374,3 0 512,0 0-53,-2 0-439,2 0 534,-1 0 9,-1 0-451,2 0 181,0 0 404,-2 0-507,1 0 260,1 0-147,-2 0-297,2 0 337,0 0-198,-3 0-9581,3 0 8652,-6-3 1,0 3-1,-4-3 1</inkml:trace>
  <inkml:trace contextRef="#ctx0" brushRef="#br0" timeOffset="1894">398 7 5933,'4'0'194,"-1"0"614,0 0 426,-3 0-430,6 0-324,-5 0 119,2 0-24,-1 0-173,-1 0 2498,2 0-2498,-3 3-376,0-2-425,0 1 364,-3-2-181,0 0 130,-1 0-3,-2 0 0,5 0-345,-3 0 164,2 0 93,-4 0-83,6 0 67,-6 0 307,2 0 0,0 0 0,0 0 0,2 0 395,-3 0 8,4 0-129,-5 0-26,6 0-178,-6 0-223,5 0 703,-2 0-391,3 3 5,0-2 0,3 2-77,2-3 1,-2 0-78,1 0 0,1 0-2,1 0 1,0 1-1,-1 0-107,-1 1 35,0 0 1,3-2-168,-1 0 61,-2 0 0,1 0 88,-4 3-104,5-2-33,-6 2 139,3-3-30,0 0 141,-2 0-114,2 3 381,-3-3 227,0 3-566,-3-3-270,2 0 128,-5 0 10,6 0-49,-6 0 20,5 0 102,-4 0 1,3 0-133,-2 0 0,2 0 7,-2 0 67,2 0 71,-4 0 1,5 0-79,-3 0-114,2 0 112,-3 0 7,4 0 104,-5 0-13,5 0-151,-1 0 273,-1 0 409,2 0-545,-2 0-34,9 0 1,-4 0-161,4 0 150,-3 0 69,2 0-75,-1 0 235,2 0-133,1 0 0,-3 0 34,0 0-27,-2 0 3,3 0-20,-1 0-38,-1 3 2,0-2 18,-3 2-26,-3-1-14,3-1 1,-6 2-10,2-3 1,0 0-89,0 0 88,3 0-151,-5 0-2,5 0 141,-5 0-152,6 0 144,-6 0-11,5 0-8,-2 0-36,1 0 175,1 0-170,-2 0 337,0 0-213,2 0 47,-1 0 1,7 0-94,1 0-63,-1 0 124,1 0-164,-3 0 0,2 0-79,-1 0 164,-3 0 0,3 0 112,-2 0-9,-1 0 286,2 0-298,-3-3-40,0 2 348,0-1-383,-3 2 37,-1 0-157,1 0 15,0 0-65,0 0 164,2 0-23,-5 0 149,6 0-14,-3 0-11,0 0 0,2 0-85,-4 0 9,4 0 1,-3 0 31,2 0-97,1 0 213,-1 0-60,-1 0 72,2 0-8,-5 0-125,6 0 9,-3 0-121,0 0 107,2 0 1,-2 0-256,1 0 170,1 0-231,-2 0 95,0 0 1,2 0-349,-4 0-106,4 0 0,-3 0 200,2 0 1,1 0-2351,-3 0 817,2 0-8,-1-3 1963,3 2 0,-3-5 0,0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09:09.945"/>
    </inkml:context>
    <inkml:brush xml:id="br0">
      <inkml:brushProperty name="width" value="0.05" units="cm"/>
      <inkml:brushProperty name="height" value="0.05" units="cm"/>
      <inkml:brushProperty name="color" value="#2D31FA"/>
    </inkml:brush>
  </inkml:definitions>
  <inkml:trace contextRef="#ctx0" brushRef="#br0">1363 24 20616,'2'-3'950,"0"0"567,-2 3-558,4-8 9,-3 6-268,4-5-61,-5 7-128,0 0-308,-5 7 0,4-3-234,-5 5 180,3-3-721,-3 5 215,-1 0 106,3-4-26,-5 9 150,8-14 0,-6 10 218,3-6 0,1-1-83,0 1 0,1-2 301,-4 5-82,4-6 0,-5 10 461,4-8-158,-2 5-323,-1-1 1,1 0-242,-1 0 1,3-2-20,-3 2 1,4-4-215,-4 4 139,4-6-90,0 2 176,-3 3 278,4-6-124,-6 11 1,6-11 349,-3 3-325,0 2 1,2-3-187,-4 6 0,4-5 168,-4 4-206,4-4 1,-4 4-135,3-3 253,0-2-46,2-1-108,-2 2 109,2-4 0,-2 5-21,1-2 198,-1 0 0,0 2 60,1-4 0,2 0-152,-3 1 0,2-1 73,-2 4 0,1-3-116,-1 3 68,2-4 0,-3 4-116,2-2 1,-1 0 151,-2 6-201,2-6-32,1 1 121,-1 0-185,2-4-27,-2 4 192,2-2-153,-3 3 117,2-2 26,-4 6 0,4-6 105,-4 6 1,3-5-139,-1 3 193,1-3-137,-4 5 1,5-5 6,-4 4-7,4-5 0,-2 3 15,1-1 0,1-3-58,-2 5-28,1-3 48,-3 5 1,1-2-9,0 1 1,2-3-163,-2 1 160,2-1-31,-3 4 50,-1 2 1,3-4 0,-1 1 38,0-1 85,0 1 1,1-2-82,-2 3 1,3-4 70,-2 1-75,2-2 14,-3 6 56,0 1-238,-1-1 159,-3 6 1,5-9-54,0 1 0,1-2 41,-1 2 1,2-3 17,-1 0-43,0 0 14,-2 6 1,-1-1-159,0 1 159,1-1 1,-1 1-154,-2 3 0,4-5 116,-1 0 1,2-4 1,-1 4 1,0-2 102,0 1-106,2-4 8,-4 7 0,5-8 51,-5 8-46,5-8 1,-5 8 97,3-6-95,-1 3 19,3-5 28,-6 9-30,7-11 1,-8 13 1,6-9-3,-4 6 38,1-1 0,1-3 3,0 1 0,1-3-40,-1 4 1,2-5 9,-4 7 1,2-4-45,-2 3-15,1 1 0,1-4-61,0 2-143,-1 0 228,2-3 1,-2 3 0,1-1-84,-1 0 75,0 2 1,3-5 87,-3 3 0,4-4 1,-4 4-47,1 0 1,0 0-37,0 0 1,1-2 68,-2 2 0,4-4-43,-4 4 1,4-5-34,-1 2 45,-1 1 1,-1 1-53,0 1 1,1-2 20,0-1 0,2-3 10,-2 5 1,1-3 9,-3 5 0,3-4-13,-1 1 0,0-1 11,-1 3 0,2-3-9,-2 1 0,3-2-33,-4 4 5,2-1 1,-4 6 25,3-5 1,-2 2 16,2-2-28,0 0 30,-1 1 1,1-2-18,0 2 2,-1 0 29,-1 2-26,0 0 18,-3 5-14,4-6-9,-4 6 8,6-10-1,-5 8 1,7-11-158,-3 5 154,1-3-66,-2 4-14,4-5-105,-5 7 172,6-10 0,-6 10 5,3-6-7,2-2 21,-4 7 15,2-4 8,-3 5-40,1-2-4,2-3-94,-2 3 102,3-6 1,0 2-12,2-4 39,-2 4-36,0-2-15,-4 9 68,6-12-55,-8 15 5,8-14 71,-3 6-65,1-4 0,2-2 44,-3 4-39,0 1 1,1-1-247,-3 3 231,5-5-68,-8 11 1,7-12 35,-4 7-71,3-4 154,-3 4 0,2-2-105,-2 1 152,3-4-131,-4 7 95,6-10-52,-6 11 1,4-9-78,-2 6-28,2-6-26,-4 9 115,3-6 0,-3 5-34,1-2 85,4-6 1,-4 6-56,3-5 0,0 1 45,-1 0 0,2-3 1,-1 4-135,-2 0 0,2-2 84,0 1 1,2-4 1,-5 7 13,3-3 0,0 0 37,-1 0-39,3-4 0,-3 6 190,0-2-192,2-3 2,-1 2 172,1 0-159,1-4 1,-4 7-1,2-2-66,1-3 86,-4 7 0,4-5-109,-4 4 5,3-4 0,-2 4 69,2-3-43,0-2 37,-1 4 1,3-6 145,-3 4-171,0 0 173,2-1 0,-1 1-90,0-3 0,1 1-152,-1 2 162,-2 2-232,5-7 209,-5 7-13,2-3-46,1-1 175,-1 1 1,0 0-147,0 0 47,0 0-118,2-2 1,0-2 108,-1 3-140,1-3 189,-2 4 57,3-5 170,0 0-178,-2 5-40,1-4-31,-2 4 28,3-5-88,0 0-57,-2 2-136,2-1 171,-4 7-138,3-7 127,-2 4 29,3-5 1,-1 1 75,-1 3-101,1-3 59,-1 4 1,1-4-27,0 1 28,1-1 70,-5 6 168,4-5-135,-1 2-84,2-4-180,0 0 188,-3 5-289,2-3-42,-2 2 229,3-4-28,0 0-25,-4 8 262,3-6-153,-4 6 36,5-8 43,0 0-68,-3 5 217,3-4-206,-3 4-9,3-5-214,0 0 217,-3 5-134,2-4 90,-2 4 9,3-5 285,0 0-178,-1 3-82,0-3 0,-1 5 39,0-2-64,1-2 50,-2 4-18,3-5-153,0 0 141,-2 5-61,1-4-13,-2 4 32,3-5-219,0 0 152,-3 5-224,2-4 159,-1 4 77,2-5-156,0 0 79,-2 3 10,2-2 96,-2 2 0,2-3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36.56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58 7654,'0'4'-1861,"0"1"1861,0-4 339,0 2-49,0 0-158,0-2 1,0 2 227,0-1-290,0-1 34,0 2-235,0 0 213,0-3 9,0 3 115,-2-3-132,1 0 2020,-2 0-1687,3 3-196,0-2 1029,0 2-1245,0-9 140,0 4-121,0-6 0,0 7 40,0-4 71,0 4-76,0-5 0,0 5 53,0-4 0,1 4 32,1-1 316,-1-2-205,1 1-152,1-1 46,-2 1-190,2 0 26,-3 3 0,0-4 110,0 2-234,0 1 214,3-2 1,-3 3 13,2-2 114,-1 1 50,-1-2 54,3 0-140,-2 2-77,2-1 56,-3 2-253,0-3 237,0 2-173,2-2 5,-1 3 84,2 0-36,-3-3 51,0 3-73,0-3 74,3 3-27,-2 0 126,1-3 0,-2 2-2531,0-2 1,0 3-1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51.79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238 186 7740,'4'4'1704,"1"-1"-1309,-4-3 623,2 0-214,0 0-288,-2 0 275,1 0-793,-7 0 19,0 0 1,-2 0-169,3 0 94,0 0 1,-3 0 15,1 0 0,2 0 71,-1 0 0,1 0 118,-2 0 1,1 2-121,1 0 0,2 0 142,-2-2 1,2 0-1,-2 1-9,1 1-73,1-1 453,2 1-428,3-2-35,-2 0 0,5 0 34,0-2 0,1-1-174,1-2 0,2 0 14,-2 0 1,2 0-23,-2-2 1,-1 3 0,2 0-96,-2-1 202,-4 2 129,3-3 144,-2 3-153,-1-1-36,0 1 1,-6 3-84,-1 0 0,-2 0 41,0 0 1,-1 1-1,1 1 1,-3 0-92,1 2 0,-3-1 0,2 2-30,-1 0 0,2-2 51,0 1 1,-2 2-159,2-2 156,-1 2 1,3-2 147,-1 1-14,1-1-133,0 2 0,1-1 86,1-1 0,3-2-39,-2 2 91,3-2 0,0 3-159,3-3 1,0 0 73,4-2 0,1 0 151,1 0-171,2 0 0,-1-2-193,3 0 182,-3-3 0,2 2 0,-2-2-96,0 1 1,1-1 52,-2-1 1,-1 0-136,-1-1 0,-3 3 0,0 0-177,-1-1 293,-1 2 1,-2-1 78,0 2 175,-3 1-99,-4-1-66,0 2 1,-3 0-65,2 0 1,0 0 41,-3 0 1,1 0-9,0 2 1,-3 2 42,3 2 1,0 1 0,0-2 125,1 0 1,0 0-98,3 0 0,-2 0 157,1 2-23,-1-1 152,8 1-205,-6-1 0,5 0-111,-1 1 18,4-4 1,3 2-106,3-2 1,-1-1-74,2-2 1,1 0 0,1 0 94,1 0 1,0-2-113,-2-1 32,3-2 0,-3 2-141,2-4 1,-1 1 54,0 0 1,-3-1-5,0 1 0,-1-1 62,-3 1 1,-1 0 138,0-1 1,-3 3 0,2 0 18,-4-1 0,-1 2-92,-4 1 1,0-1 139,-1 1 28,0 0-127,-4 2 86,5 0 0,-5 0-37,1 0 0,1 2 73,0 3 1,1-2-86,-1 1 0,1 1 202,-2 1 1,3 1-9,0-1 1,3 0 2,1 1 290,2-1-316,-1 1 0,4-2 84,1 0-156,2 0-6,2-4 1,1 4-250,2-3 0,0 0 119,2-2 0,2 0-270,-2 0 1,3 0-82,-4 0 0,2 0 0,1-3 93,0-1 0,-2 1-128,-1-2 120,-2 1 63,-1-2 0,-2-1-302,0 1 195,-2-1 315,-1 1-109,-2 0-107,0-1 1,0 1 371,-2-1 0,-3 4 184,-3 1 0,1 1-257,-2 1 0,-1 0 1,0 0 66,0 0 1,-2 1 4,1 1 1,1 1 212,0 4-157,-1-1 11,1 1-152,1-1 1,2 0 49,1-2 1,-1 2 125,1-2-119,2 2-161,2 0 1,4 0-11,3-2 0,1-1 1,3-3 89,1 0 0,2-1-217,1-1 31,0-2 0,0-2-226,0 0 174,0-1 151,-1 1 1,1-3-342,-3 1 1,2-2-60,-4 2 1,1 0 217,-3-3 1,0 3-1,-2-2 180,-2 1 1,-1 0-110,-1 3 274,0-1-134,0 4-25,-3-3 579,0 5-409,-4-2 1,1 1-80,-1 0 0,1 0 163,0 2 0,-1 0-31,1 0 0,1 1 15,1 1 0,0-1 32,-3 1 1,3 1 0,0 1-10,-1 2 0,0 1 119,1-1-309,-2 0 0,3 1 40,-1-1 1,-2 1 149,2-1-420,1 1 165,-3-1 1,6 0-64,-3 1 0,3-1-487,0 1 133,0-1 1,3-2 235,1-2 0,2-2 0,0 0-65,0 0 1,3 0-8,-1-2 135,1-2 1,-3-2-116,1-1 245,-1 1-31,1 2 0,-3-2-14,0 2 0,-2 1 189,0-2 1,-1 3 64,-1-2 0,-1 2 1,-1-2-110,-3 1 1,0 1 145,-2 2-105,1 0 32,-3 0-118,-1 0 1,-1 3 53,0 1-208,1-1 69,-3 3 1,0-2-80,0 2 1,-2 0 34,0 1 1,1 1-38,3 1 1,-1-1 79,1-1 0,-1-1 0,0 1 21,1-1 0,0 0-51,3 1 37,-1-1 0,3 0 1,-1-2 1,3 0-23,0-2 116,2-1-108,-4 4 55,6-4-51,-3 2 576,3-3-341,3-3 1,0 2-96,1-4 1,2 4 126,-2-1 0,0-2-33,3 0 1,-2 0 9,3 0 0,0 0-307,0-3 0,0 3 0,1 0 239,0-1 0,-2 0-179,2 1-51,-5-2 163,2 5 1,-5-4-195,3 3-42,-2-3 20,1 4 70,-3-1 0,-3 2 58,-1 0 0,-2 0-203,0 0 1,-2 2 55,0 3 0,1-2 73,-2 2 1,2-2 0,1 2 218,-1-1 0,1 0-69,-1 0 0,2 2 94,0-2 9,0-1-217,4 3 384,-2-6-12,3 6-59,0-5 1,1 2-111,1-3 0,2 0-72,2 0 1,0 0-20,1 0 0,1 0-86,1 0 1,2-1 0,-1 0 8,0-2 0,2-2 29,-4 1 1,3 1-203,-3-2 98,1 1 1,-3 0-185,1 0 250,-1-1 0,-1 0 75,-1 0-77,-3 0 0,-1 4 198,-4-1 1,-2 1-77,-3 1 0,2 0 1,-2 1-60,-1 1 0,1-1-15,-2 4 49,-1-1-32,5 2-118,-2-2 118,2 1-4,4-1 1,-2 0-112,3 1 92,-3-1 1,4 0 7,-1 0 0,4-2 54,2 0 0,4-1-58,1-1 1,3 0 0,0-1 95,2-1 0,1-1-72,-2-1 166,3-2-168,-3 0 30,3-2-256,-3-1 224,0 3 1,-3-1 12,1-2 1,-3 2-237,0-2 1,-1 0-63,0 1 0,-3-3 139,0 2 0,-1 0 1,0 1 116,0 0 0,-1-1-96,-2 3 227,0 2-187,0-1 1,0 3 361,0-2-53,0 2-167,0 0 398,-3 2-292,3 0 1,-4 0-29,2 0-187,1 0 1,-2 0 150,3 2 48,0-1 49,0 5-53,0-3-96,0 1-136,0 2 105,0-3 1,2 1-123,1 1-303,-1-1 160,1 2 1,-2 0 93,3-2 1,-2-1 24,3-3 0,-3 2 0,2 1-84,1-2 0,-1 0-44,0-1 1,-1-1-93,2-1 233,0 1 0,-3-5-94,2 2-8,-2 1 97,0-2 0,1 1-147,-1-2 0,0-1-20,-2 1 302,0-1 1,0 1-33,0 0 0,0 1 235,0 1 407,0 3-358,0-5-27,0 5 363,0-2-187,-3 3 59,2 0-335,-2 3 1,1-1-345,0 2 167,0-3 0,2 3-117,0-2-392,0-1 294,0 2 211,3-3 4,-2 0-42,4 0 0,-2-1 174,1-1-58,2-2 0,-2-2-110,2-1 1,-2 1 49,1-1 1,-2 3 117,1 0 0,1 0 15,-2-3 1,-1 3-1,-2 0 11,3 2 84,-3-3 26,3 4-165,-3-5-200,3 5 52,-2-4-147,2 4 777,-3-2 1,-3 7-633,-2 1 113,3 2 1,-2-4 0,3 2-34,-2-1 1,-1 0 14,2 3 0,-2-1-86,2 0 1,-3 1-1,0 0-100,0 2 0,0-2 66,1 4 1,0-2-64,-3 1 108,1-2-197,2 4 101,-1-5 1,3 3 30,-2-4-539,3 1 332,-2-1 0,3-3-26,3 0 0,-2-3 304,3 0 24,1-3 0,1 0-109,0-3 1,1-1 71,-1 1 1,0-1 117,-2 1 0,2-1-41,-2 1 0,0 2 53,0-1 1,-3 3 0,2-1 54,0 0 0,-2 0 398,1 1-229,-1 1-169,-1-2 0,-2 4-25,-1 1 43,-2 2-85,2-1 0,-1 3 58,-1-2 0,1 2-20,-2 0 1,1 2-107,1 0 1,1-1 11,-2 2 0,0-2 1,1-1-142,0 1 1,-1-1-160,3 1 171,-3-1 50,5-2 1,-3 1-201,3 0 109,-3-3 1,2 4-61,-2-5 63,3 2 397,0-1-250,0-1 251,0 2-156,3-3-305,-2 0-91,2 0 7,0 0 121,-3 0 78,3 0 198,-3-3-282,3 2 431,-2-1 0,2 2 372,-1 0-368,-1 0-791,2 0 692,-3 2-186,0-1 220,0 5 37,0-5-180,0 1 25,0 1-99,-3-2 1,2 3 28,-1-2-189,2-2 216,0 3-73,0 0 173,0-2-138,-3 2 18,2-3 2,-2 0-184,3 3 121,0-3-234,0 3 197,0 0 227,-3-2-165,3 2 452,-3-3-375,3 2-131,0-1-391,0 2 574,0 0 3,0-2-274,0 1-62,0 1 96,0-2 342,0 2-249,0 0 99,0-3-275,0 3 411,0 0-168,0-2-279,0 2 106,-3-3-246,2 0 356,-2 0 148,3 2-25,0-1-77,0 2-175,0-9 162,0 5-8,0-5 3,0 3 1,0 2 133,0-3 1,1 2 1,1 0-68,-1-1 24,2 2-22,-3-5-209,0 5 172,0-4-231,3 4 218,-3-2 1,3 2 3,-3-1-96,0 2 48,3-6 233,-2 5-111,2-5 0,-3 5-91,0-3 13,2 2 22,-1-1-1,2 3 5,-3-2-103,0 1 105,0-2-86,3 3 75,-2-3 251,1 2-159,-2-1 0,1 0 5,1-1-56,-1 1-302,2 2-29,-3-3 157,3 3 113,-3-3 287,3 3-305,0 0 24,-2 0 154,2 0-95,-3-3 42,0 2-209,0-2 77,3 3-144,-3 0 166,3 0 0,-1 0-168,0-2 156,0 1-106,-2-2 49,0 0 232,0 2 43,0-1-183,3 2-174,-2 0 116,2-3-172,-3 2-81,0-2 463,0 0-162,0 3 412,0-3-561,0 0 171,0 2 16,0-2-4,0 0-182,0 3 155,0-3-4,0 0-78,0 2 104,0-1-256,3 2 132,-3 0 54,3 0-158,-3-3 87,0 2 9,0-2 91,0 0-80,0 3-38,0-3 75,3 3-8,-2 0 0,2-1 2,-3-1 65,0 1 109,0-2-66,3 3-74,-3 0-155,3 0 166,-3-3-124,0 3 312,0-3-85,3 3-225,-2 0 176,2 0 117,-3 3-176,0-3 213,0 3-166,0 0-19,0-2 1,0 2-266,0 0 186,0-3-156,-3 3 250,2 0-64,-2-2-15,3 2 237,0-1-209,0-1 1,-1 2-18,-1-3 90,2 0 43,-3 3-48,3-3-59,0 3-211,-3 0 135,2-2-63,-2 2 39,3-3 183,0 3 77,0-3-135,-3 3 163,3-3-432,-3 0 38,0 3 206,2-2-246,-2 2 286,3-3 248,-2 0-118,1 0-138,-2 2 9,3-1-166,0 2 100,-3-3 36,3 0-74,-3 0 43,3 3-2,0-2-48,0 1 63,-3-2-29,2 0 90,-2 0-67,3 3 46,0-2-5,0 2-169,-3-3 138,3 0 321,-3 0-382,3 3 77,0-3-55,0 3 49,0 0 27,0-2 131,0 2-157,0-1-28,0-1-65,0 2 84,0 0-94,-3-2 83,2 1-204,-2-2 108,3 3 50,0-2 435,0 2-221,0 0-121,0-3 264,0 3-276,3-8-171,-2 3 159,2-4 0,-3 6-3,0-2 2,0 1-3,3-5-4,-3 5 1,4-2 115,-2 1 1,-1 0 118,1-2-205,-1 3 1,-1-4-29,3 3 45,-3-1 17,3 1-177,-3 1 157,0-2-238,0 0 226,0 2-2,3-1-78,-2-1 256,1 2-134,-2-5 62,0 6-108,3-6 45,-2 5-42,2-2-49,-3 3-17,0-3-188,0 3 122,0-3 67,0 0 199,0 2-183,3-1 127,-3 2-125,3 0 1,-3-3 207,0 2-245,0-2-33,0 0 85,0 3 24,0-3-45,3 3 223,-2-3-205,2 2 328,-3-2-113,0 0-143,0 3 0,0-3-125,3 3-52,-3-3 180,3 2 41,-3-2-306,0 1 7,3 1 137,-2-2 412,2 0 67,-3 2-128,0-1-410,2-1-174,-1 2 148,2-2 126,-3 0-111,3 3 127,-2-3 0,1 2-54,-2-1 98,0 1 1,1-2 91,1 3 0,-1 0-57,1-2 24,-1 1 0,-1-3-145,0 2 96,3 1 3,-3-1-137,3 2 152,-3-3-324,0 2 41,3-5 1,-2 5 132,1-3 1,1 1-195,-1-1 11,0 3-469,-2-5 198,3 5 291,-2-4 0,2 2-2178,-1-2 1463,-1 0 1,2 3-90,-3-2 1,2 2 1038,0-2 0,3-1 0,-1-1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42.2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7 975 5951,'0'-4'-114,"0"2"3259,0 2-3116,-3 2 97,3-1 0,-3 3 100,3-2 48,0-1 377,0 1-544,0 1 177,0-2 961,0 2-1215,3-3 43,-3 0 0,3-1 411,-3-1-117,0 1-161,0-2 1,1 1-83,1 0-106,-1 0 98,2 2-198,-3-3 127,0 2 1,0-2-208,0 1 144,2 1 0,-1-3 64,1 2-20,-1 2 0,-1-4 11,0 2 0,1 1 51,1-1 1,-1 1 115,1-2-12,-2 3 150,0-3-292,0 0 1,1 2-19,1-1-15,-1 1 1,2 1-102,-3-2 116,0 1-177,0-2 103,3 0 263,-3 2-210,3-1 76,-3 2-72,0-3-49,0 2 89,0-2-8,3 3-45,-2 0 522,2 0-435,-3-3-171,0 3 145,0-3 7,0 0 186,0 2-148,0-2-82,3 3-33,-3 0 0,3 0 1,-3-2 53,0 1 393,0-2-387,0 0-92,0 2 126,3-1-96,-2 2 245,1 0-162,-2-3-7,0 2 55,0-2-376,0 0 206,3 3-164,-2-3 205,2 3 164,-3-3-190,0 2 110,0-2-84,0 0 51,0 3 88,3-3-94,-3 3 232,3 0-207,-3-3 26,0 2-183,0-1 29,0-1 126,0 2 203,0-2-231,0 0 28,3 3-174,-2-3 140,2 3-21,-3-3 5,0 2 41,0-2 0,0 1 66,3 0-125,-3 0 26,3 2-95,-3-3 93,0 2 7,0-2 166,3 3-85,-2 0 17,2 0-81,-3-2-79,0 1 26,2-2-137,-1 3 92,2-3 63,0 2 63,-2-1-95,1 2 13,-2-3 52,0 2-28,3-2 174,-2 3 95,2 0-223,-3-3 1,1 3-93,1-3 64,-2 3-193,3 0-32,-3-3 190,0 2-16,0-2 248,3 3-161,-2 0 104,2-2-109,-3 1-174,2-2 55,-1 3 3,2-3 91,-3 2-69,0-1 1,2 1 114,0-1 47,0 1-66,-2-2-43,0 0-2,0 3-2,0-3-21,3 3-4,-2 0 1,2-1-15,-3-1 26,0 1-10,0-2 7,0 0 0,0 3 1,0-3 1,3 3 143,-3 0 114,3 0-220,-3-3-33,0 2-93,0-2 9,0 1 102,0 1-109,0-2 76,3 3 54,-2 0 1,2-1-71,-3-1 175,0 1-320,0-1 89,0-1 0,0 2 87,3-1 49,-3 1 302,3 1-367,-3-3 144,0 3-219,0-3 1,1 1-64,1 0 93,-1-1 36,2 3-13,-3-2 131,0 1-173,0-2-33,2 0-4,-1 2 133,2-1-49,-3-1 52,0 2 284,0-2-310,0 0 1,1 3-2,1-3 43,-1 3-198,1 0 135,-2-3 27,0 2 1,1-2-74,1 3 36,-1-3-1,2 3 37,-3-3-10,0 0 0,0 2 96,3-1-59,-3 1 9,3 1 98,-3-2-125,0 1 1,1-2 106,1 3-91,-1-3-13,2 3-38,-3-3 1,0 1-15,2-1-178,-1 1 17,2 2 141,-3-3 52,0 3 42,0-3-92,0 0-11,3 2 112,-2-2 0,1 3-71,-2-2 40,0 1 0,1-2-1,1 3 1,-1-1-14,1-1 113,-1 1-105,-1-1-9,0-1 0,1 2 12,1-1 0,-2 0 29,3 0 21,-3 2 98,0-3-66,0 0 1,1 2 10,1-1-626,-1 1 180,2 1 44,-3-2 251,0 1-117,0-2 389,0 0-71,3 2 0,-3-1 17,3 2-189,-3-3 53,0 2-4,0-2-111,0 0 0,1 3 107,1-3-95,-1 3 66,2 0-39,-3-3 159,0 2-52,0-2 48,2 0 202,-1 3-231,2-3 0,-3 2 45,0-1-50,0 1-744,0-2 536,3 3 0,-3 0 25,3-2-116,-3 1 587,0-2-298,0 0 107,0 2-184,0-1 41,3 2 1,-2 0 13,2 0-13,-3-3 33,0 2 1,0-2-257,0 0 197,0 3-196,3-3 186,-3 3-5,3 0 4,-3-3-26,0 2 230,0-2-194,0 1 1,0 1-61,3-2 64,-2 3 4,2-3-44,-3 2 46,0-1-135,0-1 107,0 2-112,0-2 1,2 2 77,0-1 55,0 2 164,-2-3-157,0 0 97,0 2-97,0-2 65,3 3-30,-2-3-25,1 3-22,-2-3 14,0 0 7,0 2-297,0-2 244,3 3 18,-2-2-19,2 1-30,-3-2 17,0 0 15,0 3-43,0-3 98,3 0-57,-3 2 2,3-2 20,-3 0 0,1 3 40,1-2 1,-1 0-46,1 0 31,-1 1-18,-1-2-141,0 1 109,0 1 22,2-2 0,-1 2 260,1-1-196,-1 1-43,-1-1-195,0-1-6,0 2 196,3-2-187,-2 3 443,1-3-200,-2 3 114,0-3 0,1 1-76,1-1-27,-1 1-214,2 2 217,-3-3-269,0 3 98,3-3 1,-3 2 23,3-1 28,-3 1 267,0-1-234,0-1 1,1 2-26,1-1-187,-1 1 259,2 1-225,-3-3 163,0 3-10,3-3 1,-3 2 279,2-1-231,-1 1 421,-1-2-399,0 0 21,3 3 67,-2-3-231,2 3-207,-3-3 213,0 2 26,2-2 69,-1 1 87,2 1-145,-3-2 56,0 0 20,3 2-15,-2-1-1,1 2-6,-2-3 248,0 2-194,0-2 0,1 1 108,1 0-133,-1 0-55,2 2-87,-3-3-21,0 2 1,1-2 83,1 3 1,-2 0 155,2-2 230,-1 1 134,-1-2-416,3 3-94,-2-3 187,2 2-533,-3-1 259,0-1 1,0 2 9,2-1 264,-1 1-75,2 1 52,-3-3-129,0 3 0,1-3 39,1 3-9,-1 0 1,1-1-187,-2-1 84,0 1 66,0-2 214,3 3-12,-2-3-130,2 3 71,-3-3-77,0 0 1,1 2-103,1-1 106,-2 1-123,3 1 98,-3-2 190,0 1-102,0-2 1,2 2-45,1-1-135,-1 1 159,-2-1-220,0-1 169,3 2-355,-3-2 183,3 3 124,-3-3-33,0 3 338,0-3-301,3 0 373,-2 2-193,2-2-53,-3 3-251,0-2 190,0 1-120,2-2 1,-1 2 110,1-1 12,-1 1 69,-1-1-53,3-1-58,-3 2 1,3-3-65,-3 2 77,0 2-169,0-3 149,3 3 0,-2-1-182,1-1 158,-1 1-34,-1-2 25,0 0-20,0 3 105,0-3 1,2 2-82,0-1 185,0 1-162,-2-1 24,0-1-117,0 2 1,1-2 23,1 3 1,-1-1 53,1-1-157,-1 2 96,-1-3 88,0 0-63,0 2 127,0-2 110,0 0-192,0 3 1,0-3 25,2 3-45,-1-3 35,2 2-53,-3-2 45,0 1-149,0 1 131,0-2-28,3 3 17,-2-3-10,1 2 165,-2-4 3,0 4 21,0-2-253,0 0 1,1 3 75,1-3 1,-1 2-138,1-1 322,-1 1-14,-1-2-28,0 1-3,0 1 30,0-2 1,1 1-349,1 0 221,-2 0-233,3 2 128,-3-3 51,0 2 53,0-2-49,0 0-28,0 3 159,0-3-117,3 3-44,-2 0 0,2-1 80,-3-1-232,0 1 171,0-2-20,0 0 106,0 3-13,0-3 1,3 3-69,-3 0 372,3-3-175,-3 2 57,0-2-271,0 1 103,0 1 0,1-2-258,1 3 121,-1 0 0,1-1-39,-2-1 117,0 1 1,0-1 63,0-1 284,0 2-156,0-2-163,3 3 0,-2 0-212,1-3 230,-1 3-311,-1-3 224,0 0-33,0 2 136,0-2 37,0 1-124,0 1 205,0-2-392,3 3 239,-3 0-182,3-3 40,-3 2 73,0-1 57,0-1-40,0 2 524,0-2-457,0 0-265,0 3 71,0-3 164,3 3-1,-2-3-121,2 2 602,-3-2-372,0 0-355,0 3-287,0-3 349,0 0 1,0 2-45,3-1 53,-3 1 743,3 1-391,-3-2-90,0 1-472,0-2 332,0 0-123,0 3-25,0-3 234,3 3-103,-2 0 0,2-1 254,-3-1-70,0 1-181,0-2-9,0 0-223,0 3 139,0-3-11,2 3 0,-1-1-303,1-1-543,-1 1-5067,-1-2 4325,0 1 1743,0 1 0,3-2 0,0 3 0</inkml:trace>
  <inkml:trace contextRef="#ctx0" brushRef="#br0" timeOffset="2359">540 64 11930,'-4'0'615,"1"0"252,3 0-685,0-3-216,0 3 614,0-3-604,0 0 1,1 2-78,1-1 0,-1 1-45,1-2 6,-1 3-41,-1-3 158,2 3 11,-1-3 391,2 2-168,-3-4 1,1 4-46,1-1-277,-1 1-161,1-2-63,-2 3 621,0-3 219,0 0-324,0 2 1907,0-2-1885,0 9-463,0-5 124,0 5-365,0-3 177,0-2-823,0 1 949,3-2 0,-2 0 145,1-2 135,-1 1 142,-1-2-151,0 0-110,0 3 1,0-4 323,0 2-152,0 1 0,0-2-50,0 0-63,0 3 44,0-3 177,0 0 28,0 2 198,0-2-245,-3 3-5,2 0 25,-2 0-310,3 3 158,0-2-37,-2 2 0,1-2-257,-1 1 21,1-2 1,1 4-152,0-2 156,0-1-58,0 2 400,3-3-9,-2 0 308,1 0-424,-2-3 20,0 2 59,0-2 58,0 0-108,0 3 0,0-4 36,0 2-261,0 1 89,0-2 112,0 1-2,0 1 926,0-2 1,-2 6-1246,0 1 127,0-1 227,2 3 1,-1-5-374,-1 3 192,1-2 1,-1 1-148,2 0 182,0-3 0,-1 5-246,-1-3 208,1 0 1,-2-1-169,3 1-30,0-1 62,0 2 182,3-3 160,-2 0 1,2-2-128,-1 0 238,-1-1-68,2 1 45,0 1 16,-2-5-182,1 6 125,-2-3 47,0 0 219,3 2-170,-2-2-91,2 3 1,-4 2 0,0 1-125,-1 1 1,-1-2-115,1 2-115,1-2 0,-4 3 119,3 0 1,-1-3-187,1 1 123,1-3-614,-2 0 678,6-3 1,0 2 4,1-3 84,-1 2 188,0-1-245,-2 1 0,4 0 319,-3-2-181,0 3 1,-1-2 108,1 3 17,-2 0 140,3 0 1,-6 2-357,-1 0 0,1 3-184,1-1 77,-1-1 1,2 0 134,-2 0-436,3-3 79,0 3 122,-3 0 75,2-2 127,-1 2 241,2-3-168,2-3 1,0 2 9,2-1-62,-2-2 0,1 4-26,-1-2 11,-1-2 214,2 3 405,-3-2-557,-3 9-265,2-4 1,-2 3-24,1-5 1,1 1 57,-1 1 223,1-1-84,1 2 87,3-6-61,-2 2 0,1-2-9,-2 0 200,0 3 1542,0-3-1868,-2 3-183,1 0 125,-5 3 214,5-3 1,-2 4-496,1-2 222,1-1-640,-2 2 0,3-3-17,0 3-454,-3-3-2128,3 3 2854,-3-3 0,3 0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12.63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270 1 13143,'0'3'304,"0"0"-186,0-3 18,0 3-25,0-2 301,0 2-210,3-1 416,-2-1-35,2 2-294,-3 0-219,0-3-14,0 3 102,0 0 0,0-2-102,3 1-76,-3-1 116,3 2-175,-3-3-12,0 3 83,0 0 0,1-2 97,1 1-58,-1-1 27,2-1 133,-3 2 8,0-1 70,0 2-344,0 0 199,0-2-193,2 1-76,-1-2 188,2 3-88,-3-2 175,0 2-129,3-3 1,-2 1 106,1 1-69,-2-2-157,0 3 222,0 0-34,0-2 205,0 2-330,0-1 60,0-1 413,0 2 1,1-1-369,1 0-124,-1 0 168,2-2-62,-3 3-23,0-2 0,1 2 4,1-3 0,-2 1 27,3 1 131,-3-2-97,0 3-113,3-3 108,-2 3-47,2-2 1,-3 2 91,0 0 208,0-3-230,3 3 34,-3 0-93,3-2 1,-2 2 37,1-3-100,-1 2-20,1-1 140,-2 2-55,3 0 39,-2-2 1,2 2-42,-3-1 1,1-1 39,1 1-31,-2-1-104,3-1-104,-3 3 120,0-3 39,3 3 108,-2 0-105,2-2-16,-3 2 17,0-1-108,0-1 122,0 2-104,3-3 1,-3 1 78,2 1-255,-1-1 34,-1 1 136,3 1 17,-2-2 8,2 2 106,-3-3 348,0 3-21,0-3-146,0 3-395,0 0 187,2-2-257,-1 2 762,2-3-704,-3 3 175,0-3-309,0 3 442,0 0-170,0-2 68,0 2 92,0-1 189,0-1-15,0 2-340,0 0 0,1-3 66,1 3-1,-1-3-112,1 0 24,-2 3-61,0-2 173,0 2 0,1-1-56,1 0 212,-1 0 234,2-2-360,-3 3 43,0-2-400,0 2 138,3-3-299,-3 2 231,3-1 420,-3 2-86,0 0-63,0-2 0,1 1-162,1-2 439,-1 0-41,2 3-161,-3-2-374,0 2 271,2 0-136,-1-3 54,2 3 0,-3-2 23,0 1 17,0-1-5,3 2 0,-2-3 18,1 3 144,-2-3-97,0 3 303,3 0-215,-2-2 0,2 2 1,-2-1 387,1 0-456,-2 0 121,3-2-99,-3 3-136,0-3 51,0 3 4,3-3-370,-2 3 76,2-2 258,-3 2 0,0-1 34,3 0 174,-3 0-1,3-2-190,-3 3 64,0-2 0,1 2-38,1-3 62,-1 2-164,2-1 129,-3 2 1,0-1-128,2 0 109,-1 0-63,2-2 167,-3 3-103,0-2 0,1 3-3,1-2-48,-1-2 19,1 3 0,-2-2-37,0 1 51,0-1 1,3 2-10,-2-3 143,2 2 31,-3-1-148,0 2 4,0 0 0,0-2 5,3 1-12,-3-2 1,3 1-65,-3 1 80,0-1 104,0 2 114,0 0-137,0-3 15,0 3-68,3-3 0,-2 1-57,1 1 64,-1-1-621,-1 2 375,0 0 161,0-3 1,0 3-3,2-3 54,-1 0-119,2 0 287,-3 3-126,0-2 168,0 2-278,0-1 84,0-1-220,0 2 74,0 0 95,3-2-49,-2 1 1,1-1-125,-2 1 149,0-1-13,0 2 47,0 0-48,0-3 9,0 3 1,3-2-9,-1 1 38,0-1-229,-2 2 160,0-1-38,0-1 37,0 2 164,0 0 2,0-2-134,0 1 145,0 1-107,0-2 0,1 2 29,1-3 8,-2 3-14,3-3-6,-3 3 166,0 0-111,0-2-48,0 2 1,1-1-19,1 0-27,-1 0 46,2 1 4,-3-2-210,0 1 187,0 1-169,0-2 1,0 3-113,0-2 192,3-2 81,-3 3 0,3-2 14,-3 1-38,0-1 0,0 2-36,0 0 147,0-3 7,0 3-49,3-3 22,-2 3-46,2-2-7,-3 4-15,0-4 0,0 3 0,0-3 57,2 1-51,-1 0 62,2 1-57,-3-2-1,0 2-19,0 0 26,0-3-185,3 3 112,-3 0-16,3-2 1,-2 4 66,1-3-31,-1 0 48,2 1-24,-3-2-30,3 4 195,-3-4 14,3 2-17,-3-3-131,0 3 24,3-3-27,-2 6-34,2-5 1,-3 4-238,2-3 105,-1 0 137,2 1 0,-2-2 51,1 1 5,-1 1 220,1-2-279,-2 2 132,0 0 1,3-2-77,-1 4-48,0-4 1,-1 2 11,1 0-98,-2-3 1,3 4 75,-3-2 14,0-1 0,2 2 134,1-1-150,-1-1 383,-2 2-346,0 0 0,0-2 226,2 1-142,-1-2-58,2 3-63,-3-2 1,1 3 132,1-2-109,-1-2 1,1 4-9,-2-2-137,0-1 144,0 2-189,3-3 185,-2 3-17,2-3 11,-3 3 0,1-1 224,1 0-179,-2 1 0,3-3 44,-3 2-64,0-1 1,1 2 22,1-3 7,-1 3-163,2-3 48,-3 3 0,0-1-148,3 1 59,-3-1 96,3-2 14,-3 3-19,0-3 1,1 3-93,1-3 78,-1 0-233,2 0 275,-3-3 0,-3 0 55,1-4 1,-1 3-51,1 0 1,1 0 79,-3-3 0,1 3 0,0 0 43,0-1-96,-2-1 1,2-1 152,-1 1-138,-2 0 1,5 1 1,-3 1 225,2 0-106,-4-3 1,5 3-13,-3 0 0,2 2-65,0-3 1,1 3-18,-1-2-27,1 3 0,-4-3 7,3 2 1,0 0 0,1-1-118,-1 0 130,1 1 1,-2 1 12,3-1 227,0 1-6,0-2-184,-3 3 1,3 0 51,-3-2-414,3 1-262,0-2 247,0 0 13,0 2 314,0-1-140,0-1 207,0 2-15,0-2 78,0 0-80,0 3 16,-3-3 3,2 0-34,-2 2-77,3-2-12,0 1 41,0 1 1,0-2-15,-3 3 1,3-1 12,-2-1-118,1 1 1,1-2-82,0 1 153,0 1-19,0-2 116,-3 0-120,2 3-17,-1-3 35,2 3-62,0-3 103,0 2 0,-1-2-42,-1 3 132,1-3-102,-2 3 605,3-3-476,0 0 341,0 2 164,0-2 0,1 8-567,1-1 1,-1 3-22,1-3 1,1 0-130,-1 0-20,0-2 213,1 3-274,-3-1 7,6 0 107,-5 1 1,2-2 31,0 1 0,-2 1-18,3-3 75,-2 3 1,1-3 7,-3 2 1,2-2 110,0 3-58,0-4 0,0 3-52,0-2 143,0-2-162,1 6 1,-2-4 87,1 2-237,2-3-45,-4 5 190,3-5 6,0 2-27,-2-3 132,2 0-127,-3 2 67,0-1-144,0 2 98,0 0-158,2-2 160,-1 1-309,2-2 263,-3 3-103,0-2 81,0 2-44,3-3-2,-2 3-54,1-3 1,-2 4 27,0-2 28,3-1 242,-2 2-213,2-1-13,-3-1 184,0 2 1,2-2-58,0 1-84,0-1-325,-2 1 189,0 1 154,0-2-97,0 2-23,3-3 323,-2 0 149,2 3-261,-3-3-242,0 3 186,0 0 1,0-2-22,3 1 0,-3-1 125,3-1 172,-3 3-177,0-3 135,0 3-213,0 0-154,3-2 26,-2 2-52,2-3-129,-3 2 329,0-1-143,0 2 215,2-3 8,-1 3 18,2-3-128,-3 3 1,1-1 43,1 1-40,-1-1 0,1-2-50,-2 3 44,0-3 94,0 3-119,3 0 40,-2-2-158,2 4 139,-3-4-5,0 2-75,3-3 67,-3 0 1,3 1 28,-3 1-12,0-1 238,0 1-150,3 1-43,-2-2-46,2 2-41,-3-3 1,0 2 103,2 0-118,-1 0 0,2-1 211,-3 1-156,0-1 148,0 2 7,0-1 101,3-1-179,-2 2-162,1 0 22,-2-2 0,3 2-142,-1-1 91,0-1 106,-2 2-68,0 0-55,0-3 80,3 3 1,-3-2-112,3 1 87,-3-1 1,0 2 16,0 0 85,0-3 167,3 3-135,-2-3-51,2 3 4,-3-2-33,0 2 0,0-1 48,3 0-91,-3 0-6,3-2 212,-3 3-134,0-2-17,0 1 0,1 1 82,1-1-45,-1 0 178,2-2-201,-3 3 206,0-3-133,0 3-34,2-3-148,-1 3 168,2-2-170,-3 2 107,0-1-144,0-1-10,0 2 119,3-3-86,-3 0 0,3 1 125,-3 1-94,0-1 98,0 1-97,0 1 50,0-2 0,1 2-12,1-3-88,-1 0-85,2 0 165,-3 3-5,0-3-17,0 3 91,0 0 0,0-2-98,3 1 141,-3-1-110,3-1 44,-3 3-18,0-3 9,0 3-196,3 0-85,-2-2 222,2 2 1,-3-3-1,0 2-43,0-1-37,0 2 370,2 0-245,-1-3 256,2 3-152,-3 0-60,0-2 33,0 2-249,3-3 1,-2 3-60,1-3-10,-2 3 204,0 0 19,0-2 1,0 2-1,1-1 129,1 0-89,-1 0 164,2-2-186,-3 3-63,0-2 78,0 1-91,0 1 102,0-2-42,3 2 172,-3 0-148,3-3-45,-3 3 50,0 0 0,1-2 8,1 1 28,-1-1 0,2-1 24,-3 3 0,0-3 131,0 3-176,0 0-108,0-2 128,3 1-62,-3-2 1,3 1 60,-3 1 30,0-1-65,0 2-14,0 0 19,0-3 7,0 3-109,3-3 102,-2 3-102,1-2 77,-2 2-9,0 0-36,0-3 59,0 3-13,0 0 1,1-2 81,1 1-71,-1-1 11,2 1 78,-3-1-1,0 2-69,0 0 125,0-2-83,0 1-182,0 1 1,1-2 32,1 1-31,-2-1-31,3-1 195,-3 3-80,0-3 116,0 3-91,0 0 18,0-2 90,0 2-59,0-1-166,0-1 143,3 2-97,-2-3 80,2 0-13,-3 3 28,0-2-24,0 1 25,0 1-25,0-2 166,0 2 15,0 0 33,0-3-168,0 3 1,0-1-162,3 1 187,-3-1-68,3-2 36,-3 3-42,0-3 109,0 3 58,0 0-126,0-2 76,0 2-31,0-1-239,0-1-270,0 2 408,0 0-55,0-2-6,0 1 145,3-2-145,-2 3 133,2-2-95,-3 2 29,0 0 1,0-3 243,0 3 0,0-1 8,2 0-16,-1 1-119,2-3-10,-3 2-183,0-1 25,0 2 156,3-3-286,-2 0-7,1 3 76,-2-2 82,0 1 284,3-2-231,-2 0 190,2 0-153,0 0-7,-3 0 80,3 0-145,0 0 81,-2 0-148,2 0 108,-1 0-160,-1 0-63,2 0 272,0 0 247,-2-2-66,1 1-90,-2-2-120,0 0-156,0 2-36,0-1 96,0-1-5,0 2-42,0-2 209,0 0-151,0 3 19,0-3 35,0 0-23,0 2 30,0-2 1,-2 3-19,1 0 4,-2 0 318,3-2-114,0 1-85,0-2 1,-2 2-111,0-1-149,0 1 115,2-1 239,0-1-10,-3 2-191,2-2 305,-2 3-354,3-3-56,0 3 1,0-3 125,-3 3-78,3 0 60,-3 0-53,3-3 166,0 2 138,0-2-278,0 0 92,0 3-78,0-3-101,-3 0 125,2 2 5,-2-2-53,3 3 16,0-2-62,0 1-161,0-2 133,0 0 81,0 2 0,0-1-13,-2 2-3,1 0 139,-2-3 7,3 2 91,0-2-249,0 0 1,-1 3 68,-1-2 0,1 0-12,-1 0 36,2 1-99,0-2 62,-3 3 1,2 0-94,-1-2-181,1 1 205,1-2 361,-3 0-158,3 2 1,-3-2 95,3 1-60,-3 1 34,2-2-135,-2 0 1,3 3-65,-3-3 0,3 2-36,-2-1 0,0 1 78,0-1 80,1 1 0,-2-1 54,1 0 126,1 0-270,-2-1 301,0 2-15,3-2-178,-3 3 43,0 0-676,2 0 307,-5 3-276,6 1 329,-3 2 0,2 1 0,0-1-112,-1 1 1,-1 0 78,3 1 1,0-1-76,0 2 0,0 0 141,0 0 0,0 0 1,-2-1-79,0 0 0,0 1 263,2-3-64,0 1 60,0-1 1,0 1 0,0-1-106,0 0 370,0-2-147,0 2 1,1-6-73,1 3 203,-1-3-32,1 0-126,1-3 56,-2 0-77,2-6 1,-1-1-84,0-3 1,0 0 41,-2 0 0,0 0-24,0 0 0,0-2 40,0 1 1,0-1 0,-2 2 28,0 3 1,-3-2 448,1 4-359,-2-1 1,-1 3 57,-2-1 1,2 4 144,-1 1 1,-2 1-242,2 1 1,-1 5-53,3 1 0,0 6 0,1 0-89,1 2 1,0 3-499,0-2 291,1 3 128,3-4-25,0 4 1,0-4-15,0 3 1,0-3-207,0-1 0,2-1 89,0-3 0,1 1-850,-1-1 739,-1-1 0,3-2-360,-2-2 176,-1-1 99,4-3 250,-1 0 126,2-6-208,-2 2 26,-1-5 527,0 0-234,-3-1 410,6-6-263,-5 2-186,2-7 0,-3 4 56,2-4 265,-1 1-255,2-2 0,-3 4 445,0-2-393,-3 6 1,2 1 0,-3 3 195,1 1-286,-2 5 0,4-2 64,-3 6 0,-1 4 31,-1 2 0,2 3-227,-1 4 1,3 4 72,-2 2 0,2 2 0,0 3-332,2 0 1,0-1-766,0 0 560,0-1 240,0 1 36,0-4-531,2 4 437,-1-7 0,3 0-140,-2-4 1,-1-2-293,1-1 295,1-2 256,1-3 1,2-4 509,-2-5 0,2-1-243,-2-3 0,2-1 579,0-5 0,0-2 91,1-2 1,-2-2-463,0-1 0,0-1 0,-2 1 138,0-1 0,-1 2 335,0-3-482,-2 6 1,0 0 183,-2 8-84,-2 0 1,-2 8-93,-1 4 0,1 6-151,-1 9 0,1 1-232,0 6 1,0-1 0,1 2 166,1-1 1,1 1-984,-1-2 0,3 1 469,-1 0 1,0-2-860,0-3 250,1 1 0,-2-4-495,3-1 1,1-5 668,1-4-389,-1 1 778,5-7 0,-5 3-83,3-6 943,1-3-337,1-4 0,1-6-128,-1-4 1,0-2-105,1-3 0,-1-3 11,1 0 1,-3-3-12,0 1 0,-2-2 0,0-2 0,-2 6 11,-2 2 1,-3 7 1135,-3 8 0,0 5 359,-3 6 1,3 10 178,-3 7-1617,3 7 1,1 9-338,3 5 0,2 3 465,0 2 0,1-5 5388,1-3-2694,0-3-2642,0-3-63,0-3 0,-2-10-71,0-5-3355,-3-6 1,2-8 1754,-1-5 0,1-7-2452,3-2 2186,0-1 1948,0-1 0,0-4 0,0 1 0</inkml:trace>
  <inkml:trace contextRef="#ctx0" brushRef="#br0" timeOffset="1952">251 315 7578,'7'0'0,"-1"0"1048,0 0 0,-1 0-279,-1 0 0,0 0-80,3 0 0,-3 0-426,0 0 14,-2 0-110,0-3 0,-2-3-23,0-2 0,0-1-126,0 0 0,0 1 89,-2-2 1,0 1-128,-2-2 34,0 3 0,-3 0 201,1 4-122,-1-2 11,4 2-19,-3 1 994,3 0-218,-4 3 0,1 1-397,2 1 0,1 2 933,3 5-923,0-2 1,3 4 572,1-2 1,2 2-494,1 0 0,-1 1-20,0 1 1,1-3 0,-1-2-260,1-3-253,-1 0 0,0-4 193,1 1-543,-4-4 306,0-2 1,-3-5 20,0-2 1,-3-3 70,-1-1 0,-2-2 0,-2 1-717,-1 0 167,-2 2-60,4-2 177,-5 3 150,5 3 48,-3 1 1,4 3 797,-1-1 0,1 4 805,0 1 0,2 2-1011,2 2 1,0 3 0,1 5-372,-1 0-56,0 3 0,4 1 0,0 1 0,3 1 0,-1-2 0,2 1 0,0-5 0,1 2 0,-1-4 0,1-2 0,-1-4 0,1-2 0,-1-2 0,0-5 0,-2-3 0,1-8 0,-3-3 0,0-4 0,-2 0 0,0 2 0,0 2 0,-3 3 0,-1 3 0,-2 5 0,-3 1 0,2 2 0,-2 3 0,2 2 0,-2 7 0,2 0 0,0 7 0,2 0 0,3 3 0,-1 5 0,1-1 0,2 2 0,-2-3 0,4-1 0,-1 1 0,3-3 0,3 0 0,1-2 0,1-6 0,0 2 0,-2-9 0,5 2 0,-1-4 0,-2-4 0,0-5 0,-3-4 0,-1-2 0,-3-1 0,-2-2 0,-2 1 0,-5 3 0,-4 1 0,-1 2 0,-1 2 0,-2 3 0,-2 1 0,-2 3 0,0 1 0,0 3 0,-1 5 0,1 2 0,-3 0 0,5 2-3467,0-1 532,3 1 1,2-5-5205,1-2 8139,-1-2 0,2-5 0,-3-2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36.48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1082 365 8618,'10'-2'-436,"-3"-5"291,-5 5 217,-2-7-162,0 9 1,0-2-62,0-4 5,0 4 90,0-7 0,-2 9 4,-5 0 1,3 0 31,-9 0 0,7-6-21,-7 0 267,9-1-115,-13 7 0,13 0-119,-9 0 1,6 0 351,-5 0 1,5 0 241,-5 0-332,7 0 21,-3 0-65,-1 0 195,7 0-332,-6 0 0,8 2 246,0 5-518,0-5 160,8 6 36,3-8 1,8 0-109,0 0 0,0 0-36,0 0 0,1 0-13,-1 0 191,0-8-68,9 6-10,-16-7 37,14 9 1,-22-6 29,9-1-46,-9 1-83,5-3 103,-9 7 0,-9-6 1,-6 8-108,-8 0 0,-5 0 1,-6 0-144,2 0 224,0 0 1,-8 0-22,-5 0 0,7 0 184,-1 0 0,1 0 66,6 0 1,-2 2-116,2 4-106,5-4 509,7 16-337,1-16 1,2 8 0,2-5 490,3 1-468,7 0 58,5-6-108,11 0 50,17 0-256,-7 0 175,15-8 0,-6 4-100,8-9 0,7 6 52,0-5 0,1 1-138,-1-2 129,-4-4 1,8 7-1,-9-7-148,-2 4 0,3-2 38,-16 8 0,-6-5 0,-8 3 26,-2-1 58,-3 5 130,-15-3-68,-1 8 1,-18 0-61,-4 0 1,-6 0-1,-5 0-4,-1 0 1,-7 0 9,6 0 9,-8 0 1,6 6-98,-4 1 0,-2 5 144,8-5 1,0 5-53,7-5-22,-9 8-254,7-13 584,-7 15-195,17-15 1,-4 13 239,8-9 179,-8 1-436,13-7-115,2 0 96,10 0-183,9 0 200,9 0 0,4-7 3,12 1 1,-1-3-43,8 3 1,-1 2-26,8-9-148,-1 9 6,-8-13-91,6 15 211,-6-15 1,0 12 1,-5-7 0,-4 5 0,-1-3-220,-1 1-40,0-6 238,-8 13-10,-3-7-16,-8 9 0,-11 0-14,-8 0 0,-2 0-13,-11 0 117,0 0-87,-6 9 1,-7-5 121,0 9 1,-1-7-111,1 7 1,4-6 113,-3 5 1,1-1-17,-1 2-24,12-5-50,-13 1 0,24-7 16,-5 4 0,5-4 187,2-2-263,8 9 105,-6-7-3,15 7-19,2-9 55,2-9-71,15 7 0,-6-7 94,8 9 1,6-6-107,1 0 1,6-7-11,-7 6 42,9-7-35,-4 11 0,6-14 10,-4 5 1,2 1-117,-8-2 1,-1 7 81,-5-7 0,-1 9 57,0-3-36,-8-3 8,-3 8 33,-8-7 0,-2 9 1,-4 0-47,-7 0 0,-11 0 0,-3 2 4,-3 5 0,-4-5-21,-11 4 28,13 5 1,-12-9-11,12 4 0,2 3 2,-2-3 1,8 3-1,-1-5 282,4 2-268,1 1-67,1-7 79,9 0 21,-7 0-97,15 0 1,-5 0 121,14 0 0,3 0-42,9 0-13,0 0-1,1-9 61,7 7-66,-5-6 1,12-1-24,-9-4 1,7 3-1,-4-1-17,2 3 1,-7-5-232,3 6 263,-5 1 0,-8 0 341,-1-1-146,-7 1 0,1 6-79,-12 0-103,-5 0 1,-15 0 77,1 0-56,-9 0 0,6 2-34,-4 4 1,-2-4 64,9 5 1,-7 1-61,6-1 1,1 1 52,5-1 1,1-5-96,0 4 1,9-2-3,3 3 95,-3-5 161,16 6-201,-4-8 1,24 0 27,-1 0-114,9 0 92,-4 0 0,8-6-89,1 0 0,-3-7 81,-4 7 0,2-7-130,-9 6 1,1-5 135,-7 5 1,-2-1-1,-2 3-34,-2-1 132,-9 0-65,-4 6 0,-6 0-54,-14 0 1,5 0 11,-10 0 0,-3 0-28,3 0 1,-7 0 39,6 0 0,-6 6-47,7 0 0,-3 1 0,7-5 52,2 4 1,-5-4-24,12 5 242,-6-5-236,-1-2 105,9 9-63,1-7 268,9 6-273,9-8 0,1 0-25,9 0 1,3 0-91,3 0 0,-3 0 1,5 0 82,1 0 1,-7 0-210,5 0 74,-5-8 0,-2 6 233,0-5 0,-6 5-99,0 2 0,-7 0 86,7 0-135,-9-9 19,-4 7 0,-12-6 0,-12 8-128,-1 0 152,-1 0-9,-2 0 34,7 0-179,-7 8 9,9-6 28,-8 7 1,5-3 34,-3 1-144,3-1 255,12 3 0,1-5 17,9 9 1,9-9 293,4 2-210,12 5 0,-1-9-22,7 4 1,1-3 65,7-3 1,-1 6-159,0 0 0,1 1 47,-1-7 0,7 0 1,1 0-65,3 0 0,-6 0-191,2 0 110,4 0-65,-9 0 176,7 0-272,-17 0 103,-3 0 0,-7 0-8,-1 0 1,-7 0 61,1 0-247,-9 0 1,5 2-44,-9 4 41,0-4 33,0 7 233,0-9-151,-9 0-68,7 0 584,-6 8 63,16-5 1,3 11-209,8-7 0,-6 1 57,0-1 0,-1 1 45,8 5-195,-1 4-21,0-6 0,0 6 45,0-5 1,7 6-92,-1-6 1,1-1-9,-7 2 0,0-3-173,0 3 1,-6-4 143,0-9-538,0 0 180,6 0 91,0 0-66,0 0 181,-8 0 1,4-2-9,-9-5 0,0 3 43,-6-9 0,3 0 66,3-6 0,-4 6 0,4 1-25,-3-3 0,-3 4-26,0-2 1,0 7 158,0-7 118,0 9 1,0-7 260,0 5-316,0 4 612,0-7-132,0 9-30,0 0-378,0 9 1,6-5 160,0 9-198,1 0 0,-1-1-8,0 1 1,3 0-138,-3 6-39,-3 0 0,11 0 62,-7 0 1,-1-6-694,-6 0-26,9-9 298,-7 13 144,6-15 28,-8 7-96,0-18 98,0-1 1,0-9-139,0-1 265,0 1 0,0 0-144,0 0 337,0 0-212,-8 8-59,6-6 337,-7 7 0,7-7 287,-4 4 577,4-4-164,-7 15-590,9-7 0,2 11 601,5 5-323,-5-5-199,6 15-182,1-7 1,-5 10 73,9-1 0,-7-2-263,7-5 1,-7 6-248,7-6 1,-7-1 249,7 2 0,-6-3-205,5 3-9,-7-4-494,3-9 510,-8 0 0,0-2-83,0-5 1,0 3-5,0-9 1,0 0-181,0-6 377,-8 0 1,3 0-309,-7 0 272,7 0 1,-5 6 77,3 0 1,3 2 178,-9-1 0,9 1 223,-2 5 60,3 3 764,-5-5-165,6 8-645,-7 0 0,9 8-22,0 5 1,2-2-60,5 2 0,-5-1-243,4 8 0,3-1 84,-3 0 0,1-6-7,-7-1 5,8 1-752,-6 6 282,7-8 233,-1 6-472,-6-15 152,7 7-317,-9-9 517,0-9 1,0-2 0,0-8 1,0 0 0,0 0-56,0 0 0,-2 0 98,-5 0-17,5-1 511,-6 1-192,-1 9-181,7-7 0,-13 12 1310,9-7-241,-1 7 0,7-1-498,0 12 1,0-1 43,0 7 105,0 1-210,0 6-309,0 0 1,3 7 198,3-1-152,-4 1 0,9 0-90,-5-1 0,-2 3 102,9-3 0,-9-3-411,3 3 1,1-4-591,-1-1 484,8-1 199,-13 0 0,8-8-532,-3-5 439,-5-4 0,9 4-276,-5 1 341,-4-1 0,7-8 107,-9-4 0,0 1-170,0-7 40,-9-1 113,-2-6 0,-1 0-227,-1-1 229,9 1 1,-7 2 140,5 4 0,1-1-170,-7 7 495,7-8 0,-5 7 262,3-5 469,5 4-485,-6 9-398,8 0 0,0 9 114,0 4 1,2 6 17,4 6 1,-2-3-299,9 3 1,-6-1 85,5 1 1,-5-3 0,3 3-291,-1-4 65,6-2-655,-13 1 554,15-1 0,-13 0 50,9 0 1,-9-6-324,3 0-245,3-9-205,-8 13 4,15-15 543,-14 7 0,5-12 271,-8-3 95,0-5-29,0 1 1,-2-7 0,-2 4-342,-3-4 342,-8-2 0,7 0-60,-5-1 1,-2 1-154,9 0 522,-9 9 200,13-7 250,-7 14-399,1-5 185,6 8 0,-7 8-177,9 5 1,2 4-1,2 2 18,3 0 1,6 1-150,-7-1-132,0 0 1,1 0-29,-1 0 1,3 0-181,-3 1 0,-2-3-813,9-5 649,-9 5 1,7-12-635,-5 7 451,-3-7 99,5 3 163,-8-8 0,0-8-109,0-5 246,0-4 0,0-2-80,0 0 1,-2-1 104,-4 1 1,3-2 0,-5 0-221,-1 2 351,7-13-63,-15 27 0,15-20 485,-4 12-358,4 5 1,-5-3 383,1 5 291,-1 3-486,7-5 1,0 10-85,0 4 0,3 5 190,3 8-111,-4 0-49,15 0-351,-15-8 113,15 6 0,-13-6 316,9 8-622,-8 0-243,12 0 1,-13-2 101,9-4 73,-9-4 102,4-1-260,-8-6 168,0 7 0,0-9 188,0-9 1,0 5-346,0-9 329,0 0 1,-6-6-44,0 0 1,-3 0 120,3 0 64,-5 0 1,0-1-96,3 10 670,-1 1-241,7 1 301,-6 6-296,-1-7 291,7 9 1,-6 2 58,8 5-251,0 3-271,0 9 144,8 1-506,-6-1 210,15 0 0,-15 0-206,5 0 0,-3-2 124,2-4-93,-3 4 1,7-8 44,-3 3-441,-5 5 225,6-14 159,-8 5-7,0-8-12,0 0 37,9 0 0,-7-2 41,4-4 1,-4 1-88,-2-8 106,0 1 1,0-7 0,0-1-36,0 1 1,-6 6-52,0 1 89,-1-1-52,-1 2 74,6-6 0,-7 13-29,9-9 0,-6 7 491,-1-7 828,1 9-715,6-5 219,0 9-336,0 9-158,0 1 1,0 3 0,2 0 105,4 2 0,-1 2-179,7 2 0,-5 0-262,6 0 1,-9-6 95,2 0 1,3-7-765,-3 7 544,0-9 1,-3 5-768,3-9 457,-4 0 182,7 0 0,-9-2 132,0-5 1,0 3-1,0-9-31,0-2 1,0-2 115,0-2 94,0 9 0,-2-7-293,-5 4 422,5-4 0,-9 4 344,5 0 0,4 7-100,-5-7 266,5 9-191,2-5-64,-8 9 1,6 2-137,-5 5 1,5-3 0,2 9 189,0 2-357,0 2 1,7 2 0,-1 0 146,-2 0 0,0-2-343,3-4 101,-5 4-559,6-15 341,-8 15 153,0-15-34,0 15-428,0-14 34,0 5 183,0-8 17,0 0 239,0-8-101,0-3 87,0 0 152,0-6-45,0 7 1,-2-3 102,-4 0-60,4 0 201,-15-6 0,15 6 351,-5 1-234,-3 7-55,8-3 197,-7 8 50,9 0-339,0 8 1,0 3 0,0 8 19,0 0-457,9 0 197,-7 1 1,6-8 181,-8 1-801,9 0 383,-7-2 1,8 3-111,-3-7 32,-5-1 85,15-6 196,-15 0 126,7 0-153,-9 0 0,0-2 95,0-4 0,0 1 22,0-7 1,0 5-20,0-6 1,0 7 31,0-7-74,0 9 310,0-4-33,0 8 416,-9 0-433,7 0 0,-9 0 0,7 2 302,-2 4 0,-1-2-6,7 9-25,0-9-51,0 13-712,0-6-475,0 8 513,0 0-1048,0-8 541,0-2-1901,-8-9 1735,6-9 1,-9-2 347,5-8 1,-5 0-2022,-8 0 2595,8-9 0,-14-2 0,3-8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18.79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289 135 7699,'0'7'0,"0"-3"-198,0 0 0,0-2 295,0 3-441,0-4 120,0 5 281,0-5-45,0 4 0,1-4 121,1 1 136,-1-1 1,2-2 122,-1-1 347,-1 1-393,5-4 0,-5 3-106,1-2 0,1 2-203,-1-3 252,0 4-153,-2-5 232,0 6-395,0-3 0,-3 4-58,-1 1 1,0 1 13,0 1 0,0 1-83,-3 0 1,1 1 72,-1 3 0,1-2-83,-1 1 0,1 0-77,0-2 197,-1 3 0,2-2-95,0 2 170,0-5-29,4 2 1,-2-6 117,3 0 0,1-3-100,1-3 1,1-3 132,4 1 0,-1-2-135,1 2 0,-1-2 15,0 0 1,1-2 1,-1 4 0,1-1-1,-1 3 1,1-1 104,-1 1 1,-2 0-105,1-1 0,-2 3 473,1 0 13,2 2 61,-5-1-432,2 3 1,-4 3-7,-1 1 1,0 2 56,-2 1 1,0-1-32,-3 0 1,1 2 1,0-1 0,-1 2-67,1-5 0,-1 3-73,1-2 0,2 0-1,-1 2-200,1-1 0,-2 1 27,-1-1-278,4 0-136,-3 1 149,5-4 349,-2 0 0,3-4-28,0-1 0,4-2 1,2-4 1,1 0 21,1-3 1,-1 2 15,0-1 1,1 1 30,1-2 0,0 4 131,-3-2 1,0 2 9,1 1 1,-3-1-44,0 1 1,-2 2 150,3 2-122,-4 1-53,2 1-57,-6 3 1,0 1-79,-4 5 1,0-1 72,-1 3 0,0-3-25,0 3 1,0-3 1,-1 3 1,2-2 17,-1 1 1,1-1 4,0 2 1,1-4-9,-1 2 1,3-1 16,0 0 1,2-3-5,-3 2 1,4-4-79,-1 1 19,1-3 0,1 1-11,0-4 1,1-1 143,1-4 1,2 0-97,2-1 1,0 0 117,1-3 1,-1 1-104,1-1 1,-1 0 112,0 2 1,1 1-56,-1 1 1,-1 1 80,-1 0 1,-2 0 342,2 2-98,-2-2 14,1 5-274,-3-2-137,-6 9 0,2-2-94,-5 5 0,2-2 66,0-1 1,1 3 7,0 0 1,-1-1-58,1-1 0,-1 0 25,1 1 1,2-1 57,-1 2 1,2-4-51,-1-1 64,-2 0 1,4 2-38,-2-2-73,3-1 1,-1-3 111,4-3 1,1-1-5,4-4 1,-1 0 0,1-3 1,1 1-26,1-1 0,-1 0 105,-1 2 1,-1-1-94,0 1 1,0 1 140,-2 1-116,2-2 0,-3 2 207,1-2 9,-1 5 197,-3 1-378,0 3 0,-3 3 18,-1 1 1,-2 4-33,0 1 0,-1 0 40,1-1 0,0 0-110,-1 3 1,1-1 97,-1 1 1,1 1-113,0-2 1,-1 0 6,1 1 0,-1-2 23,1 1 1,0-2-75,-1 1 0,1-2 33,-1-1-195,4-2 131,0 2 37,3-9 0,3 1 24,1-7 0,2-2 193,0 0 0,3-1-43,-1-1 0,1 0-43,-3 0 1,3 1-4,-1-1 0,0 1-25,-4 1 0,2 1 28,-2 1 1,0 3 33,0 0 51,-2-1-87,0 6 246,-2-1-235,-2 7 0,-1 0-27,-1 6 0,-2-3-33,2 3 0,-2-2 54,-1 1 1,0 1-128,-1 2 1,1-2 105,-2-1 1,2-1-96,1 2 1,-1-3 62,1 3 0,-1-3-24,1 0 0,-1-1-36,1 0 0,2-2-84,-1 0-35,4-2-32,-2-3 0,4-3 200,1-2 0,2-2-44,5-2 1,-2-2 59,2 0 0,-2-1-72,2-1 0,-2 2 191,2 1 1,-2 1 24,-1-2 0,0 4 40,-2-2 1,2 3-52,-2 1 0,-1 0-77,-1 0 0,0 2 76,0 1-23,-2 2 238,3 0-281,-6 2 0,2 1-133,-3 2 0,0 2 60,0 0 0,-2 1-7,2 1 0,-2-1-85,0 3 1,-1-3 80,1 3 0,0-3-88,-1 0 1,3-1 54,0 0 0,-1 1 15,-1-2 1,2 2-38,-1-4-13,1 2-94,0 0-26,2-2 0,2-2 269,0-4 0,2-3-113,3-3 0,0-1 131,2-2 1,1-1-78,1 1 0,0-1 147,-3-1 1,0 0-96,1 1 1,-1 1 53,1 0 1,-3 3 14,0 0 0,0 1-39,0 0 1,-1 3-41,-3 0 78,0 2-7,0-1 0,-1 8-179,-1 2 0,1 1 97,-4-2 1,2 3-91,-2-1 0,0 1-14,0 0 1,0-1 83,-2 3 0,1-4-148,0 2 1,1 0 63,-2 0 0,2 0 19,-3 0 0,0-2 16,2 4 1,0-3 65,-1 0 1,2 0-187,0-2-171,0-2 268,4-2 0,-2-2 5,3-2 0,3-2 35,1-2 0,3-4-37,1 0 0,-1-2 109,2-1 1,0 0-108,0 0 0,-1 0 170,-1 0 0,-1 3-35,0-1 0,1 3 65,-1 0 1,-2 0-82,1 2 0,-4 0-4,1-1-5,2 4 39,-3 0 44,1 3 1,-4 4-179,-3 0 1,2 3 27,-2-2 1,2 0-4,-1 2 1,-2 0-67,2 2 0,-2-2 57,0 1 1,0-1-50,2 0 1,-2 0 65,2 1 0,-2 0-38,-1 0 0,-1 1 10,-1 0 1,1 2 59,1-3 1,1 1-79,0-3 9,2 1-349,-2-1 305,6-2 0,0-4 13,4-5 1,2-3 19,3-3 1,-1-1 30,2-1 1,0 0-53,1 0 0,-2 1 115,-2-1 1,-1 1 27,1 1 1,-1 2 114,0 2 1,-1 1-104,-1-1 0,-3 3 45,1 0-187,-1 2 1,-1-1 124,0 1-110,0 1 507,0-2-431,-3 9 0,3-4-63,-3 4 72,0-1 0,0 2-77,-1-1 0,-2 1 69,2-1 0,0 1-47,0-1 0,2 0 13,-2 1 0,1-1-20,-1 1 0,1-1 35,-2 0 0,0 1 3,3-1 1,-2 1-36,2-1 29,-3 1-354,4-4 272,-2 0 0,4-4 55,1-1 1,2-4-17,2-2 0,0-4 28,1 2 1,-1-2-3,1-1 1,-1 2 3,1 0 1,-2 4 33,-1-2 1,1 0-44,-2 0 0,1 3 84,-2 1-77,3 1 98,-4-2-92,2-1 185,-3 4-164,0 0 21,0 3-115,-3 6 0,1-4 79,-2 4 1,2-1-26,-2 2 0,1-1 13,-1 0 1,2-1-5,-2-1 0,2 0 14,-3 3 1,3-1 3,-2 1 1,2-1-68,-2 0 1,1 1 53,-1-1 0,2 1 42,-2-1 1,0 0-44,0 1 1,0-1 159,2-2-152,1 2 1,-4-5-126,3 3 91,0-2 0,2 0-7,0-4 1,3-2-44,1-2 0,0-1 66,0-2 1,0-1-79,3-3 0,-1 3 54,1-1 1,-2 1 88,0-1 0,0 2-82,-3 2 0,3 0 144,-1-1 1,-1 3-56,-1-2 0,1 5-23,-1-3 10,0 4 110,-2-2-150,-3 9 1,0-2 0,-3 5 3,2-2 1,-1-1 1,3 0 1,-3 0 1,0-2 1,2 2-23,-1-2 1,1 2 15,-1 1 1,1-1-12,-2 0 1,0 1 44,3 2 1,-3-2 3,1 2 0,0-2-15,0-1 0,3-1 40,-1-1-67,-2 0 41,3 3-389,-2-4 229,3 0 3,0-3 75,3-6 1,-1 2 13,2-5 0,-1 2-1,2-2 1,0 0 3,0-2 0,0 0 5,2 2 1,-3-2-10,0 3 1,0-1 83,0 3 0,1-1-70,-3 1 1,3 2 103,-3-1 0,1 3-96,-1-2 125,-2 3-74,3-2 98,-3 3 0,0 4-208,-3 0 101,3 3-64,-6-3 1,3 2 19,-1 1 1,-1-3-6,3 0 0,-2 1 111,1 1-95,-2 1 1,4-1 19,-3 0 1,0 1-14,0-1 0,-1 1 10,3-1 1,-3 0-5,0 1 1,2-1-29,-1 1 0,2-3-7,0 0 1,-1-2-30,1 3-154,0-4 114,-1 2 121,2-3-33,-1 0-3,7-3 1,-3 0 18,5-4 0,-3 1 8,0-1 0,2 1-3,-2-1 1,2 0-20,0-1 0,0 1-36,-2-2 0,2 2 42,-2 1 1,0-1-11,0 1 0,-2 0 58,3 2-29,-4-2 0,3 5 49,-2-1 17,-2 1-29,3 1-86,-6 3 1,1 1 9,-3 2 0,0 1-4,3-1 0,-3 1-17,1-1 1,0 0 6,0 1 1,0 0 17,-3 1 1,1 0-3,0 0 0,1 1-40,1 0 0,0 0 34,-3-3 1,1 2-37,0 1 0,1-3 14,1-1 6,0-1-93,0 2-10,1-2 147,3-1 1,1-4-44,1-1 1,2-2 70,2-2 0,-1-3-65,2 1 1,-3-1 40,2 0 1,1 2-20,-3-2 1,2 2 0,0-2 0,0 2-2,1-2 0,-3 2 5,0 1 0,0-1-3,0 1 1,1 0-1,-3-1 1,3 1 18,-3-1-27,3 4 37,-2-3-28,1 5 241,-1-2 80,-3 3-398,-3 6 1,1-4 108,-2 5 0,2-2-150,-2 1 1,2 1 73,-3-1 0,3-2-26,-2 1 0,0-1 58,0 2 0,-1 1 4,3-1 1,-3 0 11,1 1 0,0-1-26,0 1 1,2-2 59,-3 0 1,2 0-60,-1 0-16,-2 0 0,3 0 38,-1-1 1,0-3-268,2 1 262,1-1-7,-1-1 1,4-3 36,0-1 1,3-2-49,-1 0 1,2-1 26,0-2 0,1 1-21,-1-2 1,0 1 85,-2-2 0,2 3-64,-2-3 0,2 3 28,0 0 1,0-1-30,-2 0 0,1 0-3,-3 3 1,2 0-54,-1-1 21,2 1 1,-4 0 23,3 2 0,-2 0-8,0 2 15,-1 1 170,-1-1 0,-3 4-147,1 3 0,-1 0-38,1-1 1,1 2 35,-3-2 1,1 2-28,-1 0 0,2 0 17,-2 1 1,2-1-27,-3 1 1,2-1 46,-1 1 0,-1-1-26,2 0 1,-1 1 14,2-1 1,-2 1 3,2-1 0,-3 0-1,3 1 0,-2-1-9,2 1 1,-3-3 3,3 0 1,-1-2 19,1 0-230,2 1 177,-3-2 1,3 1-29,0-4 37,0-1 1,1-6-5,1 0 1,0 0 14,3 1 0,0 0-16,0-3 1,0 1 11,2-1 1,-1 0-7,1 2 0,-2 0 40,0 1 1,0 0-3,-3 0 0,2 3 36,-2 1-56,3-1 5,-4-1-50,2 2 51,-3 2-7,0 2 1,-1 4 18,-1 0 1,0 3-27,-2-2 1,2-2 0,-2 1 1,0 1-55,-3 1 0,3 0 54,0 1 1,-1-1-55,-1 1 0,0-1 45,2 1 0,-2 0 7,2 1 0,-2-1-18,0 2 1,0-2 20,2-1 1,-2 1-8,2-1 0,0 1 7,0-1 1,3-2 47,-2 1-49,3-4 1,0 3-72,0-2 69,0-2-25,3 0 1,-2-3 16,3-3 1,1-2 2,1 0 0,0 1-3,1-2 1,-1 0-2,1 0 1,-3 0 27,0 1 0,0 0-28,0 0 1,2 1 116,-2 0 0,0 3-100,0 0 1,-2-1 0,2-1 0,-2 2 8,0-1 0,1 3 16,-1-2 9,0 3-57,-2-2 1,-3 7 8,-1 0 0,0 3 34,0-2 0,2 0-23,-2-1 0,1 2 43,-1-2 0,2 2-30,-2 0 1,2 1 0,-3-1 0,3 0 1,-2 1 0,2-3-13,-3 0-12,4 1 1,-4 1-7,3 0 0,-1-1-7,1-1 35,1-3-61,-2 5 46,3-5-349,0 2 296,3-9 0,0 2 24,1-5 0,2 0 4,-2 0 0,2 0 17,0 1 1,0 0-26,-2 0 1,2-1 16,-2 0 0,0 0 0,0 3 1,0 0 9,0-1-14,2 1 0,-3-1-4,1 1 0,-1 0-26,0 2 1,-2-2-45,3 2 109,-2 1-65,1-3 48,-1 3-44,-1-1 217,2 1-35,-3 3 1,0 5-49,0 2 0,-2-1-64,0-2 0,-1 0 30,1 3 0,0-1-24,-2 0 0,2 1-35,-2-1 0,0 3 34,0-1 0,-2 2-92,2-2 0,-2 0 33,0 3 1,-1-1-15,1 3 0,-1-1 9,1-1 0,-1 2 24,-2 0 1,2-3-8,-1 3 1,0-2 1,-1 0 1,2 0 8,-1-2 1,1-1-6,3-2 0,-1-1-48,3-1-8,0-3 0,2 2-7,0-6 1,2 0 82,3-4 1,0-1-37,2-1 0,1-2 46,1 0 0,2 1-46,-3 0 1,3-1 42,-3-2 1,1 2-35,-3 1 0,1 2 129,-1-1 0,1 0 8,-1 1 250,-2 2-286,-1 3 0,-3 4-31,0 1 0,-3 2-95,-2 5 0,0-2 92,-2 4 1,1 0-114,-1 2 1,-1 0 91,-1-1 0,-1 1-51,1 0 0,-2 0-128,3 0 0,-3-3 78,3 1 1,-3 0-18,2 2 0,-1-1 58,1-2 0,1 2 75,1-4 1,1 3-84,-1-2 1,2-1 162,0-1-161,3-4-68,2 0 0,0-4 118,2-4 1,2 0-8,2-5 1,3-1 52,-1-2 0,3 0-69,-2 0 1,1 1 67,-1-1 0,2 1-63,-3 1 0,1 0 127,-3 2 0,1-2-102,-1 3 1,0 0 8,1 4 0,-3-1 0,0 2-5,-2 1 260,1 2-255,-6 6 0,-1-4-53,-2 5 0,-1-2 46,1 1 0,0 0-65,-1 1 1,1 1 33,-1 1 1,1-1-7,-1-1 0,1 1-65,0 1 1,-1 0 64,1 0 1,2-2 12,-1 1 1,2 0-23,-2-2-178,0 0 183,4-2 0,-1-1-29,4-3 0,0-5 7,5-2 0,-2-3-4,3-1 1,2-3 21,1-1 0,-1 0-13,0 2 0,-1 0 119,2 0 1,-3 1-74,0-1 0,-1 2 190,0 0 0,-1 4-34,0-2 0,0 2-8,-2 0 0,1 3-147,-2 0 0,-1 2 9,1 0 0,-3 1-36,2-1 137,-1 1-136,-1-2-52,-3 9 0,0-2 66,-1 5 0,-2-2-118,2-1 1,-2 1 16,0-1 0,-1 3 25,-2-1 1,2 1-4,-1 0 1,1-2 41,0 2 0,1-2-36,-1-1 0,1 1 13,-1 2 1,1-2 72,0 2 1,0-2-61,2-1 0,-1-2 171,3 1-197,-3-4 36,4 2 0,-1-4 92,4-1 0,-1-2-73,4-5 1,-1 1 66,2-2 0,3-1-57,-1-2 0,1 3 97,-3-1 0,1 2-83,-1-1 0,-2 2 80,1-1 0,-2 2-21,2 1 0,0 1 93,-3 1 85,0 3-126,-2-2 0,-1 7-65,-1 0 1,1 4-126,-4-4 1,3 2 49,-2 0 1,0 0-12,0 1 1,-2-1-58,2 1 1,-2-1 85,0 0 0,2 1-90,-1-1 1,2 1 75,-2-1 1,0-2 3,1 1 1,-1-1-16,0 2 0,0 1-31,3-1 0,-2-2-27,2 1 23,-3-4-193,4 5 217,-2-5 0,3 1 74,0-4 1,2-2-74,0-2 0,3-1 66,0 1 1,0-1-65,2-2 1,-1 2 104,-2-2 0,1 2-62,0 1 1,-2 2 21,2-1 1,-2 1 41,1-2 1,1 1-65,-2 1 0,1 2 267,-2-2-148,3 2 127,-4-1-124,4 3-54,-4 0-357,2 0 206,-3 3 0,-2-1-116,0 2 128,-3 0 1,1 3 22,-2-1 1,1-2 14,1 1 0,1-1 7,-2 2 0,0 1 13,0-1 0,2 0 14,-1-2 0,0 2 30,0-2 0,0 1-46,2-1 0,1 2 25,-4-2 1,4 0-23,-1 0 1,-1 0-14,1 3 1,-3-3 12,3 0 1,-2 1-8,2 1 9,0 0 0,0 1-3,-1-1-230,1-2 203,2 2-62,0-6 318,0 3-223,0 0 4,0-2 0,0 2-5,0-1 1,0-1-1,-3 1-114,3-1 109,-3 2-70,3-3 1,-1 3 46,-1-3-28,1 3-16,-1-2-10,2 2 93,0-9-24,2 2 1,2-8 41,2 4 0,-1-1-38,-1 3 0,-1-1 30,2 1 1,0-3-13,0 1 1,0-1 0,2 0 0,-1 2 53,1-2 0,-1 0-57,0 1 1,1-2 13,-1 2 1,1 1-7,-1-2 0,1 2 85,-1 1 1,-2-1-74,1 1 0,-2-1-41,1 1 1,2 0 4,-2 2 1,-1-2-7,-1 2 1,1 0-7,-1 0 1,1 2-12,-1-2 0,-1 2 32,1-3 1,1 3-6,-1-2 0,1 0 69,-1 0 1,-1 0-67,1 2 0,1 1 229,-1-3-170,0 2 1,0-1-2,0 1-82,1 1 1,-3-2 86,2 3-128,-1-3 105,2 2-76,-3-1 16,3 2-3,-3 0 17,3 0 11,-3 2 0,0 0-1,-3 2 0,2 0 0,-3 0 0,2 2-1,-3-2 0,3 2 0,-2 3 0,0-2-142,-3 2 0,1-2-153,-1 2 260,1-2 1,0 4-104,-1-2 94,1 2 0,-3-1 87,1 3 1,-1-2-109,3 0 1,-3-1 50,1 3 1,0-2-30,3 0 1,0-4 19,1 2-23,1-2-1,0-3 0,3-2-60,0-4 1,3-3 60,1-3 1,4-2 118,0-3 1,4 0-74,-2 0 0,3-2 82,-1 0 0,1-2-62,0-1 1,0 2 146,0-1 1,0 0 14,-1-2 1,1-1-68,0 1 1,1 0 42,-1 0 1,1 2-46,-6 2 1,3 4 50,-3 0 0,3 3-65,-2 0 0,-1 1 6,-1 3 51,-1 1-184,0 0 88,-2 3-31,-1-3 1,-3 4-147,0 1 0,-3-1 47,-1 3 0,-2 1-18,0 1 1,-1 0 36,1 1 1,-3-1-69,1 1 0,-2-1 82,2 1 1,1 1-14,-2 1 1,2-1 47,1-1 0,-1-1 2,1 0 1,-1 2 11,1-1 1,0 1-27,2-4 0,-1 2 120,3 0-121,0-2 39,2-2 0,3-2-23,1 0 1,2-2 175,3-3 0,-1 0-14,2-2 0,-1-1-21,2-1 1,-1 0-27,3 3 0,-1 0-42,-1-1 1,1 1 44,-1-1 1,1 1-26,1 0 0,-3-1-108,1 1 1,-3 1 167,0 1-225,0 3 1,-4-2-34,0 3 6,-2 0 0,-7 0 107,-6 0 1,-1 2-74,2 0 1,0 2 54,-1-1 0,0 1-110,2-2 0,0 3 97,0-1 1,2 0-3,-1 0 0,1-2 29,0 3 1,3-4 1,0 1 0,1 1 104,-1-1-135,3 0 66,-2-2 0,9 0 108,2 0 1,1 0-77,2-3 1,-2 2-2,1-3 0,1 0-14,2 0 1,0-1 6,0 3 0,-1-3-78,-2 3 0,2-2 60,-4 2 1,1-2-15,-3 1 33,1 1-179,-4 2 159,0 0-189,-9 0 0,1 0 11,-5 0 1,0 0 78,-1 0 1,-1 2-14,1 1 0,2-1 26,0-2 0,0 0 54,1 0 1,-1 0-52,3 3 1,1-3 34,1 2-34,0-1 9,0-1 146,1 0 0,4 0-81,1 0 1,2-2 86,2 0 0,3-1-106,-1 1 0,4 0 107,-2-2 0,3 3-54,-1-1 1,-1-1-8,0 1 1,-1-3-57,0 3 1,0-1-4,-4 1 0,0 2-192,1-3 151,-4 3-64,0 0 1,-3 0 91,-3 0 1,0 0-57,-4 0 1,-1 0 40,-1 0 0,-2 0-78,0 0 1,0 0 53,0 0 1,0 2-1,2 0 0,-1 0 23,1-2 1,0 0-44,3 0 130,0 0 0,-1 0-127,1 0 372,2 0-198,-1 0 68,4 0-70,-2 0-39,9 0 0,-2 0-31,4 0 0,0 0 73,1 0 0,-1-1-71,2-1 1,0 1-11,1-3 1,0 2 12,-2 0 0,0-1-2,-3 1 1,0 0 37,1 2 1,-1-3-175,-2 2 92,-1-2 0,-4 3-89,-1 0 1,-2 1 99,-2 1 1,-3 0-67,1 2 1,-4-3 49,2 2 0,0-1-31,-1 1 0,1-1-11,-1 1 0,0-3 1,2 2 0,-1 1 13,1-1 0,1 1 6,1-1-24,1-1 25,-1 2 0,2-2 78,0 1-101,2-2 334,3 3-179,3-3 10,1-3 0,2 2-21,1-3 1,1 2-33,1 0 1,-1-1-53,-1 1 1,1-1 46,1 1 0,-1 1-121,-1-3 0,1 2 66,1 0 0,0-1-80,-3 1 0,-2 0 79,0 2 1,-1-2-50,1 0 47,-3-1 37,2 3 1,-10 0-36,-1 0 0,-3 0-80,2 0 1,1 0 85,-2 0 0,2 1-128,-1 1 1,0-1 34,1 1 1,-1-1 15,3-1 1,-1 0 42,1 0-7,-1 3 63,1-3-104,-1 3 327,4-3-62,0 0-38,3 3 0,1-2-68,1 1 1,-1-1 5,4-1 1,-1 0-56,2 0 1,1 0-1,-1 0 1,1 0-84,-1 0 0,0-1 51,1-1 1,-1 1-52,1-1 0,-1-1 79,0 1-82,1-3 1,-3 4 40,0-1-27,-2-1-3,1 2 0,-4-2-1,-1 3 1,0 0-50,-5 0 0,2 0 73,-3 0 1,1 0-70,0 0 1,0 0 50,-1 0 1,0 2-45,0 0 0,1 1 25,3-1 1,-2 0 106,2 2 0,1-3 39,-2 2 162,1 0-140,1 1 1,-2 0-3,2 0-48,1-2 0,2 1-20,0-1 0,1-1-39,1 1 1,0-1 40,2-1 1,-2 0-107,2 0 0,0-1 8,0-1 1,2 1 18,-2-4 1,1 3-25,-1-2 0,2 0 47,-2 0 0,0-1 6,0 3-8,-2-3 0,3 4 13,-3-4 1,0 3-19,-2-2 49,0 2-78,0 0-86,-3 2 113,-1 0 28,-2 0-26,0 0 1,0 0 14,2 2 0,-1 0-13,2 2 1,-1-2-5,2 3 1,-2-3-19,2 2 0,-3-2-5,3 2 0,-1-1 52,1 1 1,1 0-28,-3 2 1,2-1 48,0-1-64,-2 0 46,4 3-24,-3-1 1,1-2-69,0 1-14,-1-4-10,3 2 77,6-9 1,-4 2 1,5-5 1,-4 3-3,1 2 0,-3-2 53,1 2 0,1 0 51,-1 0 241,0 3-258,-2-5-22,0 5 157,0-2-268,-2 6 1,0-1 25,-2 2-26,3 0 7,-5 2 54,2 1 1,0-1-26,0-2 1,2 2 19,0-2 0,-1-1 17,1 2 0,-1-2-33,1 2 50,1 0 0,-4-1-28,3 2 0,-1-2-4,1-2-43,2 1 43,-3 1 69,0 0-68,2 1 141,-2-4-130,0 2 117,3-3-467,-3 0 297,3-3 192,0 2-135,0-4 1,2 1 8,0-2 1,1 1 0,-1 1 0,0 1-7,2-2 0,-2 0-2,2 0 1,-2 0 3,0-2 0,1 3-19,-1 0 1,3-1 9,-1-1 1,-1-1-6,-1 1 0,1 2 18,-1 0 1,2 1 1,-1-1 1,-1 2-34,1-2 0,-3 2 24,2-3-233,2 4 220,-3-5 1,4 5-2,-3-4 1,0 3-26,-2-2 149,0 3-135,3-2 1,-3 2 266,3-1-123,-3 1 148,0-2-234,-3 6 9,3-2 0,-3 2-84,3 0 0,-1-3 75,-1 2 0,1 0-58,-1 0 23,1-1-15,1 4 1,-2-3 1,0 2 0,0-2-6,-1 3 27,3-1-27,-6 2 0,4 0 22,-2-2-39,3 2 29,-5-3 0,5 3-4,-4-2 1,4 0 9,-1-2-9,-2 2-138,3 2 126,-4 1-16,1-1 1,1-2 19,0 1 1,1-3-68,-1 2 0,1-3 59,-1 2 0,3-2-34,-2 1 69,1-1 1,0 2-67,-1-3 240,1 0-125,-1 0-51,2-3 0,0 1-9,2-2 0,-1 2-17,1-2 0,1 2-53,-1-3 1,2 1-25,-1-2 0,-1 1 19,1 1 1,-2 0-15,3-3 1,-2 3 276,3 0 0,-3 0-71,2 0 0,-2-2-118,3 2 0,-3 0 0,2 0 0,-2 2 186,2-2 5,-2 2-173,1-3 1,-1 3-54,0-2 59,3 2 1,-4-3-80,4 3 81,-4-3-225,2 5 185,0-6 1,-3 5 1,3-2 36,-3 1-49,0 1 448,0-2-381,-3 6-39,3-2 22,-6 4 0,5-2-79,-4 1 78,4 2 1,-4-5-116,3 4 1,0-3 70,2 2 1,-2-2-14,-1 3 0,1-3 31,-1 2-9,3-3 1,-4 4 5,2-2-6,1 2 0,-2-4 104,1 3-95,1-2 128,-2 3-122,3-1 0,-2 0 2,0 0 1,0-1-117,2 1 1,-1-3 113,-1 1-116,1 2 87,-2-3-154,3 4 102,-3-4-4,3 2 298,-3-3-104,8-6 1,-2 2-102,3-5 0,-3 4 44,1 1 0,-2 0-21,3-3 0,-3 2 209,2 1-198,-3-2 0,4 2 53,-2-2-134,2 2 1,-4-1 118,3 3-134,-2-3 0,1 4 102,-1-4-78,-1 4 35,5-5 1,-5 5-88,3-3 122,-2 2 1,3-1 49,-3 1 168,0 1-212,1-2 109,-2 3-79,4 0-27,-4 0-4,5 0 1,-5 0 14,4 0 0,-3 0 41,2 0 1,-2 0-1,2 0 1,-2 0-7,3 0 0,-3 0-35,2 0 0,0 2-84,3 0 1,-3 0 83,0-2 1,1 0-62,1 0 1,1 0 59,2 0 0,-2 0-93,1 0 1,0 0 77,1 0 0,-2 0-13,2 0 0,-2 0-39,-1 0 0,0 0 35,1 0 1,-1 0-102,1 0 129,-1 0-191,1 0 158,-1 0-176,-2 0 50,-2 0-55,-2 0 0,-5 0 121,-1 0 1,-4 0-97,1 0 0,0 1 51,1 1 1,-2-1-90,0 1 0,-2-1 104,1-1 1,1 0 25,-1 0 1,3 0-45,-3 0 0,2 0 2,-1 0 1,2 0 11,-1 3 1,2-3-91,1 2 188,-1-1 0,2 0-74,0 1 211,3-1 264,2 2-70,2-3-221,2 0 1,2 0 75,1 0 0,0-3-60,1 1 1,0 0-54,0 2 1,1 0 6,0 0 1,0 0-127,0 0 1,-1-2 42,2 0 0,-1 0-17,2 2 1,-4 0 16,2 0 0,0 0-16,0 0 0,-1 0-50,-1 0 110,-1 0-178,3 0 0,-1 0 78,0 0 0,-1 0-83,0 0 0,-3 0 57,0 0 0,-2 0-81,3 0 152,-1 0 0,2 0 9,1 0 1,-3 0 26,0 0 0,-2 0-87,3 0 165,-4 0 1,3 0 35,-2 0-158,-1 0-105,1 0 0,-7 0 77,-1 0 0,-2 0 10,2 0 1,-1 0 4,1 0 0,-1 0-6,1 0 0,-3 0-23,1 0 0,-3 0 34,3 0 0,-3 0-178,2 0 0,-1 0 66,1 0 1,-1 0 40,1 0 0,-2 0 141,3 0 0,-1-2-121,3-1 1,-1 1 115,1 2 0,2 0-66,-1 0 310,4 0 1066,-2 0-1290,9 0 0,-4 0 8,4 0 0,-1 0-115,2 0 1,-1 0 110,1 0 1,-1 0-93,0 0 1,1 0 56,-1 0 1,1 0-77,-1 0 1,0 0 5,1 0 1,-1 0-8,1 0 1,-1 0-26,1 0 0,-1 0 63,0 0 1,1 0-46,-1 0 1,-2 0 37,1 0 0,-1 0-17,2 0 1,-1 0 2,-1 0-66,-3 0 1,4 0 18,-2-2 0,-1 1-68,1-1 146,-3 1 30,3 1-60,-3-3 1,-1 2 59,-1-1-40,2 2 1,-4 0 0,2 0 0,0 0 166,-2 0-160,3 0 138,-5 0-107,2 0-20,-2 0 26,0 0-47,-1 0-100,1 0 132,-1 0-28,1 0 0,0 0-9,-1 0 1,3 0 125,0 0 0,1 0-116,-1 0 0,2 0 52,-2 0 1,2 0-31,-3 0 1,3 0-30,-2 0 0,2 0-6,-2 0 0,1 0-13,-1 0 1,2 0-40,-2 0 1,2 0 59,-3 0 0,3 0 73,-2 0 0,2 2-71,-3 0 73,4 0-63,-5-2 0,5 0-41,-3 0 1,1 0 25,-1 0 1,2 0-2,-2 0 1,2 1-220,-3 1 220,4-1-97,-5 1 69,3-2 1,-2 0 26,1 0-39,3 0 32,-5 0-62,5 0 31,-4 0 0,4 1-153,-1 1 166,-2-1 0,3 2-15,-4-3 1,4 0 1,-3 0 46,2 0-47,2 0 1,-4 0 37,2 0 4,1 0 7,-2 0-1,1 0-29,1 0 179,-2 0-163,0 0 13,2 0-6,-1 0-16,-1 0 8,2 0 717,-2 0-571,9 0 1,-2 0-96,5 0 1,-4 0-19,-1 0 1,0 0-29,3 0 1,-1 0 60,0 0 0,2 0-64,0 0 1,0 0 28,3 0 1,-3 0-81,3 0 0,-1 0 41,1 0 0,1 0-9,-2 0 0,2 0-30,-2 0 1,2 0 58,-4 0 1,3 0-137,-2 0 1,1 0 70,-1 0 1,-1 0-43,-1 0 1,-1 0 60,1 0 0,-1 0-2,1 0 0,-1 0-15,0 0 1,3 0-2,-1 0 1,1 0 21,-3 0 1,1 0-15,-1 0 0,1 0-6,-1 0 0,1-1 13,2-1 0,-2 1 11,1-1 1,0-1-14,-2 1 1,0-1 78,1 1 0,-1 1-19,1-1 23,-4 2 102,3 0-157,-5 0 58,1 0-109,-7 2 0,3-1 49,-5 1 0,2 1-5,-1-1 0,-3 2-18,1-1 0,-2 1-9,2-2 0,0 1-123,-3-1 1,1-1 82,0 1 0,-2 1-98,1-1 0,1 1 71,-1-1 0,1-1 58,0 1 1,-2-2-28,4 0 1,-1 0 74,3 0 1,-3 0-7,1 0 0,1 0 251,3 0-28,0 0 0,-1 0 81,1 0-7,3 0 99,-2 0 0,8 0-303,1 0 0,2 0-177,-2 0 56,1-2 1,1 1-86,1-1 0,-1 1-31,-1 1 0,-1 0 41,1 0 1,-1 0-212,1 0 218,2 0 1,-2 0-12,1 0 1,0 0-24,-2 0 67,0 0 0,-1 0-64,-1 0 50,-3 0 142,2 0 1,-8 0 46,-1 0 1,-2 0-73,2 0 1,-2 0 37,0 0 0,1 0-30,-2 0 0,2 0 4,1 0 0,-1 0 7,-2 0 0,2 0-24,-2 0 0,2 0 73,1 0 1,-1 0-68,1 0 0,0 0 68,-1 0 0,1 0-58,-1 0 1,1 0 8,-1 0 1,1 0-49,0 0 1,1 0-9,1 0 1,0 0-1,-3 0 1,1 0 35,0 0 1,1 0-90,1 0 1,0 0 71,-3 0 0,3 0-176,0 0 158,0 0 1,-3 0-60,1 0 1,1 0 36,1 0 0,2 0-1,-2 0 0,2 0-8,-3 0-2,4 0 55,-5 0 1,5-1-55,-4-1 199,4 1-162,-2-1 1,2 2 172,-1 0-159,2 0 8,-3 0-52,0 0-143,2 0 125,-2 0 36,1 0-49,1-3 11,-2 2 306,3-2-236,-3 3 82,2-3-99,-1 3 29,2-3 47,0 0 282,0 2 353,0-2-652,2 3 0,0 0 5,2 0 0,-2 0-29,3 0 0,-3 0 44,2 0-98,0-2 0,3 1 112,-1-1-87,0 1 1,1 0 29,-1-1 1,1 1-141,-1-1 127,1 2 1,-1-3-61,0 1-46,1 0-9,-1 2-161,1 0 237,-1-3 0,-2 3-30,1-3 19,-4 3 0,3 0 3,-2 0-43,-2 0 121,6 0-34,-5 0 164,2 0-151,0 0-28,-3 0 0,4 0-85,-2 0 99,-1 0-98,1 0 74,1 0 1,-1 0-23,2 0 87,-3 0-22,5 0 1,-4 0 22,2 0-47,-3 0-108,5 0 0,-5 0 101,4 0 1,-3 0-80,2 0 1,-2 0 54,3 0-22,-4 0 20,5 0 0,-5 0-3,3 0 0,-2 0 119,3 0-113,-4 0 0,3 0 94,-2 0-67,-1 0-50,4 0 1,-3 0 45,2 0-127,-3 0 98,5 0-9,-5 0 33,5 0-24,-6 0 1,4 0 47,-2 0-51,-1 0 14,2 0 5,-1 0 10,-1 0 1,3 0-24,-2 0 6,-1 0 0,2 0 8,-1 0-10,-1 0 21,2 0-18,0 0 13,-3 0-9,3 0-98,0 0 86,-2 0 0,2 0-18,-1 0 28,-1 0 1,3 0-19,-2 0 91,-1 0-87,1 0 143,1 0-118,-2 0 0,3 0-54,-2 0 38,-2 0 1,4 0-24,-2 0 30,-1 0 0,2 0-3,0 0-2,-3 0-14,6 0 123,-5 0-100,4 0 0,-3 0 23,2 0-19,-3 0 0,3 0-2,-2 0 1,0 0 27,2 0-19,-3 0 19,5 0 1,-5 0-26,4 0 0,-3 0 37,2 0 1,-2 0-31,3 0 1,-3 0 2,2 0 1,-2 0-15,2 0 1,-1 0-3,1 0 0,-2 0-351,2 0 221,0 0-530,3 0 1,-1 0 293,1 0 0,-3 0-1147,0 3 554,-2-3-1979,3 3 235,-4-3 1971,2 0 1,-6-3-1,0 0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24.97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110 103 7688,'-6'1'-389,"2"1"191,-2-2 131,3 3-600,-4-3 402,1 0 1,1-2 262,1 0 0,1-1 2,-2 1 0,2 1 106,1-1 0,-1 1-38,-1-1 27,-2 1 0,4-3 91,-2 2-134,3 2 0,-2-4 183,3 2-158,0 1 683,0-2-295,3 0 104,0 3 0,4-3-201,-1 3 1,1 0 28,-1 0 0,0 0 16,1 0 1,-1 1-149,1 1 0,1-2-28,1 3 1,2-2-30,0 1 0,2-1 101,2 1 1,-2-1-115,2-1 1,1 0 51,-1 0 1,0 0-86,-2 0 1,-3 0-13,1 0 0,-3 0 18,0 0 0,-1 0 11,0 0-223,-4 0 0,0-1 60,-3-1 1,-3 1 16,-1-1 1,-2-1 17,-3 1 1,-2-2-116,-3 2 1,-3-1-77,-2 3 0,0-2-59,2 0 0,-1 0 0,1 2 1,-1-2 130,1 0 0,1 0-139,3 2 1,0-1 5,1-1 0,-1 1 239,3-1 0,0 1-167,4 1 601,0 0-102,-1 0 143,4 0-270,0 0 1,8 0 15,1 0 1,4 0-66,-1 0 1,0 1 77,0 1 0,0-1-41,1 1 0,3 1 58,-3-1 0,5 0-82,0-2 1,0 2-150,0 0 1,-1 0 70,1-2 1,0 0-155,0 0 0,0 0-4,-2 0 0,-1 0 108,-1 0 0,-2 0-214,-2 0 119,-1 0 268,-2 0 1,-2 0-133,-4 0 1,-3 0-91,-3 0 0,-2 0 6,-3 0 0,-2 0-133,0 0 1,-4 0-14,0 0 0,2 0 107,-2 0 1,1 0-301,-1 0 1,2-2 114,2 0 0,2 0-82,0 2 1,1-2-53,1 0 262,2 0 0,3 1-36,-1-1 261,4 1 30,0-2-193,3 3 1,5 0 17,1 0 0,4 0 21,-1 0 1,2 0 10,0 0 1,1 0-21,1 0 1,2 0-33,3 0 1,0 0-48,1 0 1,1 1-21,-1 1 0,0-1 84,0 1 1,-2-1 26,-2-1 0,-5 0 415,-1 0 0,-2 0 1682,-1 0-1440,-2 0-189,-1 0-480,-9 0 0,-1 0-118,-6 0 0,0 0-114,-2 0 1,-2 0 109,-2 0 1,2 0-163,0 0 0,2 0 67,-2 0 0,3 0-4,-1 0 0,1 0-11,1 0 1,3-3-128,2 1 0,1-1 70,0 1-32,1 2 345,2-3-82,1 0 1,4 2 240,1-1 0,0 1-126,5 1 0,-2 0 110,3 0 0,2 0 67,1 0 1,1 0 101,1 0 1,3 0-82,1 0 0,-1 0 21,1 0 1,0 2-212,0 1 0,1-1 81,-1-2 0,-1 0-243,-1 0 1,-2 2 71,0 0 1,-1 0-82,-1-2 0,-4 0-84,-3 0 112,-2 0-47,1 0-5,-9 0 1,2 0 96,-5 0 1,1 0-146,0 0 1,-2-2 80,-3 0 0,-1 0-117,0 2 0,-3-1 42,-2-1 1,0 1-44,-1-1 1,1-1-74,0 1 1,2 0 30,0 2 0,2-1 50,0-1 1,3 1 26,1-1 0,2 2 223,2 0-252,1 0 322,-1-3 30,4 2-176,0-2 188,3 3-145,6 0 1,-4 0 125,4 0 1,0 0-39,3 0 0,-2 0 58,1 0 1,2 0-34,1 0 0,1 0 8,1 0 1,0 1-65,-1 1 1,2-1-35,1 1 1,-1 1-69,3-1 1,-2 1 99,0-1 0,-2-1-135,0 1 0,-3 0 147,-2 1-147,2-1 0,-2-2 71,0 0 1,-3 0-311,-1 0 6,-2 0 316,1 0 0,-8-1 3,1-1 0,-3 1-63,3-1 0,-4 1-15,-1 1 1,-1-2 39,1 0 0,-2 0-160,3 2 1,-3 0 52,3 0 1,-4-2-64,1 0 0,2 0 135,-2 2 1,1 0-46,-1 0 1,0-1 54,2-1 0,-1 1-52,1-1 1,0 1 29,0 1 0,2 0-7,-2 0 0,2 0-33,1 0 0,2 0 60,-1 0 0,3 0-20,-2 0 126,3 0 171,-2 0-204,8 0 1,-2 0-36,3 0 41,-1 0 0,1 0-2,1 0 0,-1 1 146,1 1 1,0-1-101,1 1 0,0-1-43,3-1 0,-3 0-4,3 0 1,-2 0 49,1 0 0,-1 0-20,2 0 1,-3 0-27,3 0 0,-3 0 27,3 0 0,-2 0-21,1 0 1,-2 0-27,1 0 0,0 0 28,-1 0 1,1 0-62,-3 0 0,1 0 55,-1 0 0,1 0-56,-1 0 1,0 0 45,1 0 0,-1 0-107,1 0 1,1-1 69,1-1 0,-1 1-16,-1-1 1,0 1-2,1 1 1,0 0 22,0 0 1,-1 0-46,0 0 0,-1 0 39,1 0 1,-1 0-61,0 0 1,1 0 54,-1 0 1,1 0-47,2 0 1,-2 0 25,2 0 1,0 0-9,-1 0 1,1 0 14,-3 0 1,1 0-8,-1 0 1,1 0 115,-1 0 0,-2 0-67,1 0 1,-4 1 150,1 1-79,-1-1-90,-1 2 0,-3-3 18,-1 0 1,-1 0-126,-1 0 1,1 0 108,-4 0 1,-1 0-182,0 0 0,-2 0 84,-1 0 0,0 0-127,0 0 1,0-3-18,-2 1 0,1 0 81,-1 2 1,2 0-49,0 0 1,0 0 38,0 0 0,0 0 93,0 0 0,3-1-75,-1-1 1,3 2 101,0-3 0,3 3-78,0 0 1,3 0 204,-2 0-57,3 0 107,-2 0-179,8 0 0,0 0 180,3 0 0,-1 0-96,0 3 0,1-3 132,1 2 0,0-1-35,0-1 1,-1 0 11,2 0 1,0 2-91,1 0 1,1 1-19,-1-3 1,1 2-9,1 0 0,0 0-12,-1-2 0,1 2-102,0 0 1,0 0 57,0-2 0,0 1-57,-1 1 0,1-1 42,0 1 1,-2-1 103,-1-1 0,-2 0-74,1 0 0,-2 0-25,-1 0 0,1 0-22,-1 0 0,-2 0-2,1 0 0,-3 0 15,2 0 1,-2 0 29,3 0 0,-3 0-51,2 0 24,-3 0 99,5 0-92,-5 0 1,2 2 109,-1 0 22,-1 0-12,2-2 1,-6 2-110,-1 0 1,-2 1 29,0-3 0,-3 0-95,-2 0 0,1 0 82,-1 0 1,0 0-184,-1 0 1,-1 0-17,0 0 0,0 0-9,0 0 0,1 0 3,-1 0 1,0 0 106,0 0 1,2-3 57,1 1 1,1 0-91,-2 2 1,4 0 185,-2 0 0,4 0-93,1 0 148,2 0 36,-1 0 1,11 0-108,0 0 1,4 0 63,-3 0 0,2 0-61,0 0 0,1 0 160,1 0 1,0 0-30,0 0 0,-1 0-56,1 0 1,-1 0-76,-1 0 1,1 0-85,-1 0 1,-1 0-38,0 0 0,-2 0 72,1 0 0,-1 2-42,0 0 0,-1 1 47,2-3 0,-2 0 0,-1 0 0,1 0-11,-1 0 1,1 0 22,-1 0-63,1 0 1,-1 0 0,0 0 1,-1 0-178,-1 0 205,-3 0 136,5 0-161,-5 0 93,2 0-82,-9 0 0,2 0-33,-5 0 1,0 0 0,0 0 0,-1 0-73,1 0 0,-2 0 107,3 0 1,-4 0-103,2 0 1,0 0 70,-1 0 0,1 2-44,-1 0 1,0 0 18,2-2 1,-1 0-57,1 0 1,1 0 32,1 0 1,3 0-132,0 0 265,-1 0 0,1 0-178,0 0 437,2 0-207,0-3 0,4 2 48,3-1 0,0-1-17,2 1 1,-1 0 20,1 2 0,0-2-36,1 0 0,-1 0 3,2 2 1,0 0 3,0 0 1,-1 0-36,-1 0 1,0 0-102,1 0 0,0 0 83,0 0 1,-1 0-108,0 0 0,-1 0 65,0 0 1,1 0-71,-1 0 0,1 0 20,-1 0 1,1 0-271,-1 0 180,3 0 0,-2 0 56,2 0 150,-2 0-151,-1 0 291,-2 0-189,-1 0 0,-4 0-15,-1 0 1,-2 0-16,-2 0 1,0 0 3,-1 0 1,1 0-109,-1 0 0,-1 0 66,-1 0 0,0 0-121,0 0 0,2 0 68,-1 0 1,-2-2-63,2-1 0,-1 1 85,3 2 0,0 0 62,-1 0 0,1 0-23,-1 0 1,1 0-99,-1-2 226,1 1-109,0-2-146,-1 3 108,4 0 103,0 0 0,4 0-81,1 0 1,-1 0 180,3 0 1,1 0-51,1 0 0,0 0 53,1 0 0,-1 0-82,1 0 0,-1 0-24,1 0 1,-1 0-62,0 0 1,1 0 78,-1 0 0,-2 1-164,1 1 116,-1-1-177,2 1 150,1-2 1,-3 0-3,0 0-5,-2 0 10,1 3 0,-3-2-32,3 1 40,-3-1-124,3-1 111,-9 0 0,2 0-9,-4 0 1,0 0-1,2 0 0,0 0-20,-1 0 1,1 0 21,-1 0 1,1 0-109,0 0 1,-1 0 63,1 0 1,-1 0-78,1 0 0,2-2 83,-1-1 1,3 1 28,-2 2-14,2 0 24,-3 0 139,4 0 0,-2 0-59,3-2 115,0 1-164,3-2 0,1 3 294,2 0-261,0 0 1,1 0 8,-1 0 1,1 0-16,-1 0 0,3 0-8,-1 0 0,1 0-35,-3 0 0,-2 0 41,1 0 0,-1 0-60,2 0 44,1 3 0,-1-2-86,1 1 48,-4-2 1,2 1-21,-3 1-42,1-1-180,-3 2 1,-3-3 156,-2 0 0,0 0 55,-2 0 0,1 0 6,-1 0 1,-1-2-37,-1-1 1,1 1-2,1 2 1,1 0-103,0-2 88,-1 1 0,1-2 117,-1 3 0,3-2-142,0 0 264,2 0-150,-3 2 190,4-3-120,-2 2 421,3-2-397,3 3-119,0 0 1,4 0 65,-1 0 0,1 2-156,-1 0 129,1 1 0,-1-1-69,0 0 53,1 0 0,-2-1 7,0 1 0,0-1-20,0 1 0,-2-2 14,2 0 0,-3 2-11,2 1 0,-2-1 17,2-2-22,-2 0 11,4 0 1,-5 0-4,3 0 2,-2 0-2,1 0 23,-1 0-18,-1 0 35,2 0-41,0 0 7,-3 0 1,6 0-4,-5 0 0,2 0-4,0 0 131,-3 0-115,3 0-37,0 0 36,-2 0 0,2 0-258,-1 0 182,-1 0 1,2-1-5,-3-1 204,0 1 240,0-2 0,-3 3-270,-1 0 0,-2 0-66,0 0 1,-1 0-29,1 0 1,0 0-120,-1 0 1,-1 0 16,-1 0 0,0 0 71,0 0 0,2 0-104,-1 0 1,0 1 101,2 1 1,0-1 1,-1 1-32,1-1 1,-1-1 99,1 0-41,2 0 29,-1 0 27,1 0-65,-2 0 0,1 0 37,1 0 1,2 0-33,-2 0 12,2 0 0,-3 0-233,1 3 54,0-3 105,-1 3 0,3-3 42,-2 0-14,3 0 83,-5 0 0,4 0-111,-2 0 327,3 3-59,-2-2 278,3 2-376,0-1 0,1-1-55,1 1 1,-1 1-95,3-1 1,-1 1 81,1-1 1,0 0-55,3 2 1,-1-2 51,0 2 0,2-1-105,0 1 0,-1 0 54,2 2 0,0-1-13,0-1 1,1 0-66,-1 3 1,-1-1 80,-1 1 0,-1-3 3,1 0 0,-1 0-13,0 0 15,-2 2 0,0-6-21,-2 3-33,-2 0 1,0-2-9,-4 1 1,-2-4 44,0 0 1,-3-2-106,-2 2 0,1-3 93,-1 1 0,1 0-131,-3 0 0,2 0 111,1-3 1,2 3-65,-1 0 0,1 0 41,0 0 0,3-1 120,-2 3 0,3-1 69,0 1 396,-2 1-266,5-2 0,-1 3 132,4 0-199,2 3 0,2-2-31,1 4 0,0-1-51,1 2 0,0 0 18,3-2 1,-2 2-89,1-2 0,0 1 3,1 0 1,1 0-108,-1 0 0,0-2-78,0 1 1,0-2 127,-2 3 0,1-4-181,-1 1 154,2-1 0,-4-1-71,2 0 1,-5-1 52,-2-1 39,-1-1 0,-4-4 2,-4 1 1,0-1 10,-4 1 0,1 0-124,-3-1 0,0 1 62,0-1 1,0 1-81,1-1 1,1 2 60,0 1 1,3-1 37,0 2 0,1-1-102,0 2 433,4 0-62,-3 2 42,5 0 1,1 3 0,4 0-72,2 4 0,1-1 21,2 0 1,-2 1-93,2-1 0,0 1-106,-1-1 1,4 0 67,-1-2 0,0 1-144,0-3 0,1 3-12,-2-3 1,0 0-18,-2-2 1,-1 0-26,0 0 1,-3 0-24,0 0-21,-2-3 0,1-1 66,-3-2 0,-3 0-18,-2-1 1,0 1 54,-2-1 0,1 1-13,0-1 1,-3 1-33,0 0 66,1-1 1,1 2 52,1 0 1,0 0-134,2 0 252,-2 2-124,3 1 436,-1 2-16,1 0 44,3 0-361,0 2-84,0 2 0,1 2 63,1 1 0,1-3-229,1 0 0,2-1 38,-2 1 1,0-3-6,0 1 1,0 1 97,3-1 1,-3 0 12,0-2-8,1 0 17,1 0-231,1 0 200,-1 0-116,-3-2 99,0-2-104,-3-2 0,0-1 98,-3 1 0,2 2-48,-3-1 0,2 3 97,-3-2 0,3 2 6,-2-3 1,3 3-118,-2-2 32,0 3 22,2-5 17,-2 5 552,3-2-510,0 9 0,1-5 403,1 4 1,0-2-193,2-1 1,-2 3 26,2-3 0,-2 1-77,3-1 1,-3-1 73,2 1 0,-2 1 108,2-1-148,-2 0-508,4-2 162,-6 3-1683,3-3 1362,-3 3 1,-3-3-685,-1 0 0,0 0 484,0-3 0,1 2-1324,-2-3 1,0 2 1995,3-3 0,-3 1 0,2-2 0</inkml:trace>
  <inkml:trace contextRef="#ctx0" brushRef="#br0" timeOffset="2853">706 58 5877,'0'-4'979,"0"2"1,0 1-764,0-1 139,0 1-248,0-2 220,0 0-265,0 3 139,0-3-169,0 0 159,0 2 13,0-2-21,-3 3-9,3 0-318,-3 0 198,3-2-52,0 1 111,-3-2 280,2 3-193,-1 0 286,-1 0 9,2 0 1244,-2 0-1848,9 0-44,-5 0 106,5 0 2,-6 0-5,0 0 34,0-3-130,0 2 222,0-1-65,0-1-51,0 2 1,-1-2 46,-1 3-17,1 0 0,-2 0-3,1 0 28,1 0-18,-2 0 14,0 0-4,3 0-4,-6 0 190,5 0 149,-2 0-180,0 0-165,3 0 462,-3 0-443,9 0 22,-5-3-2,8 3 14,-9-3 0,4 3-40,-2 0-9,-1 0 1,2-1-16,-1-1 42,-1 1-136,2-2-177,-3 3 271,-6 0 1,4 0-6,-4 0 0,3 0-30,-1 0-141,2 0 187,-4 0 0,5 0-1,-3 0 99,2 0 0,-1 0-127,1 0 75,1 0 1,-3 0-37,2 0 1,1 0 0,-2 0 21,1 0-16,1 0-30,-2 3 1,2-2-28,-1 1-200,2-1 214,-3-1-331,0 0 75,2 0-590,-2 0 293,1 0-433,1 0-1771,-2 0 1718,0 0 1069,2 0 0,-1 0 0,2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05.245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76 46 7599,'0'3'2260,"0"0"-2061,0-3-297,0-6 1,0 4 94,0-4 0,0 4 13,-2-1-62,1 0-9,-5 2 286,5-5-22,-4 6-6,4-6-86,-5 5 0,5-2 16,-3 3 385,2 0-211,-3 0 1,1 0 272,-2 0-298,2 0 1,-2 3 18,2-1-385,1 3 104,-3-5 1,6 6 84,-2-2 24,-2 2 0,3 1-269,-1-1 0,2-2 107,2 0 1,2 0-104,2 0 0,1-1 18,2-3 0,-1 0 106,3 0 1,-4 0 4,2 0 1,0 0 3,0 0 1,-1-1 11,-1-1 1,-1-1 12,1-1 1,-3-2-1,-1 2 78,0-1 0,-1-2-22,-2 1 0,0 1 41,0 1 1,0 1-67,-2-2 1,-2 0-265,-2 3 0,-1-2 127,1 2-456,-1 0 547,1 2 1,-1 0 64,1 0 0,0 0 306,-1 0-266,4 0 1,-2 0 91,3 2-75,-3-1 0,3 3 76,-2-2-69,2 1 1,0 4-62,2-1 0,0-1 0,0-1 1,0 0-67,2 3 0,2-3 76,2 0 1,1 0-80,-1 0 1,3 1 59,2-3 1,-1 0-53,1-2 0,-3 0-14,0 0 1,1 0-5,0 0 0,0 0-50,-3 0 1,0-1 81,1-1 0,-4 1 0,0-3-199,0 1 118,-2-2 1,1 2 34,-4-3 0,0 1-38,-2 1 0,0 3 45,-3-2 1,0 2 3,-1-1-4,1 1 0,-5-2 0,4 3 173,0 0-168,-2 0 1,3 0-10,-2 0 342,2 0-155,1 0 430,2 3-350,-2-2 1,4 5-113,-3-2 1,3 2-16,4 0 0,0-2-85,2 0 1,1 0-17,3 0 0,2 1 54,0-3 1,3 1 105,-3-1 0,2-1-102,1 1 0,-1-1 12,-1-1 1,1 0-9,-1 0 1,-2-2-118,0 0 0,-2-3 1,-1 1-62,1 1 1,-4-3 102,-1 2 0,-1 0-1251,-1 0 534,0 2 445,-3-3 0,0 4-2845,-4-1 3112,4 1 0,-6-2 0,2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1.45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418 668 7688,'0'-4'-595,"0"-1"0,0 3 1231,0-2 1,0 2-382,0-2 1,-2 1 160,0-1-174,-1 0 174,3-3-282,-2 1 0,1 2 248,-1-1 33,1 4-121,-2-2-295,2 3 0,-1 1-37,2 1 78,0 2 0,0 3-25,2 1 0,1-1 97,2 2 0,0 1 142,0 1 0,-2-1-126,1 0 1,1 0-117,1 1 1,0 0 84,1-2 0,-3 2-222,0-3 1,-1 1-73,1-3 0,-2-2-384,2-2 440,-2-1 0,1-2 7,-3-1 0,-1-3 53,-1-3 0,-2-2-83,-2-3 0,-1-2 185,1 0 0,-1-1-52,1 1 0,0 3 144,-1-1 1,1 0 22,-1 2 1,2 0 93,0 0 1,0 2 76,0 3 1,3 1 134,-1 1-93,0 3-101,2-2 128,-2 3 0,3 3-233,0 1 1,0 4-28,0 0 1,2 3-111,1-3 0,1 4-66,-2-1 1,3 0 62,-1 0 0,0 1-43,0-2 0,0 2 93,3-1 1,-3 1 73,0-2 0,0 0-95,0 1 0,1-3 33,-3 0 1,3-3-684,-3 0 466,0-4 0,-2 1 14,0-4 0,-1-4 80,-1-2 0,-2-4-112,-2-1 1,0-1 94,-1-3 1,1 2 4,-1-2 1,1 1 52,0-1 1,-1 1 150,1 3 1,1 0 253,1 1 0,1-1-172,-2 3 0,3 3 74,2 2 0,-3 3 130,1-2 87,0 2-172,2 0 1,0 7-238,0 1 1,2 2-121,0-2 1,1 1-81,-1-1 0,-1 1 69,1 2 1,1 0 66,-1 2 1,3 1 20,-1-1 1,0 0 58,0 0 0,0 1-70,0-2 0,2 1 12,-2 2 1,1-4-9,-1 4 0,2-4 20,-2 2 0,0-3-288,0 0 212,-2 0-684,0-5 488,-2 0 0,0-4 175,0-1 1,-2-4-46,-3-2 0,0-4 105,-2 2 1,1-2 3,-1-1 0,1 2-102,0 0 1,-1 1 113,1-3 1,1 2-32,1 1 1,1 1 147,-2-2 1,0 3 105,3 0 118,-3 1-187,5 0 279,-3 4-86,3 0-351,0 9 1,0-2 6,0 4 0,2 0-156,0 1 0,2 0 19,-2 2 0,3 1 88,0-1 0,-2-1-62,1 0 0,0-1 34,0 2 0,2-3-20,-2 3 1,1-3 29,0 3 0,0-3-68,0 0-38,0 2 1,0-3 102,-1-1-690,-3-2 485,2-4 0,-3-3 241,0-1 0,-3-4-87,-1-1 0,-1-1 163,1 1 1,-2-2-71,2 3 0,-1-2 47,0 2 1,0 1-54,0-2 1,2 2-14,-1 1 0,0-1-4,0 1 0,-1-1 23,3 1 49,-3 0 1,3 0-97,-2 2 591,3-2-376,-2 5 1,3-1 230,0 4-348,0 2 0,2 3 43,0 1 1,2 0-186,-2 3 0,3-2 65,0 1 0,-2-1-87,1 2 1,0-3 75,0 3 0,2-3-56,-2 0 1,1 1 8,0 0 1,0 0 43,0-3 0,-2 0 17,1 1 1,-1-2 5,1 0 0,-2 0 5,2 0-7,-2-2-457,0-1-49,-2-2 380,0-5 128,-2 0 1,-1-4 15,-1 3 1,-1-1-83,2 1 1,-2 0 31,1-1 1,1 1-14,-2-1 1,3 1 122,-2-1 0,2 1-83,-3 0 1,2 1 99,-1 1 0,0 2-99,2-2 1,1 2 321,-1-3 235,1 4-187,-2-2-272,3 3-17,-3 0 1,4 2-111,1 0 1,-2 3 225,3 0-158,0 0 1,-1 2 24,2-1 1,-2 0-125,2 1 0,-2-1-10,3-2 1,-4 2-238,1-2 167,2 2 1,-1 0 92,1 0 1,0-1 25,-2-1 1,-2-2-28,3 2 1,-2-2 25,1 3-28,-1-4 0,2 3-109,-3-2-8,0-1-207,0 1 1,-2-7 235,-1-1 1,-1-2 40,2 2 0,-2 1-14,2 1 0,-3 0 49,3-2 0,-2-1 113,2 1 0,-3 1-32,3 1 1,-1 2 146,1-2 1,2 2 512,-3-3-317,3 4 53,-3-2-237,2 3-95,-2 0-17,6 3 0,-1 0-182,2 4 70,-3-1 0,4 1 102,-3-1 0,3 1-141,-3-1 0,2-2 99,-2 0 1,1 0-51,-1 0 1,0 2 51,2-2-28,-3-1 21,5 3 0,-5-5-68,1 4 1,-1-4 36,2 1 7,-3-1-669,3-1 601,-6-3 0,2 0-51,-3-1 0,1-1 2,-1 3 230,3-3-163,-5 1 0,5-2 321,-4 2 0,4 1 79,-1 0-40,1 3-246,1-3 1,2 8-58,0 1 1,1 0-75,-1-2 1,-1-2 54,1 3 0,1-3 2,-1 2 0,1-2 11,-1 3 0,-1-3 0,1 2-1,2-3 12,-4 5 1,4-3-14,-2 1 1,-1 0 7,1-2 1,-2-1 25,0 4-26,3-4 0,-2 3-146,1-2 44,-1-2-12,-1 3 88,0 0-22,0-2 159,0 2-5,-3-6-80,2-1-137,-4-2 0,3-1-37,-2 1 1,2 0 98,-2 2 1,1-2-145,-1 2 1,2-1 26,-2 1 0,2-2 166,0 2 0,-1 0-87,1 0 1,0 2 429,2-2-79,-3 2-173,2-4 1,-1 5-40,2-3-12,-3 2 1,2-1-132,-1 1 0,0 1 79,0-1-135,2-2 0,-3 3 71,3-3 1,-2 1 13,-1-1 108,1 3 92,2-5 0,-2 5 247,0-4-141,0 4-139,2-5 0,-1 5 85,-1-4-109,1 4 92,-1-5-189,2 6 1,0-4-2,0 2-111,0 1-27,0-2 109,-3 1-19,2 1 50,-2-5-2,3 5 9,-3-4 0,3 3 38,-3-2-48,3 3-118,0-5 62,0 2 1,-1-1 43,-1 0-10,1 0 13,-2 1 1,3-2 185,-3-1 0,3 3-56,-2 0 0,1 2 58,1-3 1,-1 2 40,-1-2-49,1 0-150,-2 1 113,1-2-227,1-1 153,-2 1 1,1 0-85,0-1 0,0 3 57,2 0 0,-3 1 13,1-1 48,0 0 0,1 0 136,-1-1 1,2 3-103,-2-2-57,1 0 0,0-1-171,-1 1 139,1 0 0,-2-2-110,1 2 134,1-2 0,-3 3-228,2-1 245,1-2-17,-1 3 75,-1-4 1,2 3-13,-1 0-42,1 2 0,0-3 16,-1 3-123,2 0 135,-3 2-99,3-3 5,-3 2-177,2-1 362,-2 2-58,0 0 416,3 0-113,-3 0-77,3 2-279,0-1 0,0 3 7,0-2 0,1-1-155,1 4 1,-2-3 115,3 2 0,-2 0-122,1 3 1,0-1 9,2 1 1,-3-1 3,1 0 1,1 1 27,-1-1 0,3 1 0,-3-1 0,3 0 25,-1 1 0,0 0 3,0 2 1,-1-2 39,2 1 0,0-1-32,-3 0 1,2-1-101,-2 1 0,3-1 94,-3 0 1,0-1-399,-2-1 203,0-3-63,0 2 0,-1-8 325,-1-1 1,1-3-89,-4 1 1,3 1 118,-2-2 1,0 0-62,0 0 0,-2 1 55,2 1 0,1 0-55,-2-1 1,2 0-8,-2 0 1,0 1-42,0 0 1,2 1-35,-1 0-9,-1-1 1,0 1 56,0-1 0,0 3 253,3 0-205,-3-1 1,4 0 11,-3 0 1,2 2-36,0 1 0,1 1 123,-2-1 2,3 1 710,-3 1-719,3 3-42,0-2 1,2 2 87,0-1-224,0-1 0,-1 4 218,1-3-90,-1 3 0,2-2 93,-1 1-119,-1 2 0,3-3-84,-2 1 85,-1 2 0,4-2-244,-3 2 1,1-2-38,-1 1 92,-2-1 1,5 2 21,-2 1 0,-1-2 35,1 0 1,-2 0 58,3 0 1,-2 0-67,3 2 0,-3-1 211,2 1 1,-2-1-96,3 0 1,-3 1 79,2-1 1,-2 0-77,2-2-208,-2 2 0,1-3-33,-1 1 88,-1 2 152,2-6-160,-3 3 1,-1-7 179,-1 0 1,1-3-39,-4 2 1,3-3-1,-2 0 1,0-1-44,-3 0 0,3 2 21,0-2 1,0 0-10,0 1 1,-2-1 16,2 3 0,0-1-18,0 1 0,1-1 8,-2 1 0,0 0-19,3-1 0,-2 1-27,2-1 26,-3 1 0,3 0 43,-2 2 1,3 0-46,-1 2 39,-2 1-34,3-1 917,-2 2-865,3-3-92,0 2 91,0-2 202,0 0-201,0 3 300,0-3 1,1 7-380,1 0 1,0 3 31,2-2 1,-2 0 95,2 2 0,0-1-65,0 1 1,2-1-18,-2 1 1,0-1-198,0 0 0,0 3 78,3-1 1,-3 2-141,0-2 1,1 0 47,1 3 1,0-1 195,1 0 1,-3 3-100,0-3 1,0 0 121,0-2 0,1 1 72,-3 0 0,1-1-89,-1-4 0,-1 2-145,1-2 110,2-1 32,-4 3-42,3-6 275,0 6-192,-2-5 119,2 4-80,-3-4 44,0 2-334,0 0 195,0-2 10,0 1 0,0-7 135,0-1 1,-2-2-133,-1 2 1,-2-3 125,1 1 1,1-4-47,-2 2 0,1-2-20,-2 1 1,-1-1 162,1 2 1,-1-5-74,1 0 0,0 1-155,-1 3 0,1-1 99,-1 2 0,1-2 43,-1-1 0,2 2-60,0 0 0,0 3 69,1 0 1,-1-1-60,0 0 1,0 1 0,0 1 1,2 0 96,-2-2 1,1 2-83,-2-1 1,1 1 99,1 3 0,2-2 29,-2 2-15,2-2 1,-3 0-128,3 0 0,-1 1 75,1 1-227,2 0 1,-5-3 119,2 1 1,1 2-57,-1-1 1,2 2 65,-3-1-116,2-2 0,-1 4 39,1-2 1,1 2 67,-1-2 1,0 2-44,0 0 0,1 1-71,-1-1 1,1 0-139,-1-2 176,1 2 1,-3-3 8,2 3 1,2-1 17,-3 1 0,2 2 208,-1-2-259,1-2 292,-2 3-126,1-2 249,1 3-168,-2 0-136,3 3 1,1-1-274,1 2 188,-1-3 0,4 5-31,-3-2 1,0 0 48,1 0 1,-2 0 2,3 3 0,-2-1-75,3 1 0,-2-1 71,2 1 1,0-1-141,0 0 1,0 3 83,-1-1 0,2 2-57,-2-2 1,4 2 74,0 3 0,1-2-97,-3-1 0,1 0 30,-1 1 0,0 1-1,1-4 0,-3 1 118,0-3 1,-1 0-191,1 1 5,-3-4 116,2 0 1,-3-3 79,0-3 0,-1 0-70,-1-4 1,-1 1 131,-1 0 0,-2-3-75,2 1 0,-2-4 66,0 1 1,0 1-43,-1 0 0,1 1 6,-1-1 1,1 0 95,0-1 0,-1-1-110,1 4 0,0-3 93,2 3 0,-2-3-87,2 2 0,0 1 112,0 1 1,2 1-52,0 0 1,-1-1 273,1 1-410,0-1 200,-1 1-122,3 2 91,-3 2-601,3 2 133,3 2 335,-3-1-59,3 2 307,-3-3-186,0 3 144,0-2-96,0 1-14,0 1 70,0-2-691,0 2 523,0 0-10,0-3 335,0 3-257,0-8 1,0 2 6,0-3 1,-2 3-332,0-1 247,0 0 1,0-3-127,0 1 1,-1 1 42,1 1 1,1 2 71,-1-2 0,-1-1 28,1-1 0,-3 2 89,3 0 0,-1-1 111,1-1 1,2 2-62,-3-1 0,1 1 62,-1-2 1,1 1 66,-1 1-174,3 0 99,-3-3-256,0 1-80,2 0 219,-2-1-226,1 1 169,1-1 114,-2 1 0,2 2-111,-1-1 391,1 4-201,-1-5-67,2 5-133,-3-1-232,2-1 90,-2 2 0,3-4 119,-3 3 1,3-1-130,-2 1 0,1 1-58,1-4 548,-3 4-211,2-5 94,-2 5 1,3-2 118,0 1-231,0 1-163,0-2-4,0 9 0,0-4 12,0 4 1,1-3 156,1 2 1,-1-1-72,1 2 0,1 1 20,-1-1 1,2 0-31,-2 1 0,3-1 3,-3 1 1,2 1-29,-2 1 0,3 0 41,-3 0 0,2-2-253,-2 1 0,2 2 55,-1-2 0,1 1-78,-2 0 1,2-2 4,-2 2 1,1-4 87,-1-1 1,-1 0 209,1 3-119,2-4 1,-3 1-57,1-2 30,-2-1 0,0 1 142,0-4 1,0-2-103,-2-2 1,0-2 94,-2 0 0,0 0-34,0-3 0,-2 1 94,2 0 1,-1-2-6,1 1 1,-2 1-106,2-1 0,0 3 57,0-3 0,2 2-27,-3-1 0,3 2-54,-2-1 1,2 1 55,-2 0 1,2 1-116,-3-2 139,4 2 1,-3 1-1,2-1 0,1 3 232,-1 0-264,2 2 1,-1-3-17,-1 3 77,1 0-105,-2-1 123,3 2-260,-3-4 203,3 4 216,-3-2-95,3 3-315,0 6 0,0-4 299,0 4 0,0-3-128,0 2 0,0-3 174,3 2 1,-3 0-53,2 3 0,1-2 19,-1 1 0,3-1-82,-3 4 1,3 0-50,-1-1 1,0 3-58,0-2 1,0 1-190,0-1 1,1 2-726,-3-3 486,3 1-221,-4-3 386,1 1 1,-2-5 338,0-2 0,0-2-122,-2-5 1,-1 0 86,-2-2 0,0 0 6,1-1 0,-1-2 161,0 4 1,0-4-35,0 1 1,2 2-42,-2 1 0,3-2-55,-2 2 0,3-1-28,-2 3 0,1-1-40,-1 1 1,1 0 51,-1 2 120,3-2 35,-3 6 764,3-3-1018,3 9 1,-3-4 70,3 4 0,-2-3-81,1 1 113,-1-2 1,2 3 75,-3 0 1,2-2 90,0 1 1,1 1-44,-1 1 0,-1 1-94,1-1 1,1 1 20,2 2 0,-2-2-298,2 4 0,-3-1 111,2 1 0,-2 0-163,2-2 0,0 1 48,0-1 1,0 0-327,-2-3-607,-1 0 353,1-2 180,-2-1 0,0-4 230,0-1 1,-2-2-546,0-2 1,-3-1 407,1-2 0,-1 2-941,1-1 0,-2-2 181,2-1 1272,1 2 0,-3-3 0,3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8.80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116 1188 8284,'3'-4'1796,"0"1"-1071,0 0 80,-2 3-486,2-6 0,-3 4 91,0-2-19,0 3-282,0-5 83,0 2-278,0-2 91,-3 0 17,-1 2-40,1-2 18,-3 6 0,4-3 79,-2 3 1,2 0-74,-2 0 96,2 0 0,-1 0 87,1 3 0,1-2-49,-1 3 1,1 1 37,1 1 1,0 0 128,0 1-196,0-4 0,0 3-23,0-2 0,1 0 0,1 0 68,2-2 0,0 1-120,0-3 0,0 0 71,3 0 0,-1-4-117,1-2 0,-1-2-161,0-2 0,0-1 91,-2-2 1,1-2-4,-3-3 1,1 2 98,-3-1 1,0 2 1,0-2 1,-1 5-29,-1-1 0,0 2 2,-2 1 1,0 0 273,-3 4-206,1 2 0,0 1 135,-1 3-6,4 0-151,-3 3 1,5 3 216,-1 3-3,1 2-21,-2-4-170,3 5 1,-3-2 69,3 3-173,0 0 124,0 0 1,0-1-34,0-2 1,1 2-106,1-4 1,-1 1 99,3-3 0,-1 1-121,1-1 1,0-2-89,3-2 1,-1-4 35,0-3 1,1-3 58,-1-3 0,1-4 33,-1-2 0,0-4-80,-2-3 0,2 2 114,-2 1 1,0-1-6,0 0 1,-3 2 73,1 1 1,-1 5-94,-1-1 1,0 2 70,0 5 1,-3-1 3,-1 3 0,0 2 142,0 2 0,2 2 50,-2 2-2,-1-1-197,2 4 0,-2 0-154,3 3 163,-3-1 0,4 5 69,-1-4-199,-2 4 56,4-5 0,-3 3-23,3-2 77,-3 0 0,2 1 0,-1-3-156,1 1 87,1-1 1,1-2-55,1-2 1,0-2 114,2 0 1,0-3 5,3-4 1,-1-2 56,0-4 1,1 1-86,-1-1 1,1-2 91,-1 0 1,1-3-76,2 1 1,-2-2 0,1 0 1,0 0 0,-2 0-69,0 2 1,1-1 76,-1 3 0,1 0 134,-1 3-142,-2-1-3,1 3 1,-1-2 244,2 1-125,1 2 1,-2-1 82,0 1-30,0 2-126,-1-2 118,0 2-61,-2 4 93,-2-3 70,0 5-243,0-1 0,-2 4-127,-3 0 1,-1 3-127,-3-1 0,2 0 108,-1 0 0,1 0-15,0 3 1,-1-2 0,-1 1 33,1 0 0,1-1 8,1 4 1,-1-1-20,1 0 18,-1 0 22,4 4-42,-3-2 172,3 0-57,-1 2 0,-1-4-78,3 2-86,0-2 93,2-2-370,0 0 317,0-5 0,3-1 100,1-4 1,2-5-76,0-2 1,0-1 124,1-1 0,-1 0 92,1-2 0,-1 1-144,0-1 1,3 0 0,0 0 141,-2 1 0,1 0-67,-2 1 0,-1 0 182,1 1-33,-4-1 68,7 3-246,-8 0 1,4 4 39,-3 0 1,2-1 1,-2 1 0,0 2 68,-2-1-231,0 4 155,0-2 0,-2 3-80,-3 0 0,2 3 0,-2 1 8,0 2 1,0 0-11,-2 1 0,1 1-20,0 1 46,-1-1 0,3-1 12,0 2-152,-1-2 61,-1 5 1,2-5-79,-1 2 1,3-2 72,-2-1 1,2 1-5,-3-1 0,4 1-13,-1-1 175,1-2 45,1-2 41,0-2 1,3-2 0,1-3-136,-1 0 0,3-4-7,-2 1 0,2-3 42,0 2 0,1-1 247,-1 1-30,1-2-134,-1 4 1,0-5 0,1 3-109,-1-1 0,1 2 10,-1-1 0,-2 2-181,1 1 1,-3 0 64,2-1 0,-2 3 116,2 0-147,-2 2 144,1-1-163,-3 0 128,0 3 62,0-3-58,-3 6 0,-1 0-44,-2 4 0,-1-1 23,1 1 1,2-1-7,-1 0 0,1 1-71,-2 2 0,-1-2 0,1 2 77,0-2 1,1-1-77,1 1 0,2 1 38,-2 1 19,-1-1 0,1-1-16,0-1 85,2 1-69,-1-1 0,3-2-12,-2 1 1,1-1 110,-1 2-114,1-2 34,1 1-260,0-4 258,0 2 31,0-9 1,2 2 123,0-4 0,3 0-25,-3 2-56,3 0 0,-4-1-22,3 1-43,-2-1 36,4 1 1,-5 0-56,3-1 1,-2 1 58,3-1 0,-3 1-17,2-1 1,-2 1-3,2 0 1,-1 1-43,1 1 0,-2 0 0,2 0 22,-2-1 1,3 1 8,-3-2 0,1 1-26,-1 1 24,-1 3 0,2-5 14,-1 2-61,-1 1 50,2 0-201,-3 0 188,3-1-69,-3 1 51,3-3 0,-3 5 1,2-2 15,1 1-25,-1 1 26,-2-5-12,2 6 1,-1-4 29,1 2-25,-1 1 0,-1-2-31,0 1 26,0 1-32,0-2 0,2 2 4,0-1 21,0 1 1,-2-2 90,0 1-98,0 1 1215,0-2-1329,0 9 1,0-4 110,-2 4 1,1-3-106,-1 2 1,-2-2 65,0 1 1,0 2-155,0-2 0,2 2 24,-2 0 1,2-1 121,-3-1 0,2 0 0,-2 3 143,0-1 0,3 0-87,-2-2 0,2 2 101,-2-2 55,2-1-92,-1 3-56,3-6-24,-3 6 69,3-5-150,-3 2 317,3-3-35,3-3 1,0-1-63,1-2 1,2-1 61,-2 1 1,-1 0 0,2-1 123,0 1-55,0-1-85,-1 1 1,2-1-70,-2 1 1,0 0 43,0-1 0,-1 1-243,2-1 80,0 1-1,-1 0 157,-1 2-352,3-2 155,-2 3 0,0-4 3,0 1 1,-2 2 102,3-1-8,-1 1-25,2-2 1,-1 0-3,-1 2 0,-2-1-1,2 3 0,-2-3 25,3 0 0,-4 2-216,1-2 201,-1 4-6,2-5 0,-2 5-40,1-3 36,-2 2 113,3-3 1,-2 3-73,1-2 76,-1 0 1,1-1-98,0 1 0,0 2 213,-2-2-265,0 2 160,3-4-255,-2 3 1,4-4 48,-3 1-54,0 2-20,-2-1 155,3 1 24,-2 1 0,2-3-48,-3 2 0,0 0 0,2 0 186,0-1-31,0-1 7,1 0 1,-3-1-115,3 1 1,-2 2 1,1-1 1,-1 3-25,1-2 1,1 2-76,-1-2 99,3-1-10,-4 2 1,2-1 80,-3 2-91,2 1 1,0-4 0,2 3-6,-2 0 6,0-1 1,-1 2-16,1-4 38,-1 4-141,5-5 1,-6 5 116,3-3 0,-2 1-148,1-1 1,-1 2-6,1-2 127,2 2-20,-4-3 1,3 3 43,-3-2 0,1 3 105,1-2-136,-1 0 1,1 1-40,-2-2 158,0 3-93,3-5 0,-2 5 22,1-4 10,2 4-32,-4-5 1,4 5 182,-2-4-179,-1 4 1,2-4 62,0 3-46,-3-3-211,3 4 186,0-4 0,-2 2-164,4-2 1,-4 2-142,1 1 268,-1 1 0,1-3-122,0 2-70,0 2 13,1-6 2,-2 5 72,2-5 178,-3 6-101,3-3 201,-3 3 1104,3 0-1136,-6 3-95,3-3 34,-6 6-29,5-5-3,-4 5 1,4-5-128,-1 3 58,-2-2 1,3 3 67,-4-3-143,4 0 133,-2 1 0,1-2-7,0 4 0,-1-3-11,1 2 1,1-2 228,-1 2-254,-2-2 162,4 3-203,-6-1 101,5 2 0,-2 0-139,1-2-14,1 2 50,-2-5 78,3 5 1,0-5-18,0 3 0,-1-2-74,-1 0 138,2 1 0,-3-1-86,3 2 0,-1-3 5,-1 2 0,1-2-305,-1 1 206,1-1 114,1 5 1,0-6-18,-3 2-7,3-1 108,-3 2-156,3-2-25,0 2 517,0-1-269,0-1 1,-1 2 242,-1-3-105,1 0-1212,-2 0 950,1 3-28,1-2 51,-2 1 1,3-1-44,0 1 1,-1-1 87,-1 1 0,1 0 4,-1 0 1,2-1-63,0 3 8,0-2 5,-3 4 1,1-3-111,-2 3 0,3-1-33,-2-1 1,2 0 109,-1 3 0,1-3-140,-1 0 65,-2 1 0,3 1 30,-3 0 171,2 4-149,0-3 0,-1 2 115,1-3 1,-2 1-69,2-1 1,-1 1 59,1-1 0,1 3-66,-1-1 0,-1-1 10,1 0 0,0-4 0,1 5-45,-1 0 1,1 0 43,-4-2 1,4 1 89,-1-1-98,-2 0 0,3 3 229,-1 0-225,-1-1 0,2-1 1,-2-1 3,0 0 0,3 1 13,-2-1 1,-1 1-163,1-1 0,-3 1 54,3 2 1,-2-1 39,2 2 1,-3-1-56,0 2 0,0-3 1,0 3 13,1 0 1,0-1 39,-3 1 0,1-3 168,2 1-178,-1 0 5,1-2 3,-2 3-61,-1-1 77,4-2 0,-3 3-2,2-2 0,-2 0-72,0 3 1,1-2-81,1 1 0,0 1 76,-2 2 1,-1 0 94,1-1 0,0 2-36,2 1 1,-2-2 0,2 2 80,-2-1 0,2-2-124,2-1 35,-1 1 20,2-5 0,-4 4-159,3-2 105,-3 2 0,4-3 20,-4 0-176,4 2 108,-5-3 0,5 2 181,-4-2 0,3-1-151,-2 1 261,3-1-206,-5 1-17,5-4 1,-2-1 106,3-4-54,0-1 0,0-5 36,0 0-37,0 1-3,0-5 222,0 4 0,3-4-219,-2 2 225,2-2-98,0-4 1,-3 2-83,2-3 0,1 2 127,-1 0 0,3 0-119,-3 0 1,1 0-16,-1 2 1,-1 2 77,4 0 1,-4 4-19,1-2 1,-1 3 460,2 1-184,-3 3-128,3 2-84,-3 2 0,0 2-121,0 2 4,0 4 1,-1-3 98,-1 1 1,-1 2-273,-1 1 1,-1 1-271,0 1 0,0 0 221,-2 2 0,1-1-29,-1 1 1,3-2 61,0 0 1,-1 2-1,-1 0-122,0-1 0,-1-1 286,1-2 0,2 1-85,-1-1 1,3-2 173,-2 0-33,2-5-108,0 2 81,2-6-64,-3 3 0,2-6 123,-1-1 1,1-2-55,1 0 0,3-3 283,1-2 0,0-1-132,0-1 1,0 0 98,3 0 0,-1-2-83,-2 0 1,1 0 0,0 2-8,0-2 0,2 1-177,-1-1-72,1 2 152,-4 0 0,3 3-52,-2 2-78,-1 0-66,3 2 49,-5 0 0,1 1 134,-2 1-202,0 3 399,0-2-314,0 8 0,-2 0 27,0 3 1,-3 0 0,1 1-152,-2 1 0,0 3 88,-1-1 1,1 1-72,-1 0 1,3 0-285,0 0 236,0-1 1,-2 1-15,2 0 41,-2-3 70,2 2 0,0-3 158,0 2 0,2-2-44,0-2-99,-1-1-52,2-2 82,-2-1 0,3-4 0,0-2 155,0-3 1,1-1-29,1-4 1,1 0 240,1-2-154,2 1-74,-3-1 0,3-2 311,-2 0-183,2-3-11,-2 4-75,2-1 1,0 2-19,1 0 1,-3 0-92,0 0 1,1 3 60,1 2 0,-2 1-63,1 0-230,-4 1 165,5 2-166,-5 2 330,1 2-115,-2 2-160,0-1 152,0 5 1,-2-3-1,-1 4-80,0-1 0,-1 1 26,0-1 0,-1 1-116,3 2 1,-2-2 0,1 1 1,-1 2 89,2-2 0,-2 1 0,1-3 41,-1 1-9,3 2 0,-4-2 123,3 2-240,0-2 93,2-1 4,0-2 115,0-2-112,0-2 238,0-5 0,0 0-66,2-6 0,0 0 50,2-1 1,-2-1-45,3 3 0,-3-2 17,2 1 1,-2 0-137,2 0 1,-1-1 0,0 4 91,0 0 1,1-1-227,-2 0 216,3 1-40,-4 1 1,4 3-181,-3 0-31,3-1 43,-4 2 127,5 0 1,-5 1-4,3 0 1,-2-2 28,3 1 1,-4 1-58,1-1 87,2 3-49,-3-3 25,4 3 1,-4 0-54,2 0 26,-6 3 20,2-3 1,-2 4-22,3-2-1,-2-1 0,0 4 0,-2-3 0,2 2 1,-3-2 1,3 3-7,-2-3 0,3 3 1,-2-2-15,0 1 1,2 2 18,-4-2 0,3 2-143,-2 0 137,2 0 0,-3 1-8,3-1-211,-3 1 209,5-1 0,-5 0-11,2 1 1,1-1-8,-1 1 1,3-3-23,-2 0 0,-1 1 16,1 1 1,-1 0-62,1 1 1,1-3 26,-1 0 0,-1 1 1,1 1-44,0 0-22,-1 1 85,2-1 11,-2 1 0,3-3-26,0 0-1,-3-2 187,3 0-199,-3 1-20,3-2 183,0 2 1,-1-1-69,-1 0 0,1 1 164,-1-1-121,1-1 0,1 5-43,-2-2 1,1-1-8,-1 2 0,1-3-62,1 2 67,0-2 3,-3 3-134,2-4 117,-1 5-15,2-6 8,-3 6 0,2-5 79,-1 4-79,-2-4-34,4 5 1,-4-5 37,2 4 0,1-3-55,-1 2 1,-1-2-50,1 2 1,-1 0 3,1 0-3,1 2 79,-4-2 1,4 0-53,-1 0 213,-2 0-161,4 0 1,-4 1 169,2-3-167,1 3 0,-4-1 42,3 2 0,0-2-27,2 1 1,-2-3-78,0 2 1,-1-2 43,3 2 0,-2-1-97,0 1 0,0-2 133,2 2 0,-1-2-80,-1 0 158,1 1-114,-1-2 149,2 2-115,2-9 1,1 1 13,2-5 1,0 1 34,0-2 0,0 3 72,-1-3 1,2 1-67,-2-1 1,1-1 44,-1 2 0,2 0-58,-2-1 0,1 1-44,-1-1 0,2 0 42,-2 2 1,0-1 0,0 1 23,1 1 0,-2 1-108,-1 1 85,2-1-9,-4 1 1,4 0-70,-2 2 72,-1 1-2,2 0 141,-3 2 451,0-1-669,0 7 0,-1 0-75,-1 3 1,1 0 133,-1 1 0,-2-2 0,1 3-224,-1 0 0,-1-1 52,3-1 0,-2 0-158,2 0 144,-3 2-40,4-3 144,-5 2-41,6 1 27,-6-3 104,2 2 1,0-2-104,0 2 1,2-2 4,-3 1 1,3-1-371,-2-3 332,3-1 0,-3-3 81,2 0 64,1 0 1,-2-4-1,4-1 80,1-3 0,0-3 173,2 3-136,0-4-70,0 2 0,1-3 96,0 1-54,0-1 1,0 0 175,-1 0-169,0 0 0,0 1 1,1 1 15,0 0 0,-2 3-24,2-3 0,-2 1-25,1-1 0,0 2 38,-2 3 1,-1 0 13,4 2 0,-4-2-70,1 2 0,0-1 26,0 0 0,-1 2-69,1 1 61,-2 1-713,0-2 735,0 9 0,-2-4-6,0 4-133,0-1 0,0 2 118,0-1-185,-3 3 0,2 1 38,-1 0 0,0 0 25,2-4 0,1 1-28,-4 2 1,2-2 0,-2 1 10,0-1 1,3 1-152,-2 0 18,3-1 105,-5 3 25,5-4 5,-5-2-19,6 1 138,-6-1-147,5 2 21,-4 1 0,3-2 185,-2 0 25,3 0-138,-2-4 0,2 4 69,-1-3-59,1 0 12,-2-2-15,3-3-40,3 3-14,-2-3 91,2 3-34,-3-3 1,0 2-2,3-1 91,-3-1-100,6-1 1,-5-2-12,4 2-28,-4-2 4,5 3 0,-5-4 1,3 1 0,-1 2 27,1-1-20,0 1 0,0-2 3,1-1 150,-4 4 1,2 0-135,0 0 176,-2 2 22,1-2-112,1 1 195,-2 1-282,2-2 30,-3 3 0,-1 4 25,-1 1 1,1 2-112,-4-3 1,3 2-168,-2 0 105,0 3 38,-3-1 0,3 1-156,0-3 102,-1 1 1,0-1 46,0 0 0,0 2-105,0 0 0,0-1 43,-2 2 0,3-2 54,0-1 1,2 1-8,-3-1 1,3-2-1,-2 1 0,2-2 97,-3 2 0,4-2 150,-1-1-156,1-1 497,1 2-495,3-6 13,-2-1 1,4-2 37,-3 0 0,2-3 78,-2 0 1,3 0-113,-3 1 1,3 1 117,-1-2 0,1 0-97,-1 0 1,2 0 48,-2 0 0,0 2-63,0-1 0,0 1 1,3 0 37,-1 1 0,-2-1-143,1 1 1,-2-1 62,2 1-71,0 0 117,-1-1 128,-1 1-72,0-1 0,-1 3 156,0 0-177,1 2 81,-3 0-290,-3 7 38,-1 0-17,-2 4 87,2-3 30,-1 1 1,2-1-16,-2 0 28,0 1 1,3-1-1,-2 1-9,-1-1 0,0 1-8,1-1 1,-2 0-86,2 1 0,-2 1 91,0 1 0,-1 0-106,1 0 0,2-2 68,-1 1 1,1 0-1,-2 0-34,2 1 37,-2-1 4,3-1-45,-1-1 91,-1 0-39,4 1 1,-3-4 66,2 0 44,1 0 62,-1-2 6,2 2-136,2-9 0,0 2 1,1-5 19,0 2 0,2 1-17,-1-1 1,0 1 86,0-1 0,1 1-81,1 0 0,-2-1 333,1 1-148,-1-1 133,-1 1-184,3-1 1,-4 3 56,2 0 105,-3 2 95,2 0-113,-3-1-703,0 2 108,-3 4 1,0 3 193,-4 5 0,1 1-555,-1-1 1,-1 1 375,-1 1 1,1 0 0,1-1-810,1 1 0,0-3-756,-1-1 1,1-2 107,2-1-1230,1-2 1509,3-4 1460,0-4 0,3-5 0,1-1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09:39.151"/>
    </inkml:context>
    <inkml:brush xml:id="br0">
      <inkml:brushProperty name="width" value="0.05" units="cm"/>
      <inkml:brushProperty name="height" value="0.05" units="cm"/>
      <inkml:brushProperty name="color" value="#2D31FA"/>
    </inkml:brush>
  </inkml:definitions>
  <inkml:trace contextRef="#ctx0" brushRef="#br0">2631 2543 20322,'8'-6'926,"6"4"-146,-13-4-59,12-1 246,-5 6 1,1-8 611,-5 5-1059,5 2 0,-8-6 5,4 3 1,-5 2-217,-5-7-243,-3 6 164,-7-2-107,1-1 1,-1 6-90,0-4 61,-6-3 0,5 6 104,-4-3 0,-1 4-97,1 1-389,-6 0 240,10 0 1,-7 0 5,3 0 1,2 6-83,-6 4 147,6-4-106,-3 7 119,6-4 0,0 0 37,1 1 41,5 0-81,-4 5 0,12-5 57,-4-1-40,3 1 1,9 3 48,3-3 1,4-3-54,6-7 0,3 0 1,6 0 252,0 0-230,1-7-195,-1-1 174,1 0 1,-6-5-42,1 3 1,-1-3-21,6-2 0,-6 0 63,1 1 0,-7 4 26,1 0 1,-7 0-92,-3-4 0,-5 4 0,-1 2 55,-6 1 0,-7 1-75,-10 1 50,4 3-167,-12-5 79,5 7 0,-11 5 88,0 0 0,-1 7-203,6-3 1,0 0-90,-1 0 0,1 1 145,-1 5 0,3 0 2,2-1 212,-3 1-19,12 0-135,-5 6 1,6-3 252,0 6-121,7-6 1,2 5 344,6-3 1,0-4-179,0 4 1,11-4 19,4-1 1,9-2-237,1-3 0,4-4 91,6-6 0,-3 0 0,6-1-87,-2-4-146,5-3 152,-4-7 0,7-6-246,0-4 231,-6 4 1,3-7-125,-7 4 1,-5-3 41,-4 3 1,-9-2 584,-1 6-228,-7 1 1,-10 6 0,-4 1-96,-9 2 0,-6 7-127,-8-2-28,-7 4-476,-2 7 502,-6-4 0,5 11 40,0-3 1,6 3-136,-1 1 1,-1 6 48,6 0 0,-2 1-28,11-2 0,-4-2 1,6 4-207,5 0-79,-2-4 287,13 4 116,-4-7 1,6 1 176,0 0 1,5 0-280,0-1 0,11-4 0,-1 0 0,8-7 0,-4 2 0,11-3 0,-6-2 0,12-2 0,-7-3-28,2-5 1,2-3-184,1-1 74,4-8 1,1 4 59,0-6 1,-6 1-47,1-2 1,-4-1 166,-6 7 1,-3-6-34,-6 6 1,-7 4 0,-4 5 208,-8-1 1,-10 4 151,-11 2-372,-3 4 0,-6 2 0,0 4 0,-7-2 0,2 7 0,1-5 0,-1 5 0,6-2 0,-1 2 0,-2 3 0,2-3 0,4 3 0,8 0-153,0-3 14,3 3 63,4-5 95,0 7 0,5-1 69,1 1 1,5 0-176,0-1 0,4 1 250,4 0 1,0-5-164,5-1 0,8-5 0,7 1 0,-1-4 0,2-1 0,-1 0 0,7-1 0,4-4 0,-4 3 0,4-11 0,-3 5 0,2-7 0,-10 0 0,11 1 0,-11-1 0,2 0 0,-1 1 0,-4-1 0,-13 0 0,-5 2 0,-11 3 0,-6 5 0,-17 4 0,6 1 0,-17 0 0,4 0 0,-6 0 0,5 1 0,-1 4 0,1 2 0,-5 3 0,0 3 0,0-3 0,5-2 0,0 2 0,4-2 0,-1 3 0,5-1 0,0-5 0,12 5 0,-1-7 0,5 10 0,1-11 0,6 6 0,3-3 0,3-2 0,2 7 0,7-7 0,2 2 0,6 1 0,5-1 0,3 2 0,6-2 0,2-4 0,2 4 0,1-3 0,2-2 0,-2 0 0,-3 0 0,3 0 0,4 0 0,-7-7 0,3-2 0,-3 2 0,-6-6 0,-2 3 0,-2-3 0,-3-2 0,-8 1 0,-4 4 0,-6 0 0,0 5 0,0-5 0,-8 7 0,-7-2 0,-7 4 0,-6 1 0,-8 0 0,5 0 0,-12 0 0,4 0 0,-5 5 0,-5-1 0,3 6 0,-3-5 0,5 2 0,5-2 0,-2-4 0,7 4 0,0-2 0,4 2 0,7-3 0,4 3 0,2-4 0,9 6 0,-5-5 0,12 4 0,-4-1 0,10 0 0,-4 0 0,12 1 0,2-4 0,9 3 0,4-3 0,2-2 0,1 4 0,3 1 0,8 0 0,7-5 0,0 0 0,-5 0 0,1-5 0,-1 0 0,0-4 0,-2 2 0,-3-1 0,-8 3 0,-6-5 0,-7 7 0,-3-10 0,-9 11 0,-12-4 0,-4 6 0,-10 0 0,-4 0 0,-6 0 0,-4 0 0,-5 1 0,-9 3 0,-1 1 0,-6-1 0,9 3 0,-9-4 0,6 7 0,0-7 0,5 5 0,0-3 0,6-3 0,4 3 0,9-3-40,6-2-213,2 6 399,9-4 1,5 6-147,13-3 0,-1-4 0,11 4 0,4-1 0,6 0 0,-1-2 0,14 5 0,-4-7 0,5 0 0,5 0 0,-2 0 0,7 0 0,-1 0 0,0 0 0,-2-2 0,-7-3 0,-6 3 0,-4-2 0,-5-3 0,-6 0 0,-8-1 0,0 5 0,-14-3 0,-1 6 0,-14 0 0,-3 0 0,-10 0 0,2 0 0,-9 0 0,-5 0 0,-6 0 0,-4 0 0,2 4 0,-7 3 0,-1 1 0,2-5 0,0 2 0,12-3 0,-7 3 0,14 0 0,1 0-192,9-5 184,3 0 1,11 0 110,0 0 1,8 0-104,2 0 0,13 0 0,4 0 0,2 0 0,4 0 0,3 0 0,7 0 0,0 0 0,6 0 0,7 0 0,-1 0 0,4 0 0,4 0 0,-8 0 0,11 0 0,-7 0 0,-5 0 0,-5 0 0,-8-2 0,-1-3 0,-1 3 0,-14-6 0,-1 3 0,-7 4 0,-12-4 0,-3 3 0,-7 2 0,0 0 0,-6 0 0,-3 0 0,-9 0 0,-1 0 0,-5 0 0,4 0 0,-6 2 0,2 1 0,-3 2 0,-2 0 0,6-5 0,4 0 0,0 2 0,4 2 0,-1-2 0,12 3 0,-1-3 0,12-2 0,1 0 0,27 0 0,-2 1 0,16 3 0,-3 0 0,3 1 0,1-5 0,6 7 0,-9-6 0,7 4 0,1-3 0,4-2 0,-7 0 0,-2 0 0,-4 0 0,-2 0 0,-1 0 0,-4 0 0,-3 0 0,-6 0 0,-7-2 0,-3-3 0,-3 4 0,-9-6 0,-1 7 0,-7 0 0,-4 0 0,-2 0 0,-2 0 0,-2 0 0,-4 0 0,-1 0 0,1 0 0,0 0 0,-1 0 0,1 0 0,-1 0 0,1 0 0,0 0 0,-1 0 0,6 0 0,-1 0 0,7 0 0,-1 0 0,2 0 0,3 0 0,-1 0 0,7 2 0,3 3 0,10-4 0,5 4 0,3-3 0,8-2 0,3 0 0,11 0 0,-3 0 0,8 0 0,-6 0 0,5 0 0,-5-2 0,6-3 0,-13 4 0,3-4 0,-6 3 0,1 2 0,-4 0 0,-6 0 0,-1 0 0,-5 0 0,-9 0 0,-9 0 0,-7 0 0,-4 0 0,-2 0 0,-8 0 0,-1 0 0,-3 0 0,1 0 0,-6 0 0,1 0 0,-2 0 0,0 0 0,3 5-201,-2 0 85,3 0-255,6-5 136,1 0 1,0 0 167,-1 0 0,7 0-93,4 0 0,7 0 197,2 0 0,6 0 981,-6 0-1129,6 0 1,0-2 169,8-3 14,5 4 0,2-6 434,4 7-498,-4 0 0,12 0 1,-3-1-10,4-4 0,4 3 0,1-3 0,1 2 0,-1-2 0,1 3 0,-1-2 0,0 2 0,-1 2 0,-3 0 0,-4 0 0,-7 0 0,1 0 0,-7 0 0,-1 0 0,-9 0 0,-3 0 0,-4 0 0,-11 0 0,2 0 0,-6 0 0,-3 0 0,-7 0 0,3 0 0,-3 0 0,3 0 0,0 5 0,-4 0 0,11 0 0,-10-5 0,11 0 0,-2 0 0,1 0 0,6 0-291,-2 0 1,4 0 17,1 0 1,5-5 190,1 0 1,-1 0 124,-5 5 0,5 0-65,0 0 0,6 0 219,-6 0-21,6 0 53,-2 0-151,-1 0 73,6 0-112,-6 0 93,7 0 1,2 0-77,3 0 0,-2 0-56,7 0 0,-5 0 0,5 0 0,-6 0 0,6 0 0,-5 0 0,5 0 0,0 0 0,0 0 0,-1 0 0,-4 0 0,5 0 0,0 0 0,5 0 0,-1 0 0,1 0 0,0 0 0,-1 0 0,1 0 0,0 0 0,-1 0 0,1 0 0,1 0 0,4 0 0,-4 0 0,6 5 0,-8 0 0,1 0 0,0-5 0,-1 0 0,1 0 0,-7 0 0,-1 0 0,-9 5 0,-3-1 0,-5 0 0,-4-3 0,-6-1 0,-3 7 0,0-6 0,-4 6 0,5-7 0,-2 0 0,-4 2-31,4 3 0,1-4-298,-2 4 0,7-3 28,-1-2 0,-2 0 0,1 0 64,2 0 1,-3 0 8,1 0 0,1 0 54,4 0 181,0 0 210,7 0 1,-3-2-203,6-3 129,-7 4 138,11-6 0,-6 5 155,7-3 0,2 4-208,3-4 0,-2 3 0,7 1-229,1-4 0,2 3 0,2-3 0,0 4 0,-1 1 0,1 0 0,0 0 0,1-5 0,2 0 0,2 2 0,-1 1 0,-4 2 0,0 0 0,-1 0 0,1 0 0,0 0 0,-6 0 0,1 0 0,0 0 0,5 0 0,-1 0 0,1 0 0,-5 0 0,0 0 0,0 0 0,4 5 0,1 0 0,-5 0 0,0-5 0,-1 0 0,6 0 0,0 0 0,-1 0 0,1 0 0,-7 0 0,5 0 0,-3 0 0,3 0 0,2 0 0,0 0 0,-1 0 0,-4 0 0,0 0 0,1 0 0,-4 0 0,6 0 0,-5 0 0,2 0 0,0 0 0,-1 0 0,0 0 0,-3 0 0,-6 0 0,0 0 0,-6 0 0,-4 0 0,-3 0 0,-4 1 0,-2 4 0,-4-3 0,-6 3 0,-1-4 0,1-1 0,-1 0 0,1 0 0,5 5 0,-1 0 0,2 0 0,-3-5 0,2 0 0,1 0-30,-2 0 0,4 0-342,6 0 42,-6 0 144,11 0 82,-16 0 0,21 0-207,-10 0 370,4 0 1,1 0-200,0 0 655,7 0 458,-3 0-973,6 0 0,6 0 0,-4 0 0,9-2 0,-6-3 0,0 4 0,2-6 0,2 7 0,4 0 0,2 0 0,0 0 0,0 0 0,-1 0 0,-2 0 0,2 0 0,-7 0 0,8 0 0,-2 0 0,0 0 0,1 0 0,1 0 0,0 0 0,0 0 0,-1 0 0,1 0 0,0 0 0,-1 0 0,1 0 0,0 0 0,-1 0 0,1 0 0,0 0 0,0 0 0,-1 0 0,6 0 0,-1 0 0,-6 0 0,5 0 0,-3 0 0,3 0 0,-3 0 0,-1 0 0,1 0 0,0 0 0,-5-5 0,-1 1 0,1-1 0,5 5 0,-7 0 0,5 0 0,-5 0 0,5-2 0,-3-3 0,3 3 0,-3-2 0,3 2 0,-5 2 0,5 0 0,-11 0 0,11 0 0,-10 0 0,7 0 0,-7 0 0,6 0 0,-4 0 0,-4 0 0,6 0 0,-7 0 0,0 0 0,0 6 0,0-4 0,0 5 0,-2-7 0,-3 0 0,-5 0 0,-3 5 0,-1-1 0,-8 1 0,-1-5 0,1 0 0,-6 0 0,3 0 0,-2 2 0,-3 3 0,1-4 0,-1 4 0,6-3 0,-1-2 0,7 0 0,-1 0 0,3 0 0,1 0-78,7 0 156,1-7-78,7 6 0,13-12 0,7 3 0,6 2 0,3-2 0,7 0 0,3-4 0,4-1 0,-1 0 0,-2 0 0,2 1 0,-4-1 0,6 0 0,0-6 0,0-2 0,0-6 0,0-1 0,0 4 0,0-3 0,-6 4 0,-4-4 0,-8 0 0,-3 6 0,-2 0 0,-3 2 0,-8 6 0,-3 0 0,-7 1 0,0-1 0,0 0 0,0 0 0,0 1 0,-2-1 0,-3 0 0,2 6 0,-7-1 0,0 6 0,-4-2 0,4 6 0,0 0 0,0 0 0,-5 0 0,6 2 0,-1 2 0,2 0 0,-4 6 0,2 1 0,7 2 0,-8 7 0,6-1 0,-7 1 0,11-5 0,-6 4 0,7 1 0,0-1 0,0-4 0,2 0 0,3-2 0,5-3 0,3 3 0,8-12 0,3 4 0,4-5 0,2-5 0,4-3 0,0-7 0,0-6 0,-4-3 0,-2-9 0,-4-1 0,-4 1 0,-6 2 0,-4 2 0,-3-1 0,-7 1 0,0 1 0,0 2 0,0 1 0,-7 3 0,-3-3 0,-3-1 0,-1 6 0,-1 6 0,0 6 0,1 1 0,-1 2 0,0 5 0,0 0 0,1 7 0,-1 1 0,0 8 0,1 4 0,-1-2 0,0 6 0,1 1 0,0 4 0,5 0 0,-4-2 0,3 2 0,-3-9 0,3 14 0,0-10 0,7-2 0,-2-3 0,5 1 0,5-5 0,5 1 0,9-11 0,-1 0 0,8-7 0,5-3 0,-1-3 0,6-13 0,-7-4 0,1-3 0,-3-1 0,-1 0 0,-1-1 0,-7 1 0,2-1 0,-9-1 0,-1-3 0,-7 5 0,2-1 0,-3 1 0,-9 6 0,5 0 0,-11-3 0,4 8 0,-5 5 0,5 0 0,-1 8 0,0 0 0,-5 5 0,1 0 0,4 2 0,0 3 0,-1 5 0,-1 4 0,2 6 0,-3-4 0,5 12 0,-7-5 0,6 6 0,-1 1 0,0-1 0,-5 0 0,6-1 0,-1-3 0,5 2 0,-5-4 0,-1 0 0,4-2 0,2-6 0,4 0 0,1-7 0,6-2 0,4-6 0,5-6 0,4-4 0,4-9 0,6-6 0,-4-3 0,-2 0 0,-2 4 0,-1-4 0,-6 5 0,1-6 0,-2 6 0,-3 4 0,1 2 0,-6 2 0,0 1 0,-6 1 0,-4 3 0,-4 3 0,-5 14 0,-1 1 0,-5 8 0,1 4 0,-2 3 0,1 6 0,-1 1 0,-4-1 0,-1 0 0,5 2 0,-2 4 0,-1-4 0,1 11 0,-5-17 0,12 9 0,1-11 0,2 0 0,11-2 0,4-19 0,13-7 0,7-10 0,11-8 0,1-6 0,7-4 0,-5-3-232,3-3 0,-3-3 76,-6-3 1,2-2 71,-2 3 0,-3-2 0,-9 12-284,2 1 622,-7 2-186,0 2-57,-11 6 1,4 2 323,-6 6 1,0 0-147,0 1 1,0 4-190,0 0 0,0 7 0,0-4 0,0 7 0,0 0 0,-6 0 0,-4 0 0,-3 7 0,-2 3 0,1 4 0,-1 4 0,0 2 0,0 1 0,1-1 0,-1-4 0,0 12 0,1-4 0,4-1 0,0 2 0,0-1 0,-4 6 0,4-1 0,0-1 0,-1-4 0,4 4 0,0-12 0,7 6 0,0-14 0,2-2 0,3-6 0,3-3 0,7-7 0,0 0 0,6-17 0,-3-1 0,6-6 0,-1-2 0,2 1 0,2 4 0,-10-5 0,6 5 0,-4-3 0,-2 3-31,4-5 0,-2 8-8,1 4 0,0-2 109,-6 6 0,-4-1-70,0 1-12,0 10 0,-2-9-34,-3 9 87,3-3-27,-7-2 1,6 6-15,-7-1 0,-7 6 0,-2 0 0,2 2 0,-6 2 0,3 0 0,-3 6 0,-1 3 0,-1 5 0,0 1 0,0 0 0,1-1 0,-1 1 0,0 0 0,1-1 0,-1 6 0,0 0 0,5-1 0,1-4 0,-1 0 0,2-1 0,3-5 0,10-5 0,3-15 0,13-5 0,4-14 0,4-1 0,5-3 0,-3 1 0,4-6 0,-4 5 0,-2-5 0,0-2 0,1 5 0,-1-7 0,1 12 0,-8-9 0,-2 5 0,-4-4 0,-1 5 0,0-2 0,0 1 0,-6 4 0,1-3 0,-7 3 0,10 2 0,-9-1 0,6 1 0,-7 4 0,2 1 0,-4 6 0,-1-2 0,0 4 0,0 1 0,0 7 0,0 2 0,0 6 0,0 0 0,0-7 0,0-1 0,0-7 0,0 1 0,2 4 0,3 0 0,-4 0 0,6 2 0,0 1 0,-6 1 0,6 4 0,-7-4 0,1 6 0,4 0 0,-3 0 0,4 6 0,-6 2 0,0 7 0,-4 0 0,-1 0 0,-2 6 0,2 3 0,-1 4 0,-4 1 0,-3 1 0,3-1 0,2 1 0,0-1 0,1 0 0,-4-6 0,9-1 0,-4-8 0,6 1 0,1-7 0,4-3 0,5-16 0,9-9 0,-2-11 0,2-3 0,3-7 0,-3 2 0,-1-4 0,-1-1 0,-3 2 0,1 2 0,-7 4 0,-1 7 0,-7 6 0,0 4 0,0 1 0,0-2 0,0 9 0,0-4 0,-2 10 0,-3 0 0,-3 3 0,-2 2 0,0 0 0,5 2 0,-4 3 0,4-2 0,-5 7 0,5 0 0,-5 5 0,7-1 0,-4 1 0,1 0 0,4-1 0,-11 1 0,12 6 0,-6-4 0,7 2 0,-5 2 0,0-1 0,0 0 0,5-6 0,0 1 0,2-2 0,3-1 0,5-3 0,3-5 0,1-4 0,1-9 0,0-5 0,0-1 0,4-5 0,1 1 0,-2-7 0,-9 1 0,5 4 0,-6 0 0,0 0 0,-2 4 0,-6-2 0,0 2 0,0 3 0,-1 0 0,-4 5 0,2-3 0,-7 7 0,-2 2 0,6 1 0,-7 2 0,5 0 0,-2 0 0,0 0 0,5 7 0,-5 3 0,7-2 0,-2 2 0,2 0 0,0 4 0,-2 1 0,0 5 0,5-1 0,0 1 0,0-1 0,0 1 0,0 1 0,0-1 0,1-4 0,4 4 0,-1-9 0,5-1 0,1-7 0,5 2 0,0-3 0,-1-2 0,1-7 0,0-3 0,4-9 0,1-6 0,-5 2 0,-6-1 0,-5-1 0,1-4 0,1 5 0,-1-1 0,0 7 0,-12-3 0,4 6 0,-7 0 0,2 1 0,-2-1 0,-3 7 0,3 3 0,-3 3 0,-1 2 0,-1 0 0,0 0 0,7 2 0,3 3 0,2 3 0,-2 7 0,3-5 0,-2-1 0,2 6 0,2 5 0,0-1 0,0-4 0,6 0 0,-4 6 0,6-5 0,-3 4 0,2-4 0,2-1 0,5-7 0,-5-3 0,4 1 0,2-1 0,0-1 0,-1-9 0,1-3 0,0-14 0,0 6 0,-1-4 0,-1-1 0,-3 2 0,-3-6 0,-7 5 0,0-1 0,0 3 0,0-1 0,0-1 0,-7 5 0,-3 1 0,-3 4 0,-1 0 0,-1 7 0,0-2 0,0 3 0,1 2 0,-1 0 0,0 0 0,7 2 0,3 3 0,-1-2 0,1 7 0,0 0 0,5 4 0,0 1 0,0 0 0,0-1 0,0 1 0,0 0 0,0 0 0,7-1 0,-4-4 0,7 0 0,1 1 0,-3-4 0,2-2 0,0 1 0,4-1 0,-4 0 0,0-5 0,0 0 0,5-6 0,-7-3 0,5-5 0,-12-1 0,4 0 0,-3 1 0,-2-1 0,0 0 0,0 0 0,0 1 0,0-1 0,-2 2 0,-3 3 0,2-1 0,-7 6 0,5-5 0,-4 5 0,4 0 0,-5 5 0,5 0 0,-5 0 0,7 0 0,-4 0 0,1 0 0,4 7 0,-4 1 0,6 7 0,1-1 0,3 1 0,1 0 0,-1-1 0,1 1 0,0 0 0,0-5 0,-5-1 0,2-4 0,3 5 0,-4-5 0,4 5 0,-3-7 0,0 4 0,2-7 0,-2 0 0,5-2 0,-7-3 0,0-3 0,0-7 0,0 1 0,-2-1 0,-3 0 0,3 7 0,-11-5 0,12 5 0,-12-7 0,9 5 0,-5 0 0,-1 6 0,-5-6 0,5 7 0,0-2 0,7 3 0,-10 2 0,12 7 0,-6 1 0,7 6 0,0 1 0,0 1 0,0 4 0,0-4 0,7 6 0,-6-1 0,11-5 0,-8 4 0,3-4 0,-2-1 0,1-5 0,4-1 0,3-5 0,-3 1 0,2-10 0,-3-5 0,-2-3 0,-7-7 0,0 1 0,0-6 0,0 5 0,-2-6 0,-3 3 0,-4 1 0,-5-6 0,0 12 0,-1-6 0,-1 8 0,-4-1 0,4 0 0,-4 0 0,4 6 0,1-1 0,5 7 0,1-2 0,-1 3 0,2 2 0,-5 0 0,11 0 0,-5 7 0,7 2 0,5 4 0,2 2 0,1 0 0,-5 6 0,9-3 0,-7 7 0,6-6 0,-1 6 0,-2-2 0,2 1 0,-5-3 0,4-6 0,3 0 0,-6-1 0,8-5 0,-13-3 0,6-14 0,-7-7 0,0-6 0,0-8 0,-7-1 0,-3 1 0,-3-1 0,-1 1 0,-1 0 0,0-1 0,1 7 0,-1-4 0,0 4 0,0 0 0,-4 3 0,-1 10 0,1-3 0,-1 8 0,0 1 0,1-1 0,9 19 0,0 1 0,7 1 0,-2 9 0,3-6 0,2 6 0,0-2 0,0 1 0,2 4 0,3-3 0,5 2 0,3 1 0,2-3 0,-1 2 0,6-10 0,-1 2 0,8-9 0,-3-5 0,-1-3 0,1-2 0,-1-7 0,2-4 0,-6-7 0,-2-5 0,-3-7 0,-5 1 0,-3 0 0,-6-1 0,-2 6 0,-2-1 0,-10 1 0,-5-6 0,-7 1 0,1 0 0,2 1 0,-1 3 0,-2 6 0,3-3 0,-2 3 0,1-1 0,1 12 0,3 3 0,-1 4 0,2 1 0,-1 1 0,5 4 0,7 3 0,3 7 0,-1 0 0,1 1 0,2 4 0,1-2 0,2 6 0,6 1 0,3-1 0,5 1 0,3-3 0,2 3 0,-1 3 0,7-4 0,-6-3 0,6-1 0,-7-5 0,1-5 0,3-4 0,-3-6 0,1-6 0,-12-3 0,-3-5 0,-3-8 0,-2-2 0,0-5 0,0-6 0,-12 4 0,-3-3 0,-1 3 0,0-3 0,1-1 0,-6 1 0,4 9 0,-2 1 0,3 6 0,1-2 0,0 6 0,0 4 0,1 3 0,-1 7 0,2 7 0,3 3 0,-1 3 0,6 1 0,0 8 0,5-4 0,0 6 0,2 1 0,2 4 0,5-4 0,5-1 0,1-1 0,0 1 0,4-1 0,3-6 0,0-3 0,1 3 0,2-12 0,3-1 0,-7-5 0,3-4 0,-2-10 0,-8-9 0,-6-4 0,-3-1 0,-3-2 0,-2 0 0,0 1 0,-13-9 0,1 16 0,-12-6 0,-1-1 0,-4 7 0,0 1-1099,-1 2 0,2 4 1099,4 1 0,-10 0 0,3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33.0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180 655 8529,'0'-4'2921,"0"2"-716,0 2-2020,0 5-109,0-3 1,0 4-324,0-4-182,0-1 194,0 5 149,0-3 0,1 3 17,1-2 32,-1 2 0,2-3 26,-3 4 1,0-3-21,2 0 8,-1 1 10,2 1 7,-3 0 0,0-1-190,0-1 186,0 0 0,0 0 0,1 1 201,1-3-203,-1 0-11,1 1 173,-2-2 312,0 2 0,0-8-438,0-2 0,-2-1-1,0 2 0,-2-3-12,2 1 0,-3-3-149,3 3 1,-2-4 120,2 1-295,-3 2 183,4-3 1,-4 3 11,0-2 1,2 0 103,-2 2 0,3 0-12,-2 0 0,2 2 49,-2-1 0,1 1 139,-1 3 0,2-2-16,-2 2-12,2 1-125,-3-3 0,3 5 69,-2-3-7,3 2-4,-2-1 1,2 3 191,-1-2-221,1 1 392,-2-2 870,3 3-676,3 3-398,-2-2 1,2 4-36,0-3 0,-3 1-223,2-1 1,-1-1 54,-1 3 0,2-1-106,0 1 148,0 0 0,1 3-219,-1-1 1,2 0 77,-2 1 0,2 0-108,-1 1 1,1 0 81,-2 0 1,3 1 26,-1 0 1,0 0-27,0 0 1,-2-2 61,3 1 0,-3-1-382,2-3 109,-3 2 185,2-5 1,-3 1 33,0-4 1,-2-5 46,0-4 0,-3-1-55,1 0 1,-1-2-72,0-1 0,0 1 57,0-3 0,0 2 13,-2 0 0,3 2 115,0 0 0,-1 2-86,-1 1 1,2 2 271,0-1 0,2 2 8,0 1 385,-2-1-414,4 1 0,-4 2 409,2 2-177,1-1-236,-2 2-146,3-2 114,-2 3-62,1 0 0,-2 1 61,3 1 249,0-1-161,0 4-15,3-1 1,0 2-119,1 1 1,1-1 21,-3 1 0,2-1-128,-1 0 0,2 2 81,-1 0 0,-1 0-115,2 3 0,-2-3 70,1 3 1,2-3-128,-2 3 1,0-3-63,0 0-585,-2 0 464,1-5 1,-3-1 148,0-4 0,0-2 155,0-5 1,-3-1-113,-2-2 0,0-1-43,-2 0 0,1-1 29,-1-1 0,1 2 108,0-2 0,1 3-63,1 2 1,0 0 154,-3-1 1,2 0 456,0 2-401,0 1 1,2 1 74,-1 1 0,-1 2-49,2-1 0,1 4 231,0-1-88,1 1 1565,-2 1-1551,3 3-274,0 0 1,1 3 62,1-2 0,-1 2-167,3-2 0,-1 2 78,1 0 1,0 2-55,3 0 0,-3-1 76,0 2-252,0 1 133,3-3 1,-1 4-206,1-2 164,-1-1 44,0-1 0,-1-1-799,-1-2 264,-3-1 341,5-3 1,-5-3-63,1-1 1,-1-5 37,-1-2 145,-3-1 1,0-1 29,-1 1 27,-2-1 0,2 0-125,-2 0 1,0 3 393,2 1 1,-2 2-142,2 1 0,-1 2 1009,1-1 106,-2 4-551,3-2-294,-4 3 1,1 3-70,2 1 1,1 2 8,3 0 0,0 1-48,0-1 0,0 1-195,0-1 1,2 0 112,1 1 0,2 0 0,-1 1 57,2 0 0,-1 1-190,1-3 0,-1-1 92,4-1 0,-2-1-257,-1 2 0,0-2 120,1-3 1,-1 0-115,1 0 0,-3-4-155,0-2 0,-2-2 133,0-2 1,-1-1-193,-1-2 83,0 3 192,0 1 1,-1 0 124,-1 1-142,-2-1 28,-2 3 0,-1 2 9,-2-1-13,2 4-49,-2-5 33,2 6 34,-2-3 60,2 3 0,-2 0-15,2 0 1,1 0-100,-1 0 507,1 0-249,2 3 1,-1-2 337,3 3-321,0 1 1,2-1 189,0 0 1,0 0-164,0 3 1,0-1-1,1 1 78,1-1 1,-1 0-99,4 1 0,-1 1 30,2 1 0,1 0-145,-1-3 0,1 0 62,-1 1 1,0-2-426,1 0 0,-1-2 184,1-3 1,-1 0-341,0 0 0,-1-3 242,-1-2 0,-3-2-107,2-2 1,-3-2 64,0 3 0,0-3 88,-3 3 0,2-3 130,-3 2 1,-1 1-74,-1 1 0,0 1 107,-1 0 1,1 0-57,-1 2 1,1 0 151,0 2 0,-1 1-90,1-1 289,-1 1-174,1 1 1,2 1 207,-1 1 1,4 0-125,-1 2 0,1 0 135,1 3-139,0-1 111,0 0 221,0 1-318,0 2 1,1-4-31,1 1 0,-1-1 76,4 2-315,-4-1 1,4 1 130,-3-1 1,3 1-241,-1-1 1,0 0 52,0-2 0,-2 2-11,3-2 0,-3-1 9,2 2 1,0-3 32,0 2 1,1-2 214,-3 3-174,3-1 1,-3 0 60,2 0-402,-3-2 127,2 1 217,-3-3-26,0-6 0,-1 2 112,-1-2 0,1 0-164,-3 1 1,1 0 95,-1-2 0,2 3-200,-2 0 189,2-1-12,-3-1 57,1 0-37,-2-1 1,1 1 61,1 2-74,3-2-19,-2 3 331,0-4-92,2 4-134,-4-3 231,4 3-43,-5-4-76,5 4 190,-4-3-326,4 5 129,-2-4-141,3 4 134,-3-2-215,3 3 150,-3 0 124,3-3 11,0 2 17,0-1-327,0-1 58,0 2 54,-3-2-92,2 3 96,-2-3 0,3 3 14,0-3 120,-3 3 15,3 0-148,-3-3-31,3 2 8,0-2-19,-3 3 7,2 0 1,-2 0 42,3-3 156,0 3 341,0-3-534,-2 3 100,1 0-136,-2-3 153,3 2-421,0-2 309,0 1-19,0 1 117,-3-2-101,2 3 59,-1 0-44,2-3 28,0 2 115,0-1 5,0-1-107,0 2-11,0-2 18,0 0 278,0 3-79,0-3-150,0 0 1,0 2 288,0-4-308,2 4 1,0-4 45,2 3 1,-2-1 8,0 1 0,1 0-256,-1-2 76,3 0 1,-2-1-91,1 1 1,-1 2 39,0-2 0,-3 2 49,2-3 14,2 4 37,-3-5-69,2 6 238,-1-6-83,-1 5 0,2-2 55,-3 0 25,0 3-1094,0-3 780,-3 6 0,2-2 78,-1 3 0,-1-1 50,1 1 1,-1-2-55,1 2 0,1-2 92,-3 3 1,2-3-69,0 2 1,1-2 134,-2 2 0,3-1-88,-2 1-16,-2 0 1,3 2 40,-4-2 1,4 2-33,-1-2 1,1 0 100,1 0-22,-3-3 168,2 5-77,-1-5 656,2 2-605,2-9-94,2 2 1,0-5-22,1 5-153,-4-2 117,5 3 0,-6-2 73,3 1-253,0 0 81,-2 0 0,4-2 2,-3 2 1,2 1 47,-2-2 0,3 1-110,-3-2 0,2 1 50,-2 1 1,2 0 131,-1-3-103,2 1 0,-4 0 175,3 2 1,-2-2 7,3 2 0,-4 0-118,1 0 0,1 0-45,-1-2 1,1 1 54,-1 1 0,-1 2-33,1-2 1,-1 1 57,-1-1 99,3 3-124,-3-5 101,3 5-117,0-2 30,-2 1-165,2 1 161,-3-2 24,3 0-216,-3 2 177,3-4 7,-3 4 3,3-5 248,-2 3-240,1-4 1,1 3 90,-1 0 0,0 2-204,-2-3 1,2 3 157,0-2-503,0 3 287,1-5 0,-1 2 20,2-2 0,-3 2 29,1-1 1,-1 3-54,-1-2 245,3 3-1,-2-5-113,2 2 0,-1 0 260,0 0-159,0-1-42,-2-1-284,0 0 270,0 2 34,3-2-476,-2 3 120,1-4-373,-2 1 63,0 0 1,0 1-123,0 1-1798,0 3 202,0-2 0,0 8 0,0 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3:00.31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20 39 9160,'0'3'1421,"0"0"-474,0-3-676,0 3 0,1-2-152,1 1 57,-1-1 1,1-1 9,-2 2 277,0-1-698,0 5 41,0-5 26,0 4 118,0-4 0,3 3 12,-1-2 484,0-2-270,-2 6 1,0-4-37,0 2 0,1-2 131,1 2-677,-2-2 328,3 3 0,-3-3-147,0 2 290,0-3-1310,0 2 951,0-8 94,0 0 0,0-4-264,0 3 339,-3-1 1,2 1 60,-3-1 1,2 1 346,0 0-100,-1-1 0,1 1-114,-2-1 0,2 2 737,-3 0-552,4 0 0,-2 3 433,3-2-169,-3 3 1,3-3 199,-3 2-412,3 1 622,0-2-758,0 9 1,2-4 226,0 5-334,0-2 1,0 1 52,0 0 1,1 0-166,-1-2 0,-1 2-323,1-2 0,1 2 225,-1 0 0,1-1-64,-1-1 1,0 0-12,2 3-282,-3-1 207,5 0 174,-5 1-43,2-4 217,0 0 1,-3-3 14,3 0 1,-3-3-142,0-1 1,0-2 55,0 0 0,0 0-116,0-1 0,-2 1 109,0-1 0,-2 1-96,1 0 1,1 0 0,0 1 203,0 1 0,-1-1-100,1-1 0,1 2 566,-1-1-201,1 4-110,1-5 451,-2 6-167,1-6 398,-2 5 447,3-2-1181,3 9 0,-2-2-84,4 5 1,-4-2-1,2-1-128,0 1 0,-2-1 34,3 1 0,-2 0-290,0 1 144,2-3-152,-4 3 180,6-4-38,-5 2 140,4 0 1,-4 1-29,1-1 1,1 1-161,-1-1 0,2 1 108,-1-1 1,1-2-90,-2 1 1,2-1 133,-2 2 1,3-2-1,-2 1-368,0 0 436,-1 0-96,3 2-2,-4-1 1,4-1 83,-3-1-71,0 0 1,0 0 20,0 1 1,1-2 172,-1 1-48,-1 2 1,3-3-53,-2 1 38,-1 2-70,1-2 1,1 0-100,-1 0 107,0-2-16,-2 3 0,1-3 16,1 2-15,-2-3-13,3 2 198,-3 0-182,0-2-104,0 2 109,3 0 1,-2-3-253,2 3 246,-3 0 1,0-2-10,3 1 6,-3 1-2,3-2-40,-3 5-142,3-3 150,-2 1 1,2 2-150,-3-2 253,2-1 1,-1 0-123,1-1 283,-1-1-254,-1 5-1,0-5 68,3 1-38,-2 1-262,1-2-2,-2 2 247,0 0-642,0-3 175,0 3-251,0 0-59,0-2 393,-2-4 1,0-1 365,-2-5 0,2 1-106,-3 0 0,3 1 91,-2-2 181,0-1 0,-1 3 90,1-2 0,3 2-81,-1 1 467,-2-1-212,3 1-105,-2 0 879,1-1-94,1 4-334,-2 0-375,3 3-123,3 3 0,-2 0-201,1 4 0,1-3-97,-1 0 0,0 0 74,-2 3 1,2-3-133,0 0 145,0 1 0,0 1-105,1 0 20,-1-2 1,-2 2 95,0-2-289,3-1 120,-3 3-66,3-6 89,-3 6 0,0-5 87,0 4-474,3-4-47,-2 5 253,2-5 1,-3 1-267,2-2 163,-1 0 207,2 0 0,-4-2 1,0-3 5,-1 0 0,-1-2 43,1 1 1,0-3 180,-2 1 1,0-3-52,0 2 1,-1 1 400,3 1-195,-3 1-150,4 0 1,-4-1 624,3 1-339,0-1-180,2 4 0,-1-2 760,-1 3-202,1 0 70,-1 2-309,2 2-358,2 2 54,-1 2 1,4 1-17,-3-1 0,3 1-98,-3 2 0,2-2 167,-2 2 1,2 0-297,-1-1 1,1 1-284,-2-3 1,1 1 229,-1 2 0,-1-3-220,4 1 0,-4-1 147,1-1 0,0-2-317,0 1-188,-1-2-262,1 1-753,-2-3 1251,0-6 1,0 4 118,0-5 0,0 2-738,-2-1 0,1 0 189,-1-1 0,-1 1 893,1-1 0,-3-2 0,1-1 0</inkml:trace>
  <inkml:trace contextRef="#ctx0" brushRef="#br0" timeOffset="1037">398 661 8424,'0'3'1254,"0"3"0,1-5-456,1 1-294,-1 2-452,2-1 1,-3 1 99,0 1 0,0-3-215,0 2 0,1-2 122,1 3 104,-2-1 0,3 2 74,-3 1 1,0-3 0,1 0-57,1 1 0,-1 1 182,1 0-215,-1 1-214,-1-1 213,3 1 0,-3 1 57,2 1 1,1-1-267,-1-1 0,1 0-80,-1 1 0,0-1 126,2 2 1,-2-2-1,2 0-34,-1-1 1,-1 0 52,1 1 0,-3-3-190,2 0 194,2 1 1,-3-1-219,1 0 225,-1-2-309,1 3 161,-1-4 0,4 3 77,-3-2 21,0-2 1,-1 3 101,1-3 50,-1 0 80,2 3-9,-3-2-207,3 2 72,-3 0 1,5-2 9,-2 3 30,-1-2-159,-2 3 0,0-4 1,2 2 76,0 0-1005,0-3-5093,-2 3 6088,-3-3 0,0-3 0,-4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24.07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315 1 7745,'3'0'-1,"0"0"408,-3 0 262,3 0-368,-2 0 1,2 0 193,0 0 445,-3 0 1751,3 0-2597,-9 0 0,4 0-236,-7 0 0,3 0 0,-3 0 202,0 0 0,1 0-519,-3 0 1,1 0 138,0 0 0,-3 0 37,3 0 0,0 0-46,-1 0 236,3 0 1,-1 0-143,3 0 657,2 0-234,-2 0 787,6 0-507,-3 0-63,8 0 0,0 0-138,3 0 0,2 0-100,1 0 1,1 0 0,1 0-10,0 0 0,0 0 49,-1 0 1,2 0-178,1 0-113,-4 0 173,4 0 0,-6 0-47,2 0-33,1 2 1,-5-1 232,1 1-161,-1-1 14,-3-1 144,-1 0 81,0 0-20,-3 3 202,3-2-390,-6 1 1,-1-2-5,-4 0 0,0 0-202,0 0 0,-2 0 95,-1 0 0,-1 0-416,-1 0 0,0 0 230,1 0 1,1-2-304,0 0 1,1 0 253,-3 2 0,2 0 0,1 0-56,1 0 1,0 0 237,3 0 0,-1 0-105,1 0 1,2 0 422,-1 0-164,4 0 215,-2 0 61,9 0-217,-2 0 0,8 0 16,-4 0 6,4 0-155,0 0 1,3 0 64,2 0-62,-3 0 8,2 0 0,-4 0-39,1 0 0,0 0 55,0 0 0,-1 0-118,-1 0 1,-2 2 99,-3 0 1,1 0 71,-1-2 135,-2 0 86,-1 0 1,-4 3-233,-1-1-43,-2 0 0,-4-2 0,-1 0-48,1 0 0,-2 0 98,0 0 1,0 0-724,-1 0 281,0 0-469,-2 0 523,1 0 0,-1 0 40,0 0 0,2 0-52,1 0 1,-1 0 140,-2 0 0,1 1 137,1 1 0,0-2-44,2 3 0,1-1-188,1 1 308,4-1-61,0-2 0,4 0 129,4 0 1,-1 0 138,4 0-132,2 0-67,0 0 1,3 0 95,0 0-154,0-3 1,0 2-37,0-1 1,-1 1 50,1 1 1,0-2-98,0 0 1,-2 0 108,-1 2 0,-2 0-126,1 0 0,-2 0-5,-1 0 430,-2 0 277,-1 0-238,-3 0-330,-6 0 0,0 0 0,-6 0 62,1 0 0,1 0-92,-3 0 1,0 1-49,0 1 0,0-2-214,1 3 0,-1-3-446,0 0 445,0 0 0,1 1-32,1 1 1,0-1 98,2 1 0,-1-1 174,1-1-19,-2 0 0,4 0 0,-1 0-48,3 3-155,-1-3 171,2 3-76,1-3 203,0 0 76,9 0 0,-4-1-120,4-1 1,-1 2 115,2-3 1,1 3-48,1 0 0,2-2-23,-3-1 1,3 1 0,-3 2 21,0-3 0,1 3-25,0-2 0,-3 1 162,-1 1 0,-1 0 134,2 0 342,-2 0-439,-1 0 0,-5 0 184,-2 0-349,0 0 54,-8 0-492,2 0 278,0 0 1,-3 0 168,0 0 1,2 2-260,-1 0 1,1 0 58,0-2 0,-1 0-381,1 0 0,2 2 140,1 1 0,0-1 86,2-2 0,0 0 283,-1 0 0,1 0-164,-1 0 339,1 0-90,-1 0-138,4 0 0,1 0 96,4 0-69,1 0 0,6-2 107,0-1 1,0 1-118,-1 2 1,0-2 193,0 0-33,2 0 0,-3 1-70,2-1 1,-2 1-34,-1-1 238,1 1-193,-1 1-45,1 0 1,-3 0 359,0 0-196,-2 0-129,0 0-55,-7 0 0,0 0-134,-3 0 1,1 0 48,0 0 0,1 0-195,-1 0 0,0 1-137,-1 1 0,1-1 206,-2 1 1,2-1 0,1-1 2,-1 0 0,1 0-142,-1 0 348,1 3 61,-1-3-210,4 3 308,-3-3-82,6 0-4,-6 0-175,5 0 81,-2 0 1,8 0-11,2 0 1,0-2-9,0 0 0,-1 0 144,1 2 1,1-2-98,1 0 1,-1-1 68,-1 3 1,-1-2 18,1 0 185,-1 0 118,0 2 253,1 0-544,-4 0-7,0 0 1,-3 0-156,-3 0 0,0 0 1,-4 0 24,1 0 0,-1 0-173,-2 0 1,2 0 49,-1 0 0,1 2-162,0 0 0,0 0-54,-2-2 149,5 0-68,-4 3 320,4-2-140,-2 2 1,1-3-142,1 0 50,3 0 641,-2 0-278,3 3 0,3-3 18,1 3 1,0-3-122,0 0 0,0 0-47,2 0 0,1 0-2,-1 0 1,1 0-45,-1 0 1,-2 0 160,1 0-294,-1 0 92,2 0 304,1 3-240,-4-2 52,0 2-127,-3-3 0,-5 0-171,-1 0 102,-2 0-9,2 0-7,-1 0 54,1 0 1,-1 0-214,1 0 136,-1 0 1,1 0-38,0 0 138,2 0-15,-2 0 1,5 0-90,-3 0 306,2 0-269,-3 0 446,4 0-133,-2 3-57,3-3 1,1 3-91,1-3 1,1 0 138,4 0 0,-1 0-4,1 0 1,-1 0-149,0 0 0,-1 0-90,-1 0 0,0 0 81,3 0 1,-1 0-144,1 0 0,-1 0 103,0 0 1,-1 0 45,-1 0 1,-3-1 76,2-1-119,-3 2 28,0-3 0,-3 3-28,-1 0 23,1 0 1,-2 0 18,0 0-152,0 0 137,-2 0-176,4 0 1,-3 0 39,2 0 113,-2 0-197,2 0 148,-1 0-34,1 0 9,-2 0 126,-1 0 1,3 0-74,0 0 181,2 0-127,-1 0 291,3 3-79,0-3 8,0 3 0,1-1 193,1 0-348,2 1 0,2-3 10,1 0 1,-3 0 3,0 2 0,-2-1-174,3 1-25,-1-1 187,-1-1-360,3 0 94,-5 0-56,5 0 55,-6 0 240,6 0 99,-5 0-270,2 0 142,-9 0-56,4 0 0,-4 0 68,4 0-45,1 0 27,-5 0-74,6 0 0,-4 0 58,2 0-143,1 0 586,-2 0-484,9 0 265,-4 0-108,3 0-54,-5 0-1156,0 0 818,-3 0 171,3 0 97,-3 0 121,0 0-48,2 0 1,-2 0-164,1 0 96,1 0-63,-2 0 63,0 0-53,3 0 40,-3 0 18,0 0-27,2 0 101,-5 0-130,6 0 188,-3 0-99,0 0 0,2-1 83,-1-1 57,1 1 656,1-1-921,-2 2 110,1 0 478,-2 0-719,0 0 150,2 0 864,-1 0-820,7 0 0,-3 0 97,5 0 1,-4 0-70,1 0 1,-2 0 40,2 0 35,-2 0-23,4 0-95,-3 0 1,1 0 99,1 0-163,-4 0 1,3 0 216,-2 0 11,-2 0 75,3 0-196,0 0 14,-2 0 68,2 0-49,0 0-211,-3 0 25,3 0 84,0 0 10,-2 0 225,2 0-52,-1 0-45,-1 0 17,2 0-17,0 0-108,-2 0 81,1 0-63,1 0-96,-2 0 118,2 0-159,0 0 135,-3 0 227,3 0-55,0 0-119,-2 0 74,2 0-190,-1 0 95,-1 0 251,2 0-161,0 0-105,-2 0-756,1 0 908,1 0-230,-2 0 57,2 0 183,0 0-201,-3 0-36,3 0 333,0 0-173,-2 0-159,2 0 106,0 0 19,-3 0-266,3 0 327,0 0-139,-2 0 199,2 0-348,-1 0 136,-1 0 367,2 0-412,0 0 79,-2 0-416,1 0 344,1 0 317,-2 0 147,2 0-527,0 0 208,-3 0-503,3 0 530,0 0-133,-2 0 987,2 0-743,-1 0-19,-1 0-992,2 0 449,0 0 492,-2 0-144,1 0 320,1 0-160,-2 0-225,2 0-36,0 0 111,-3 0 77,3 0 194,0 0-279,-2 0 284,2 0-576,0 0 144,-3 0 500,3 0-277,0 0 339,-2 0 10,2 0-410,-1 0-335,-1 0 51,2 0 248,0 0-95,-3 0 133,3 0-41,0 0 97,-2 0-93,2 0-3,0 0 20,-3 0-78,3 0-26,0 0 72,-2 0 458,2 0-320,-1 0-113,-1 0-127,2 0 88,0 0 42,-2 0 109,1 0-110,1 0 2,-2 0-255,2 0 213,0 0 35,-3 0 114,3 0-128,0 0-3,-2 0-118,2 0 144,-1 0 10,-1 0 192,2 0-86,0 0-65,-2 0-22,1 0-8,1 0 1,-2-1-98,1-1 145,-1 1-75,-1-2 5,3 3 199,-3 0 131,3 0-254,0 0 100,-2 0 540,2 0-623,0 0-168,-3 0-858,3 0 932,0 0-402,-2 0-321,2 0 850,-1 0-147,-1 0 490,2 0-303,0 0-322,-2 0-688,1 0 751,1 0 234,-2 0 319,2 0-392,0 0-262,-3 0 253,3 0 8,-3-3-295,0 3-188,0-3 381,3 3-78,-2 0 788,2 0-617,-1 0-253,-1 0 221,2 0-36,0 0-2,-2 0-209,1 0 211,1 0-72,-2 0 366,2 0-163,0 0 8,-3 0-95,3 0-192,0 0 121,-2 0-108,2 0 247,0 0-120,-3 0-182,3 0 325,0 0-134,-2 0 49,2 0-21,-1 0 32,-1 0-58,2 0 5,0 3-2,-3-3 9,3 3 464,-3-3-597,3 0 183,-2 0-312,2 0 220,0 0 259,-3 0 53,3 0-398,0 0 28,-2 0-43,2 0 287,-3 3-177,2-2 25,-1 2-194,2-3 156,0 0-28,-2 0-19,1 0 178,1 0-138,-2 0 342,2 0-98,0 0-6,-3 0-521,3 0 377,0 0-183,-2 0-39,2 0 123,0 0 275,-3 0-209,3 0 174,0 0-218,-2 0-46,1 0-112,1 0 198,-2 0-35,5 0-30,-6 0 248,3 0 6,0 0-127,-2 0-34,2 0-319,0 0 106,-3 0 51,3 0 306,0 0-159,-2 0 136,2 0-105,-1 0 7,-1 0 0,3 0-208,-2 0 5,-1 0-13,1 0 136,1 0 236,-2 0-56,2 0-203,0 0 316,-3 0-31,3 0-12,0 0-412,-2 0 68,2 0-21,-1 0-38,-1 0 110,2 0 72,0 0-33,-2 0-59,1 0 250,1 0-45,-2 0-386,2 0 199,0 0 126,-3 0 142,3 0-240,0 0 187,-2 0-360,2 0-30,0 0 178,-3 0 119,3 0 46,0 0 356,-2 0-46,2 0-667,-1 0 0,-1 0 151,2 0 42,0 0 50,-2 0-61,1 0-11,1 0 62,-2 0 186,2 0-200,0 0 235,-3 0-259,3 0 59,0 0-362,-2 0 79,2 0 419,-1 0-219,-1 0 14,2 0 59,0 0-7,-2 0-67,1 0 263,1 0 24,-2 0-34,2 0-172,0 0 86,-3 0-706,3 0 974,0 0-323,-2 0 353,2 0-353,0 0 24,-3 0-404,3 0 280,0 0 36,-2 0 170,1 0-81,1 0-47,-2 0-174,2 0 265,0 0 196,-3 0 325,3 0-602,0 0 83,-2 0-1179,2 0 1045,0 0 377,-3 0 391,3 0-689,0 0 1,-2 0-30,1 2-210,-1-1 327,1 2-342,-1-3 156,2 0 104,0 0 29,-2 0 22,1 0-61,1 0-183,-2 0-320,2 0 331,0 0 285,-3 0 234,3 0-354,0 0 66,-2 0-87,2 0-118,-1 0 124,-1 0-21,2 0 209,0 0-163,-2 0 202,1 0-349,1 0 151,-2 0-189,2 0-254,0 0 245,-3 0 427,3 0-240,0 0 327,-2 0 299,2 0-533,0 0-630,-3 0 30,3 0 263,0 0 91,-2 0-61,2 0 333,-1 0 19,-1 0-109,2 0-147,0 0-74,-2 0 82,1 0 38,1 0 234,-2 0-136,2 0-82,0 0 0,-3 0-344,3 0 295,0 0 52,-2 0 121,2 0 25,-1 0 43,-1 0-170,2 0 56,0 0-108,-2 0-12,1 0 47,1 0 10,-2 0 0,3 0 29,-2 0-49,-2 0 44,3 0-112,0 0 98,-2 0-9,2 0 4,0 0-10,-3 0 255,3 0-245,0 0-2,-2 0 505,2 0-362,-1 0 32,-1 0-395,2 0 129,0 0 187,-3 0-290,3 0-11,0 0 147,-2 0 7,2 0-6,0 0-44,-3 0 264,3 0 58,0 0-206,-2 0 11,2 0-37,-1 0 38,-1 0-34,2 0-1,0 0-7,-2 0-1,1 0 14,1 0-247,-2 0 64,2 0 200,0 0 29,-3 0 196,3 0-91,0 0-132,-2 0-46,2 0 44,-1 0-188,-1 0-63,2 0 218,0 0-38,-2 0 269,1 0-154,1 0 103,-2 0 53,2 0-120,0 0-216,-3 0 128,3 0 47,0 0-50,-2 0 63,2 0-73,0 0 27,-3 0-37,3 0 18,0 0 16,-2 0 142,2 0 17,-1 0-111,-1 0-16,2 0-159,0 0 66,-2 0 37,1 0-13,1 0 29,-2 0-60,2 0 49,0 0-9,-3 0-5,3 0 152,-3-3-60,3 2-46,-2-1 1,2 2 175,-1 0-175,-1 0 149,2 0-96,0 0-3,-2 0-92,1 0 8,1 0 30,-2 0-129,2 0 123,0 0-20,-3 0-8,3 0 231,0 0-205,-2 0 282,2 0-277,0 0 14,-3 0-39,3 0-75,0 0-22,-2 0 133,2 0-3,-1 0-6,-1 0 263,2 0-122,0 0-129,-3 0-72,3 0-11,0 0-188,-2 0 177,2-3 65,-3 2-46,3-2 12,-3 3 378,3 0-437,0 0-166,-2 0 66,2 0 97,-1 0 287,-1 0-79,2 0-186,0 0 168,-2 0 0,2 0-65,-1 0 0,-1 0-391,2 0 64,0 0 92,-3 0 68,3 0 192,0 0 42,-2 0-45,2 0-73,0 0-12,-3 0-604,3 0 547,0 0 205,-2 0 0,2 0 17,-1 0-45,-1 0-25,2 0-154,0 0 149,-3 0-285,3 0 162,0 0 25,-2 0-17,2 0-34,0 0 357,-3 0-115,3 0-105,0 0-349,-2 0-8,2 0 286,-1 0-3,-1 0-66,2 0 63,0 0 56,-2 0-264,1 0 52,1 0 111,-2 0 97,2 0 81,0 0-130,-3 0-374,3 0 512,0 0-53,-2 0-439,2 0 534,-1 0 9,-1 0-451,2 0 181,0 0 404,-2 0-507,1 0 260,1 0-147,-2 0-297,2 0 337,0 0-198,-3 0-9581,3 0 8652,-6-3 1,0 3-1,-4-3 1</inkml:trace>
  <inkml:trace contextRef="#ctx0" brushRef="#br0" timeOffset="1894">398 7 5933,'4'0'194,"-1"0"614,0 0 426,-3 0-430,6 0-324,-5 0 119,2 0-24,-1 0-173,-1 0 2498,2 0-2498,-3 3-376,0-2-425,0 1 364,-3-2-181,0 0 130,-1 0-3,-2 0 0,5 0-345,-3 0 164,2 0 93,-4 0-83,6 0 67,-6 0 307,2 0 0,0 0 0,0 0 0,2 0 395,-3 0 8,4 0-129,-5 0-26,6 0-178,-6 0-223,5 0 703,-2 0-391,3 3 5,0-2 0,3 2-77,2-3 1,-2 0-78,1 0 0,1 0-2,1 0 1,0 1-1,-1 0-107,-1 1 35,0 0 1,3-2-168,-1 0 61,-2 0 0,1 0 88,-4 3-104,5-2-33,-6 2 139,3-3-30,0 0 141,-2 0-114,2 3 381,-3-3 227,0 3-566,-3-3-270,2 0 128,-5 0 10,6 0-49,-6 0 20,5 0 102,-4 0 1,3 0-133,-2 0 0,2 0 7,-2 0 67,2 0 71,-4 0 1,5 0-79,-3 0-114,2 0 112,-3 0 7,4 0 104,-5 0-13,5 0-151,-1 0 273,-1 0 409,2 0-545,-2 0-34,9 0 1,-4 0-161,4 0 150,-3 0 69,2 0-75,-1 0 235,2 0-133,1 0 0,-3 0 34,0 0-27,-2 0 3,3 0-20,-1 0-38,-1 3 2,0-2 18,-3 2-26,-3-1-14,3-1 1,-6 2-10,2-3 1,0 0-89,0 0 88,3 0-151,-5 0-2,5 0 141,-5 0-152,6 0 144,-6 0-11,5 0-8,-2 0-36,1 0 175,1 0-170,-2 0 337,0 0-213,2 0 47,-1 0 1,7 0-94,1 0-63,-1 0 124,1 0-164,-3 0 0,2 0-79,-1 0 164,-3 0 0,3 0 112,-2 0-9,-1 0 286,2 0-298,-3-3-40,0 2 348,0-1-383,-3 2 37,-1 0-157,1 0 15,0 0-65,0 0 164,2 0-23,-5 0 149,6 0-14,-3 0-11,0 0 0,2 0-85,-4 0 9,4 0 1,-3 0 31,2 0-97,1 0 213,-1 0-60,-1 0 72,2 0-8,-5 0-125,6 0 9,-3 0-121,0 0 107,2 0 1,-2 0-256,1 0 170,1 0-231,-2 0 95,0 0 1,2 0-349,-4 0-106,4 0 0,-3 0 200,2 0 1,1 0-2351,-3 0 817,2 0-8,-1-3 1963,3 2 0,-3-5 0,0 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36.56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58 7654,'0'4'-1861,"0"1"1861,0-4 339,0 2-49,0 0-158,0-2 1,0 2 227,0-1-290,0-1 34,0 2-235,0 0 213,0-3 9,0 3 115,-2-3-132,1 0 2020,-2 0-1687,3 3-196,0-2 1029,0 2-1245,0-9 140,0 4-121,0-6 0,0 7 40,0-4 71,0 4-76,0-5 0,0 5 53,0-4 0,1 4 32,1-1 316,-1-2-205,1 1-152,1-1 46,-2 1-190,2 0 26,-3 3 0,0-4 110,0 2-234,0 1 214,3-2 1,-3 3 13,2-2 114,-1 1 50,-1-2 54,3 0-140,-2 2-77,2-1 56,-3 2-253,0-3 237,0 2-173,2-2 5,-1 3 84,2 0-36,-3-3 51,0 3-73,0-3 74,3 3-27,-2 0 126,1-3 0,-2 2-2531,0-2 1,0 3-1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51.79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238 186 7740,'4'4'1704,"1"-1"-1309,-4-3 623,2 0-214,0 0-288,-2 0 275,1 0-793,-7 0 19,0 0 1,-2 0-169,3 0 94,0 0 1,-3 0 15,1 0 0,2 0 71,-1 0 0,1 0 118,-2 0 1,1 2-121,1 0 0,2 0 142,-2-2 1,2 0-1,-2 1-9,1 1-73,1-1 453,2 1-428,3-2-35,-2 0 0,5 0 34,0-2 0,1-1-174,1-2 0,2 0 14,-2 0 1,2 0-23,-2-2 1,-1 3 0,2 0-96,-2-1 202,-4 2 129,3-3 144,-2 3-153,-1-1-36,0 1 1,-6 3-84,-1 0 0,-2 0 41,0 0 1,-1 1-1,1 1 1,-3 0-92,1 2 0,-3-1 0,2 2-30,-1 0 0,2-2 51,0 1 1,-2 2-159,2-2 156,-1 2 1,3-2 147,-1 1-14,1-1-133,0 2 0,1-1 86,1-1 0,3-2-39,-2 2 91,3-2 0,0 3-159,3-3 1,0 0 73,4-2 0,1 0 151,1 0-171,2 0 0,-1-2-193,3 0 182,-3-3 0,2 2 0,-2-2-96,0 1 1,1-1 52,-2-1 1,-1 0-136,-1-1 0,-3 3 0,0 0-177,-1-1 293,-1 2 1,-2-1 78,0 2 175,-3 1-99,-4-1-66,0 2 1,-3 0-65,2 0 1,0 0 41,-3 0 1,1 0-9,0 2 1,-3 2 42,3 2 1,0 1 0,0-2 125,1 0 1,0 0-98,3 0 0,-2 0 157,1 2-23,-1-1 152,8 1-205,-6-1 0,5 0-111,-1 1 18,4-4 1,3 2-106,3-2 1,-1-1-74,2-2 1,1 0 0,1 0 94,1 0 1,0-2-113,-2-1 32,3-2 0,-3 2-141,2-4 1,-1 1 54,0 0 1,-3-1-5,0 1 0,-1-1 62,-3 1 1,-1 0 138,0-1 1,-3 3 0,2 0 18,-4-1 0,-1 2-92,-4 1 1,0-1 139,-1 1 28,0 0-127,-4 2 86,5 0 0,-5 0-37,1 0 0,1 2 73,0 3 1,1-2-86,-1 1 0,1 1 202,-2 1 1,3 1-9,0-1 1,3 0 2,1 1 290,2-1-316,-1 1 0,4-2 84,1 0-156,2 0-6,2-4 1,1 4-250,2-3 0,0 0 119,2-2 0,2 0-270,-2 0 1,3 0-82,-4 0 0,2 0 0,1-3 93,0-1 0,-2 1-128,-1-2 120,-2 1 63,-1-2 0,-2-1-302,0 1 195,-2-1 315,-1 1-109,-2 0-107,0-1 1,0 1 371,-2-1 0,-3 4 184,-3 1 0,1 1-257,-2 1 0,-1 0 1,0 0 66,0 0 1,-2 1 4,1 1 1,1 1 212,0 4-157,-1-1 11,1 1-152,1-1 1,2 0 49,1-2 1,-1 2 125,1-2-119,2 2-161,2 0 1,4 0-11,3-2 0,1-1 1,3-3 89,1 0 0,2-1-217,1-1 31,0-2 0,0-2-226,0 0 174,0-1 151,-1 1 1,1-3-342,-3 1 1,2-2-60,-4 2 1,1 0 217,-3-3 1,0 3-1,-2-2 180,-2 1 1,-1 0-110,-1 3 274,0-1-134,0 4-25,-3-3 579,0 5-409,-4-2 1,1 1-80,-1 0 0,1 0 163,0 2 0,-1 0-31,1 0 0,1 1 15,1 1 0,0-1 32,-3 1 1,3 1 0,0 1-10,-1 2 0,0 1 119,1-1-309,-2 0 0,3 1 40,-1-1 1,-2 1 149,2-1-420,1 1 165,-3-1 1,6 0-64,-3 1 0,3-1-487,0 1 133,0-1 1,3-2 235,1-2 0,2-2 0,0 0-65,0 0 1,3 0-8,-1-2 135,1-2 1,-3-2-116,1-1 245,-1 1-31,1 2 0,-3-2-14,0 2 0,-2 1 189,0-2 1,-1 3 64,-1-2 0,-1 2 1,-1-2-110,-3 1 1,0 1 145,-2 2-105,1 0 32,-3 0-118,-1 0 1,-1 3 53,0 1-208,1-1 69,-3 3 1,0-2-80,0 2 1,-2 0 34,0 1 1,1 1-38,3 1 1,-1-1 79,1-1 0,-1-1 0,0 1 21,1-1 0,0 0-51,3 1 37,-1-1 0,3 0 1,-1-2 1,3 0-23,0-2 116,2-1-108,-4 4 55,6-4-51,-3 2 576,3-3-341,3-3 1,0 2-96,1-4 1,2 4 126,-2-1 0,0-2-33,3 0 1,-2 0 9,3 0 0,0 0-307,0-3 0,0 3 0,1 0 239,0-1 0,-2 0-179,2 1-51,-5-2 163,2 5 1,-5-4-195,3 3-42,-2-3 20,1 4 70,-3-1 0,-3 2 58,-1 0 0,-2 0-203,0 0 1,-2 2 55,0 3 0,1-2 73,-2 2 1,2-2 0,1 2 218,-1-1 0,1 0-69,-1 0 0,2 2 94,0-2 9,0-1-217,4 3 384,-2-6-12,3 6-59,0-5 1,1 2-111,1-3 0,2 0-72,2 0 1,0 0-20,1 0 0,1 0-86,1 0 1,2-1 0,-1 0 8,0-2 0,2-2 29,-4 1 1,3 1-203,-3-2 98,1 1 1,-3 0-185,1 0 250,-1-1 0,-1 0 75,-1 0-77,-3 0 0,-1 4 198,-4-1 1,-2 1-77,-3 1 0,2 0 1,-2 1-60,-1 1 0,1-1-15,-2 4 49,-1-1-32,5 2-118,-2-2 118,2 1-4,4-1 1,-2 0-112,3 1 92,-3-1 1,4 0 7,-1 0 0,4-2 54,2 0 0,4-1-58,1-1 1,3 0 0,0-1 95,2-1 0,1-1-72,-2-1 166,3-2-168,-3 0 30,3-2-256,-3-1 224,0 3 1,-3-1 12,1-2 1,-3 2-237,0-2 1,-1 0-63,0 1 0,-3-3 139,0 2 0,-1 0 1,0 1 116,0 0 0,-1-1-96,-2 3 227,0 2-187,0-1 1,0 3 361,0-2-53,0 2-167,0 0 398,-3 2-292,3 0 1,-4 0-29,2 0-187,1 0 1,-2 0 150,3 2 48,0-1 49,0 5-53,0-3-96,0 1-136,0 2 105,0-3 1,2 1-123,1 1-303,-1-1 160,1 2 1,-2 0 93,3-2 1,-2-1 24,3-3 0,-3 2 0,2 1-84,1-2 0,-1 0-44,0-1 1,-1-1-93,2-1 233,0 1 0,-3-5-94,2 2-8,-2 1 97,0-2 0,1 1-147,-1-2 0,0-1-20,-2 1 302,0-1 1,0 1-33,0 0 0,0 1 235,0 1 407,0 3-358,0-5-27,0 5 363,0-2-187,-3 3 59,2 0-335,-2 3 1,1-1-345,0 2 167,0-3 0,2 3-117,0-2-392,0-1 294,0 2 211,3-3 4,-2 0-42,4 0 0,-2-1 174,1-1-58,2-2 0,-2-2-110,2-1 1,-2 1 49,1-1 1,-2 3 117,1 0 0,1 0 15,-2-3 1,-1 3-1,-2 0 11,3 2 84,-3-3 26,3 4-165,-3-5-200,3 5 52,-2-4-147,2 4 777,-3-2 1,-3 7-633,-2 1 113,3 2 1,-2-4 0,3 2-34,-2-1 1,-1 0 14,2 3 0,-2-1-86,2 0 1,-3 1-1,0 0-100,0 2 0,0-2 66,1 4 1,0-2-64,-3 1 108,1-2-197,2 4 101,-1-5 1,3 3 30,-2-4-539,3 1 332,-2-1 0,3-3-26,3 0 0,-2-3 304,3 0 24,1-3 0,1 0-109,0-3 1,1-1 71,-1 1 1,0-1 117,-2 1 0,2-1-41,-2 1 0,0 2 53,0-1 1,-3 3 0,2-1 54,0 0 0,-2 0 398,1 1-229,-1 1-169,-1-2 0,-2 4-25,-1 1 43,-2 2-85,2-1 0,-1 3 58,-1-2 0,1 2-20,-2 0 1,1 2-107,1 0 1,1-1 11,-2 2 0,0-2 1,1-1-142,0 1 1,-1-1-160,3 1 171,-3-1 50,5-2 1,-3 1-201,3 0 109,-3-3 1,2 4-61,-2-5 63,3 2 397,0-1-250,0-1 251,0 2-156,3-3-305,-2 0-91,2 0 7,0 0 121,-3 0 78,3 0 198,-3-3-282,3 2 431,-2-1 0,2 2 372,-1 0-368,-1 0-791,2 0 692,-3 2-186,0-1 220,0 5 37,0-5-180,0 1 25,0 1-99,-3-2 1,2 3 28,-1-2-189,2-2 216,0 3-73,0 0 173,0-2-138,-3 2 18,2-3 2,-2 0-184,3 3 121,0-3-234,0 3 197,0 0 227,-3-2-165,3 2 452,-3-3-375,3 2-131,0-1-391,0 2 574,0 0 3,0-2-274,0 1-62,0 1 96,0-2 342,0 2-249,0 0 99,0-3-275,0 3 411,0 0-168,0-2-279,0 2 106,-3-3-246,2 0 356,-2 0 148,3 2-25,0-1-77,0 2-175,0-9 162,0 5-8,0-5 3,0 3 1,0 2 133,0-3 1,1 2 1,1 0-68,-1-1 24,2 2-22,-3-5-209,0 5 172,0-4-231,3 4 218,-3-2 1,3 2 3,-3-1-96,0 2 48,3-6 233,-2 5-111,2-5 0,-3 5-91,0-3 13,2 2 22,-1-1-1,2 3 5,-3-2-103,0 1 105,0-2-86,3 3 75,-2-3 251,1 2-159,-2-1 0,1 0 5,1-1-56,-1 1-302,2 2-29,-3-3 157,3 3 113,-3-3 287,3 3-305,0 0 24,-2 0 154,2 0-95,-3-3 42,0 2-209,0-2 77,3 3-144,-3 0 166,3 0 0,-1 0-168,0-2 156,0 1-106,-2-2 49,0 0 232,0 2 43,0-1-183,3 2-174,-2 0 116,2-3-172,-3 2-81,0-2 463,0 0-162,0 3 412,0-3-561,0 0 171,0 2 16,0-2-4,0 0-182,0 3 155,0-3-4,0 0-78,0 2 104,0-1-256,3 2 132,-3 0 54,3 0-158,-3-3 87,0 2 9,0-2 91,0 0-80,0 3-38,0-3 75,3 3-8,-2 0 0,2-1 2,-3-1 65,0 1 109,0-2-66,3 3-74,-3 0-155,3 0 166,-3-3-124,0 3 312,0-3-85,3 3-225,-2 0 176,2 0 117,-3 3-176,0-3 213,0 3-166,0 0-19,0-2 1,0 2-266,0 0 186,0-3-156,-3 3 250,2 0-64,-2-2-15,3 2 237,0-1-209,0-1 1,-1 2-18,-1-3 90,2 0 43,-3 3-48,3-3-59,0 3-211,-3 0 135,2-2-63,-2 2 39,3-3 183,0 3 77,0-3-135,-3 3 163,3-3-432,-3 0 38,0 3 206,2-2-246,-2 2 286,3-3 248,-2 0-118,1 0-138,-2 2 9,3-1-166,0 2 100,-3-3 36,3 0-74,-3 0 43,3 3-2,0-2-48,0 1 63,-3-2-29,2 0 90,-2 0-67,3 3 46,0-2-5,0 2-169,-3-3 138,3 0 321,-3 0-382,3 3 77,0-3-55,0 3 49,0 0 27,0-2 131,0 2-157,0-1-28,0-1-65,0 2 84,0 0-94,-3-2 83,2 1-204,-2-2 108,3 3 50,0-2 435,0 2-221,0 0-121,0-3 264,0 3-276,3-8-171,-2 3 159,2-4 0,-3 6-3,0-2 2,0 1-3,3-5-4,-3 5 1,4-2 115,-2 1 1,-1 0 118,1-2-205,-1 3 1,-1-4-29,3 3 45,-3-1 17,3 1-177,-3 1 157,0-2-238,0 0 226,0 2-2,3-1-78,-2-1 256,1 2-134,-2-5 62,0 6-108,3-6 45,-2 5-42,2-2-49,-3 3-17,0-3-188,0 3 122,0-3 67,0 0 199,0 2-183,3-1 127,-3 2-125,3 0 1,-3-3 207,0 2-245,0-2-33,0 0 85,0 3 24,0-3-45,3 3 223,-2-3-205,2 2 328,-3-2-113,0 0-143,0 3 0,0-3-125,3 3-52,-3-3 180,3 2 41,-3-2-306,0 1 7,3 1 137,-2-2 412,2 0 67,-3 2-128,0-1-410,2-1-174,-1 2 148,2-2 126,-3 0-111,3 3 127,-2-3 0,1 2-54,-2-1 98,0 1 1,1-2 91,1 3 0,-1 0-57,1-2 24,-1 1 0,-1-3-145,0 2 96,3 1 3,-3-1-137,3 2 152,-3-3-324,0 2 41,3-5 1,-2 5 132,1-3 1,1 1-195,-1-1 11,0 3-469,-2-5 198,3 5 291,-2-4 0,2 2-2178,-1-2 1463,-1 0 1,2 3-90,-3-2 1,2 2 1038,0-2 0,3-1 0,-1-1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42.2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7 975 5951,'0'-4'-114,"0"2"3259,0 2-3116,-3 2 97,3-1 0,-3 3 100,3-2 48,0-1 377,0 1-544,0 1 177,0-2 961,0 2-1215,3-3 43,-3 0 0,3-1 411,-3-1-117,0 1-161,0-2 1,1 1-83,1 0-106,-1 0 98,2 2-198,-3-3 127,0 2 1,0-2-208,0 1 144,2 1 0,-1-3 64,1 2-20,-1 2 0,-1-4 11,0 2 0,1 1 51,1-1 1,-1 1 115,1-2-12,-2 3 150,0-3-292,0 0 1,1 2-19,1-1-15,-1 1 1,2 1-102,-3-2 116,0 1-177,0-2 103,3 0 263,-3 2-210,3-1 76,-3 2-72,0-3-49,0 2 89,0-2-8,3 3-45,-2 0 522,2 0-435,-3-3-171,0 3 145,0-3 7,0 0 186,0 2-148,0-2-82,3 3-33,-3 0 0,3 0 1,-3-2 53,0 1 393,0-2-387,0 0-92,0 2 126,3-1-96,-2 2 245,1 0-162,-2-3-7,0 2 55,0-2-376,0 0 206,3 3-164,-2-3 205,2 3 164,-3-3-190,0 2 110,0-2-84,0 0 51,0 3 88,3-3-94,-3 3 232,3 0-207,-3-3 26,0 2-183,0-1 29,0-1 126,0 2 203,0-2-231,0 0 28,3 3-174,-2-3 140,2 3-21,-3-3 5,0 2 41,0-2 0,0 1 66,3 0-125,-3 0 26,3 2-95,-3-3 93,0 2 7,0-2 166,3 3-85,-2 0 17,2 0-81,-3-2-79,0 1 26,2-2-137,-1 3 92,2-3 63,0 2 63,-2-1-95,1 2 13,-2-3 52,0 2-28,3-2 174,-2 3 95,2 0-223,-3-3 1,1 3-93,1-3 64,-2 3-193,3 0-32,-3-3 190,0 2-16,0-2 248,3 3-161,-2 0 104,2-2-109,-3 1-174,2-2 55,-1 3 3,2-3 91,-3 2-69,0-1 1,2 1 114,0-1 47,0 1-66,-2-2-43,0 0-2,0 3-2,0-3-21,3 3-4,-2 0 1,2-1-15,-3-1 26,0 1-10,0-2 7,0 0 0,0 3 1,0-3 1,3 3 143,-3 0 114,3 0-220,-3-3-33,0 2-93,0-2 9,0 1 102,0 1-109,0-2 76,3 3 54,-2 0 1,2-1-71,-3-1 175,0 1-320,0-1 89,0-1 0,0 2 87,3-1 49,-3 1 302,3 1-367,-3-3 144,0 3-219,0-3 1,1 1-64,1 0 93,-1-1 36,2 3-13,-3-2 131,0 1-173,0-2-33,2 0-4,-1 2 133,2-1-49,-3-1 52,0 2 284,0-2-310,0 0 1,1 3-2,1-3 43,-1 3-198,1 0 135,-2-3 27,0 2 1,1-2-74,1 3 36,-1-3-1,2 3 37,-3-3-10,0 0 0,0 2 96,3-1-59,-3 1 9,3 1 98,-3-2-125,0 1 1,1-2 106,1 3-91,-1-3-13,2 3-38,-3-3 1,0 1-15,2-1-178,-1 1 17,2 2 141,-3-3 52,0 3 42,0-3-92,0 0-11,3 2 112,-2-2 0,1 3-71,-2-2 40,0 1 0,1-2-1,1 3 1,-1-1-14,1-1 113,-1 1-105,-1-1-9,0-1 0,1 2 12,1-1 0,-2 0 29,3 0 21,-3 2 98,0-3-66,0 0 1,1 2 10,1-1-626,-1 1 180,2 1 44,-3-2 251,0 1-117,0-2 389,0 0-71,3 2 0,-3-1 17,3 2-189,-3-3 53,0 2-4,0-2-111,0 0 0,1 3 107,1-3-95,-1 3 66,2 0-39,-3-3 159,0 2-52,0-2 48,2 0 202,-1 3-231,2-3 0,-3 2 45,0-1-50,0 1-744,0-2 536,3 3 0,-3 0 25,3-2-116,-3 1 587,0-2-298,0 0 107,0 2-184,0-1 41,3 2 1,-2 0 13,2 0-13,-3-3 33,0 2 1,0-2-257,0 0 197,0 3-196,3-3 186,-3 3-5,3 0 4,-3-3-26,0 2 230,0-2-194,0 1 1,0 1-61,3-2 64,-2 3 4,2-3-44,-3 2 46,0-1-135,0-1 107,0 2-112,0-2 1,2 2 77,0-1 55,0 2 164,-2-3-157,0 0 97,0 2-97,0-2 65,3 3-30,-2-3-25,1 3-22,-2-3 14,0 0 7,0 2-297,0-2 244,3 3 18,-2-2-19,2 1-30,-3-2 17,0 0 15,0 3-43,0-3 98,3 0-57,-3 2 2,3-2 20,-3 0 0,1 3 40,1-2 1,-1 0-46,1 0 31,-1 1-18,-1-2-141,0 1 109,0 1 22,2-2 0,-1 2 260,1-1-196,-1 1-43,-1-1-195,0-1-6,0 2 196,3-2-187,-2 3 443,1-3-200,-2 3 114,0-3 0,1 1-76,1-1-27,-1 1-214,2 2 217,-3-3-269,0 3 98,3-3 1,-3 2 23,3-1 28,-3 1 267,0-1-234,0-1 1,1 2-26,1-1-187,-1 1 259,2 1-225,-3-3 163,0 3-10,3-3 1,-3 2 279,2-1-231,-1 1 421,-1-2-399,0 0 21,3 3 67,-2-3-231,2 3-207,-3-3 213,0 2 26,2-2 69,-1 1 87,2 1-145,-3-2 56,0 0 20,3 2-15,-2-1-1,1 2-6,-2-3 248,0 2-194,0-2 0,1 1 108,1 0-133,-1 0-55,2 2-87,-3-3-21,0 2 1,1-2 83,1 3 1,-2 0 155,2-2 230,-1 1 134,-1-2-416,3 3-94,-2-3 187,2 2-533,-3-1 259,0-1 1,0 2 9,2-1 264,-1 1-75,2 1 52,-3-3-129,0 3 0,1-3 39,1 3-9,-1 0 1,1-1-187,-2-1 84,0 1 66,0-2 214,3 3-12,-2-3-130,2 3 71,-3-3-77,0 0 1,1 2-103,1-1 106,-2 1-123,3 1 98,-3-2 190,0 1-102,0-2 1,2 2-45,1-1-135,-1 1 159,-2-1-220,0-1 169,3 2-355,-3-2 183,3 3 124,-3-3-33,0 3 338,0-3-301,3 0 373,-2 2-193,2-2-53,-3 3-251,0-2 190,0 1-120,2-2 1,-1 2 110,1-1 12,-1 1 69,-1-1-53,3-1-58,-3 2 1,3-3-65,-3 2 77,0 2-169,0-3 149,3 3 0,-2-1-182,1-1 158,-1 1-34,-1-2 25,0 0-20,0 3 105,0-3 1,2 2-82,0-1 185,0 1-162,-2-1 24,0-1-117,0 2 1,1-2 23,1 3 1,-1-1 53,1-1-157,-1 2 96,-1-3 88,0 0-63,0 2 127,0-2 110,0 0-192,0 3 1,0-3 25,2 3-45,-1-3 35,2 2-53,-3-2 45,0 1-149,0 1 131,0-2-28,3 3 17,-2-3-10,1 2 165,-2-4 3,0 4 21,0-2-253,0 0 1,1 3 75,1-3 1,-1 2-138,1-1 322,-1 1-14,-1-2-28,0 1-3,0 1 30,0-2 1,1 1-349,1 0 221,-2 0-233,3 2 128,-3-3 51,0 2 53,0-2-49,0 0-28,0 3 159,0-3-117,3 3-44,-2 0 0,2-1 80,-3-1-232,0 1 171,0-2-20,0 0 106,0 3-13,0-3 1,3 3-69,-3 0 372,3-3-175,-3 2 57,0-2-271,0 1 103,0 1 0,1-2-258,1 3 121,-1 0 0,1-1-39,-2-1 117,0 1 1,0-1 63,0-1 284,0 2-156,0-2-163,3 3 0,-2 0-212,1-3 230,-1 3-311,-1-3 224,0 0-33,0 2 136,0-2 37,0 1-124,0 1 205,0-2-392,3 3 239,-3 0-182,3-3 40,-3 2 73,0-1 57,0-1-40,0 2 524,0-2-457,0 0-265,0 3 71,0-3 164,3 3-1,-2-3-121,2 2 602,-3-2-372,0 0-355,0 3-287,0-3 349,0 0 1,0 2-45,3-1 53,-3 1 743,3 1-391,-3-2-90,0 1-472,0-2 332,0 0-123,0 3-25,0-3 234,3 3-103,-2 0 0,2-1 254,-3-1-70,0 1-181,0-2-9,0 0-223,0 3 139,0-3-11,2 3 0,-1-1-303,1-1-543,-1 1-5067,-1-2 4325,0 1 1743,0 1 0,3-2 0,0 3 0</inkml:trace>
  <inkml:trace contextRef="#ctx0" brushRef="#br0" timeOffset="2359">540 64 11930,'-4'0'615,"1"0"252,3 0-685,0-3-216,0 3 614,0-3-604,0 0 1,1 2-78,1-1 0,-1 1-45,1-2 6,-1 3-41,-1-3 158,2 3 11,-1-3 391,2 2-168,-3-4 1,1 4-46,1-1-277,-1 1-161,1-2-63,-2 3 621,0-3 219,0 0-324,0 2 1907,0-2-1885,0 9-463,0-5 124,0 5-365,0-3 177,0-2-823,0 1 949,3-2 0,-2 0 145,1-2 135,-1 1 142,-1-2-151,0 0-110,0 3 1,0-4 323,0 2-152,0 1 0,0-2-50,0 0-63,0 3 44,0-3 177,0 0 28,0 2 198,0-2-245,-3 3-5,2 0 25,-2 0-310,3 3 158,0-2-37,-2 2 0,1-2-257,-1 1 21,1-2 1,1 4-152,0-2 156,0-1-58,0 2 400,3-3-9,-2 0 308,1 0-424,-2-3 20,0 2 59,0-2 58,0 0-108,0 3 0,0-4 36,0 2-261,0 1 89,0-2 112,0 1-2,0 1 926,0-2 1,-2 6-1246,0 1 127,0-1 227,2 3 1,-1-5-374,-1 3 192,1-2 1,-1 1-148,2 0 182,0-3 0,-1 5-246,-1-3 208,1 0 1,-2-1-169,3 1-30,0-1 62,0 2 182,3-3 160,-2 0 1,2-2-128,-1 0 238,-1-1-68,2 1 45,0 1 16,-2-5-182,1 6 125,-2-3 47,0 0 219,3 2-170,-2-2-91,2 3 1,-4 2 0,0 1-125,-1 1 1,-1-2-115,1 2-115,1-2 0,-4 3 119,3 0 1,-1-3-187,1 1 123,1-3-614,-2 0 678,6-3 1,0 2 4,1-3 84,-1 2 188,0-1-245,-2 1 0,4 0 319,-3-2-181,0 3 1,-1-2 108,1 3 17,-2 0 140,3 0 1,-6 2-357,-1 0 0,1 3-184,1-1 77,-1-1 1,2 0 134,-2 0-436,3-3 79,0 3 122,-3 0 75,2-2 127,-1 2 241,2-3-168,2-3 1,0 2 9,2-1-62,-2-2 0,1 4-26,-1-2 11,-1-2 214,2 3 405,-3-2-557,-3 9-265,2-4 1,-2 3-24,1-5 1,1 1 57,-1 1 223,1-1-84,1 2 87,3-6-61,-2 2 0,1-2-9,-2 0 200,0 3 1542,0-3-1868,-2 3-183,1 0 125,-5 3 214,5-3 1,-2 4-496,1-2 222,1-1-640,-2 2 0,3-3-17,0 3-454,-3-3-2128,3 3 2854,-3-3 0,3 0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12.63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270 1 13143,'0'3'304,"0"0"-186,0-3 18,0 3-25,0-2 301,0 2-210,3-1 416,-2-1-35,2 2-294,-3 0-219,0-3-14,0 3 102,0 0 0,0-2-102,3 1-76,-3-1 116,3 2-175,-3-3-12,0 3 83,0 0 0,1-2 97,1 1-58,-1-1 27,2-1 133,-3 2 8,0-1 70,0 2-344,0 0 199,0-2-193,2 1-76,-1-2 188,2 3-88,-3-2 175,0 2-129,3-3 1,-2 1 106,1 1-69,-2-2-157,0 3 222,0 0-34,0-2 205,0 2-330,0-1 60,0-1 413,0 2 1,1-1-369,1 0-124,-1 0 168,2-2-62,-3 3-23,0-2 0,1 2 4,1-3 0,-2 1 27,3 1 131,-3-2-97,0 3-113,3-3 108,-2 3-47,2-2 1,-3 2 91,0 0 208,0-3-230,3 3 34,-3 0-93,3-2 1,-2 2 37,1-3-100,-1 2-20,1-1 140,-2 2-55,3 0 39,-2-2 1,2 2-42,-3-1 1,1-1 39,1 1-31,-2-1-104,3-1-104,-3 3 120,0-3 39,3 3 108,-2 0-105,2-2-16,-3 2 17,0-1-108,0-1 122,0 2-104,3-3 1,-3 1 78,2 1-255,-1-1 34,-1 1 136,3 1 17,-2-2 8,2 2 106,-3-3 348,0 3-21,0-3-146,0 3-395,0 0 187,2-2-257,-1 2 762,2-3-704,-3 3 175,0-3-309,0 3 442,0 0-170,0-2 68,0 2 92,0-1 189,0-1-15,0 2-340,0 0 0,1-3 66,1 3-1,-1-3-112,1 0 24,-2 3-61,0-2 173,0 2 0,1-1-56,1 0 212,-1 0 234,2-2-360,-3 3 43,0-2-400,0 2 138,3-3-299,-3 2 231,3-1 420,-3 2-86,0 0-63,0-2 0,1 1-162,1-2 439,-1 0-41,2 3-161,-3-2-374,0 2 271,2 0-136,-1-3 54,2 3 0,-3-2 23,0 1 17,0-1-5,3 2 0,-2-3 18,1 3 144,-2-3-97,0 3 303,3 0-215,-2-2 0,2 2 1,-2-1 387,1 0-456,-2 0 121,3-2-99,-3 3-136,0-3 51,0 3 4,3-3-370,-2 3 76,2-2 258,-3 2 0,0-1 34,3 0 174,-3 0-1,3-2-190,-3 3 64,0-2 0,1 2-38,1-3 62,-1 2-164,2-1 129,-3 2 1,0-1-128,2 0 109,-1 0-63,2-2 167,-3 3-103,0-2 0,1 3-3,1-2-48,-1-2 19,1 3 0,-2-2-37,0 1 51,0-1 1,3 2-10,-2-3 143,2 2 31,-3-1-148,0 2 4,0 0 0,0-2 5,3 1-12,-3-2 1,3 1-65,-3 1 80,0-1 104,0 2 114,0 0-137,0-3 15,0 3-68,3-3 0,-2 1-57,1 1 64,-1-1-621,-1 2 375,0 0 161,0-3 1,0 3-3,2-3 54,-1 0-119,2 0 287,-3 3-126,0-2 168,0 2-278,0-1 84,0-1-220,0 2 74,0 0 95,3-2-49,-2 1 1,1-1-125,-2 1 149,0-1-13,0 2 47,0 0-48,0-3 9,0 3 1,3-2-9,-1 1 38,0-1-229,-2 2 160,0-1-38,0-1 37,0 2 164,0 0 2,0-2-134,0 1 145,0 1-107,0-2 0,1 2 29,1-3 8,-2 3-14,3-3-6,-3 3 166,0 0-111,0-2-48,0 2 1,1-1-19,1 0-27,-1 0 46,2 1 4,-3-2-210,0 1 187,0 1-169,0-2 1,0 3-113,0-2 192,3-2 81,-3 3 0,3-2 14,-3 1-38,0-1 0,0 2-36,0 0 147,0-3 7,0 3-49,3-3 22,-2 3-46,2-2-7,-3 4-15,0-4 0,0 3 0,0-3 57,2 1-51,-1 0 62,2 1-57,-3-2-1,0 2-19,0 0 26,0-3-185,3 3 112,-3 0-16,3-2 1,-2 4 66,1-3-31,-1 0 48,2 1-24,-3-2-30,3 4 195,-3-4 14,3 2-17,-3-3-131,0 3 24,3-3-27,-2 6-34,2-5 1,-3 4-238,2-3 105,-1 0 137,2 1 0,-2-2 51,1 1 5,-1 1 220,1-2-279,-2 2 132,0 0 1,3-2-77,-1 4-48,0-4 1,-1 2 11,1 0-98,-2-3 1,3 4 75,-3-2 14,0-1 0,2 2 134,1-1-150,-1-1 383,-2 2-346,0 0 0,0-2 226,2 1-142,-1-2-58,2 3-63,-3-2 1,1 3 132,1-2-109,-1-2 1,1 4-9,-2-2-137,0-1 144,0 2-189,3-3 185,-2 3-17,2-3 11,-3 3 0,1-1 224,1 0-179,-2 1 0,3-3 44,-3 2-64,0-1 1,1 2 22,1-3 7,-1 3-163,2-3 48,-3 3 0,0-1-148,3 1 59,-3-1 96,3-2 14,-3 3-19,0-3 1,1 3-93,1-3 78,-1 0-233,2 0 275,-3-3 0,-3 0 55,1-4 1,-1 3-51,1 0 1,1 0 79,-3-3 0,1 3 0,0 0 43,0-1-96,-2-1 1,2-1 152,-1 1-138,-2 0 1,5 1 1,-3 1 225,2 0-106,-4-3 1,5 3-13,-3 0 0,2 2-65,0-3 1,1 3-18,-1-2-27,1 3 0,-4-3 7,3 2 1,0 0 0,1-1-118,-1 0 130,1 1 1,-2 1 12,3-1 227,0 1-6,0-2-184,-3 3 1,3 0 51,-3-2-414,3 1-262,0-2 247,0 0 13,0 2 314,0-1-140,0-1 207,0 2-15,0-2 78,0 0-80,0 3 16,-3-3 3,2 0-34,-2 2-77,3-2-12,0 1 41,0 1 1,0-2-15,-3 3 1,3-1 12,-2-1-118,1 1 1,1-2-82,0 1 153,0 1-19,0-2 116,-3 0-120,2 3-17,-1-3 35,2 3-62,0-3 103,0 2 0,-1-2-42,-1 3 132,1-3-102,-2 3 605,3-3-476,0 0 341,0 2 164,0-2 0,1 8-567,1-1 1,-1 3-22,1-3 1,1 0-130,-1 0-20,0-2 213,1 3-274,-3-1 7,6 0 107,-5 1 1,2-2 31,0 1 0,-2 1-18,3-3 75,-2 3 1,1-3 7,-3 2 1,2-2 110,0 3-58,0-4 0,0 3-52,0-2 143,0-2-162,1 6 1,-2-4 87,1 2-237,2-3-45,-4 5 190,3-5 6,0 2-27,-2-3 132,2 0-127,-3 2 67,0-1-144,0 2 98,0 0-158,2-2 160,-1 1-309,2-2 263,-3 3-103,0-2 81,0 2-44,3-3-2,-2 3-54,1-3 1,-2 4 27,0-2 28,3-1 242,-2 2-213,2-1-13,-3-1 184,0 2 1,2-2-58,0 1-84,0-1-325,-2 1 189,0 1 154,0-2-97,0 2-23,3-3 323,-2 0 149,2 3-261,-3-3-242,0 3 186,0 0 1,0-2-22,3 1 0,-3-1 125,3-1 172,-3 3-177,0-3 135,0 3-213,0 0-154,3-2 26,-2 2-52,2-3-129,-3 2 329,0-1-143,0 2 215,2-3 8,-1 3 18,2-3-128,-3 3 1,1-1 43,1 1-40,-1-1 0,1-2-50,-2 3 44,0-3 94,0 3-119,3 0 40,-2-2-158,2 4 139,-3-4-5,0 2-75,3-3 67,-3 0 1,3 1 28,-3 1-12,0-1 238,0 1-150,3 1-43,-2-2-46,2 2-41,-3-3 1,0 2 103,2 0-118,-1 0 0,2-1 211,-3 1-156,0-1 148,0 2 7,0-1 101,3-1-179,-2 2-162,1 0 22,-2-2 0,3 2-142,-1-1 91,0-1 106,-2 2-68,0 0-55,0-3 80,3 3 1,-3-2-112,3 1 87,-3-1 1,0 2 16,0 0 85,0-3 167,3 3-135,-2-3-51,2 3 4,-3-2-33,0 2 0,0-1 48,3 0-91,-3 0-6,3-2 212,-3 3-134,0-2-17,0 1 0,1 1 82,1-1-45,-1 0 178,2-2-201,-3 3 206,0-3-133,0 3-34,2-3-148,-1 3 168,2-2-170,-3 2 107,0-1-144,0-1-10,0 2 119,3-3-86,-3 0 0,3 1 125,-3 1-94,0-1 98,0 1-97,0 1 50,0-2 0,1 2-12,1-3-88,-1 0-85,2 0 165,-3 3-5,0-3-17,0 3 91,0 0 0,0-2-98,3 1 141,-3-1-110,3-1 44,-3 3-18,0-3 9,0 3-196,3 0-85,-2-2 222,2 2 1,-3-3-1,0 2-43,0-1-37,0 2 370,2 0-245,-1-3 256,2 3-152,-3 0-60,0-2 33,0 2-249,3-3 1,-2 3-60,1-3-10,-2 3 204,0 0 19,0-2 1,0 2-1,1-1 129,1 0-89,-1 0 164,2-2-186,-3 3-63,0-2 78,0 1-91,0 1 102,0-2-42,3 2 172,-3 0-148,3-3-45,-3 3 50,0 0 0,1-2 8,1 1 28,-1-1 0,2-1 24,-3 3 0,0-3 131,0 3-176,0 0-108,0-2 128,3 1-62,-3-2 1,3 1 60,-3 1 30,0-1-65,0 2-14,0 0 19,0-3 7,0 3-109,3-3 102,-2 3-102,1-2 77,-2 2-9,0 0-36,0-3 59,0 3-13,0 0 1,1-2 81,1 1-71,-1-1 11,2 1 78,-3-1-1,0 2-69,0 0 125,0-2-83,0 1-182,0 1 1,1-2 32,1 1-31,-2-1-31,3-1 195,-3 3-80,0-3 116,0 3-91,0 0 18,0-2 90,0 2-59,0-1-166,0-1 143,3 2-97,-2-3 80,2 0-13,-3 3 28,0-2-24,0 1 25,0 1-25,0-2 166,0 2 15,0 0 33,0-3-168,0 3 1,0-1-162,3 1 187,-3-1-68,3-2 36,-3 3-42,0-3 109,0 3 58,0 0-126,0-2 76,0 2-31,0-1-239,0-1-270,0 2 408,0 0-55,0-2-6,0 1 145,3-2-145,-2 3 133,2-2-95,-3 2 29,0 0 1,0-3 243,0 3 0,0-1 8,2 0-16,-1 1-119,2-3-10,-3 2-183,0-1 25,0 2 156,3-3-286,-2 0-7,1 3 76,-2-2 82,0 1 284,3-2-231,-2 0 190,2 0-153,0 0-7,-3 0 80,3 0-145,0 0 81,-2 0-148,2 0 108,-1 0-160,-1 0-63,2 0 272,0 0 247,-2-2-66,1 1-90,-2-2-120,0 0-156,0 2-36,0-1 96,0-1-5,0 2-42,0-2 209,0 0-151,0 3 19,0-3 35,0 0-23,0 2 30,0-2 1,-2 3-19,1 0 4,-2 0 318,3-2-114,0 1-85,0-2 1,-2 2-111,0-1-149,0 1 115,2-1 239,0-1-10,-3 2-191,2-2 305,-2 3-354,3-3-56,0 3 1,0-3 125,-3 3-78,3 0 60,-3 0-53,3-3 166,0 2 138,0-2-278,0 0 92,0 3-78,0-3-101,-3 0 125,2 2 5,-2-2-53,3 3 16,0-2-62,0 1-161,0-2 133,0 0 81,0 2 0,0-1-13,-2 2-3,1 0 139,-2-3 7,3 2 91,0-2-249,0 0 1,-1 3 68,-1-2 0,1 0-12,-1 0 36,2 1-99,0-2 62,-3 3 1,2 0-94,-1-2-181,1 1 205,1-2 361,-3 0-158,3 2 1,-3-2 95,3 1-60,-3 1 34,2-2-135,-2 0 1,3 3-65,-3-3 0,3 2-36,-2-1 0,0 1 78,0-1 80,1 1 0,-2-1 54,1 0 126,1 0-270,-2-1 301,0 2-15,3-2-178,-3 3 43,0 0-676,2 0 307,-5 3-276,6 1 329,-3 2 0,2 1 0,0-1-112,-1 1 1,-1 0 78,3 1 1,0-1-76,0 2 0,0 0 141,0 0 0,0 0 1,-2-1-79,0 0 0,0 1 263,2-3-64,0 1 60,0-1 1,0 1 0,0-1-106,0 0 370,0-2-147,0 2 1,1-6-73,1 3 203,-1-3-32,1 0-126,1-3 56,-2 0-77,2-6 1,-1-1-84,0-3 1,0 0 41,-2 0 0,0 0-24,0 0 0,0-2 40,0 1 1,0-1 0,-2 2 28,0 3 1,-3-2 448,1 4-359,-2-1 1,-1 3 57,-2-1 1,2 4 144,-1 1 1,-2 1-242,2 1 1,-1 5-53,3 1 0,0 6 0,1 0-89,1 2 1,0 3-499,0-2 291,1 3 128,3-4-25,0 4 1,0-4-15,0 3 1,0-3-207,0-1 0,2-1 89,0-3 0,1 1-850,-1-1 739,-1-1 0,3-2-360,-2-2 176,-1-1 99,4-3 250,-1 0 126,2-6-208,-2 2 26,-1-5 527,0 0-234,-3-1 410,6-6-263,-5 2-186,2-7 0,-3 4 56,2-4 265,-1 1-255,2-2 0,-3 4 445,0-2-393,-3 6 1,2 1 0,-3 3 195,1 1-286,-2 5 0,4-2 64,-3 6 0,-1 4 31,-1 2 0,2 3-227,-1 4 1,3 4 72,-2 2 0,2 2 0,0 3-332,2 0 1,0-1-766,0 0 560,0-1 240,0 1 36,0-4-531,2 4 437,-1-7 0,3 0-140,-2-4 1,-1-2-293,1-1 295,1-2 256,1-3 1,2-4 509,-2-5 0,2-1-243,-2-3 0,2-1 579,0-5 0,0-2 91,1-2 1,-2-2-463,0-1 0,0-1 0,-2 1 138,0-1 0,-1 2 335,0-3-482,-2 6 1,0 0 183,-2 8-84,-2 0 1,-2 8-93,-1 4 0,1 6-151,-1 9 0,1 1-232,0 6 1,0-1 0,1 2 166,1-1 1,1 1-984,-1-2 0,3 1 469,-1 0 1,0-2-860,0-3 250,1 1 0,-2-4-495,3-1 1,1-5 668,1-4-389,-1 1 778,5-7 0,-5 3-83,3-6 943,1-3-337,1-4 0,1-6-128,-1-4 1,0-2-105,1-3 0,-1-3 11,1 0 1,-3-3-12,0 1 0,-2-2 0,0-2 0,-2 6 11,-2 2 1,-3 7 1135,-3 8 0,0 5 359,-3 6 1,3 10 178,-3 7-1617,3 7 1,1 9-338,3 5 0,2 3 465,0 2 0,1-5 5388,1-3-2694,0-3-2642,0-3-63,0-3 0,-2-10-71,0-5-3355,-3-6 1,2-8 1754,-1-5 0,1-7-2452,3-2 2186,0-1 1948,0-1 0,0-4 0,0 1 0</inkml:trace>
  <inkml:trace contextRef="#ctx0" brushRef="#br0" timeOffset="1952">251 315 7578,'7'0'0,"-1"0"1048,0 0 0,-1 0-279,-1 0 0,0 0-80,3 0 0,-3 0-426,0 0 14,-2 0-110,0-3 0,-2-3-23,0-2 0,0-1-126,0 0 0,0 1 89,-2-2 1,0 1-128,-2-2 34,0 3 0,-3 0 201,1 4-122,-1-2 11,4 2-19,-3 1 994,3 0-218,-4 3 0,1 1-397,2 1 0,1 2 933,3 5-923,0-2 1,3 4 572,1-2 1,2 2-494,1 0 0,-1 1-20,0 1 1,1-3 0,-1-2-260,1-3-253,-1 0 0,0-4 193,1 1-543,-4-4 306,0-2 1,-3-5 20,0-2 1,-3-3 70,-1-1 0,-2-2 0,-2 1-717,-1 0 167,-2 2-60,4-2 177,-5 3 150,5 3 48,-3 1 1,4 3 797,-1-1 0,1 4 805,0 1 0,2 2-1011,2 2 1,0 3 0,1 5-372,-1 0-56,0 3 0,4 1 0,0 1 0,3 1 0,-1-2 0,2 1 0,0-5 0,1 2 0,-1-4 0,1-2 0,-1-4 0,1-2 0,-1-2 0,0-5 0,-2-3 0,1-8 0,-3-3 0,0-4 0,-2 0 0,0 2 0,0 2 0,-3 3 0,-1 3 0,-2 5 0,-3 1 0,2 2 0,-2 3 0,2 2 0,-2 7 0,2 0 0,0 7 0,2 0 0,3 3 0,-1 5 0,1-1 0,2 2 0,-2-3 0,4-1 0,-1 1 0,3-3 0,3 0 0,1-2 0,1-6 0,0 2 0,-2-9 0,5 2 0,-1-4 0,-2-4 0,0-5 0,-3-4 0,-1-2 0,-3-1 0,-2-2 0,-2 1 0,-5 3 0,-4 1 0,-1 2 0,-1 2 0,-2 3 0,-2 1 0,-2 3 0,0 1 0,0 3 0,-1 5 0,1 2 0,-3 0 0,5 2-3467,0-1 532,3 1 1,2-5-5205,1-2 8139,-1-2 0,2-5 0,-3-2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36.48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1082 365 8618,'10'-2'-436,"-3"-5"291,-5 5 217,-2-7-162,0 9 1,0-2-62,0-4 5,0 4 90,0-7 0,-2 9 4,-5 0 1,3 0 31,-9 0 0,7-6-21,-7 0 267,9-1-115,-13 7 0,13 0-119,-9 0 1,6 0 351,-5 0 1,5 0 241,-5 0-332,7 0 21,-3 0-65,-1 0 195,7 0-332,-6 0 0,8 2 246,0 5-518,0-5 160,8 6 36,3-8 1,8 0-109,0 0 0,0 0-36,0 0 0,1 0-13,-1 0 191,0-8-68,9 6-10,-16-7 37,14 9 1,-22-6 29,9-1-46,-9 1-83,5-3 103,-9 7 0,-9-6 1,-6 8-108,-8 0 0,-5 0 1,-6 0-144,2 0 224,0 0 1,-8 0-22,-5 0 0,7 0 184,-1 0 0,1 0 66,6 0 1,-2 2-116,2 4-106,5-4 509,7 16-337,1-16 1,2 8 0,2-5 490,3 1-468,7 0 58,5-6-108,11 0 50,17 0-256,-7 0 175,15-8 0,-6 4-100,8-9 0,7 6 52,0-5 0,1 1-138,-1-2 129,-4-4 1,8 7-1,-9-7-148,-2 4 0,3-2 38,-16 8 0,-6-5 0,-8 3 26,-2-1 58,-3 5 130,-15-3-68,-1 8 1,-18 0-61,-4 0 1,-6 0-1,-5 0-4,-1 0 1,-7 0 9,6 0 9,-8 0 1,6 6-98,-4 1 0,-2 5 144,8-5 1,0 5-53,7-5-22,-9 8-254,7-13 584,-7 15-195,17-15 1,-4 13 239,8-9 179,-8 1-436,13-7-115,2 0 96,10 0-183,9 0 200,9 0 0,4-7 3,12 1 1,-1-3-43,8 3 1,-1 2-26,8-9-148,-1 9 6,-8-13-91,6 15 211,-6-15 1,0 12 1,-5-7 0,-4 5 0,-1-3-220,-1 1-40,0-6 238,-8 13-10,-3-7-16,-8 9 0,-11 0-14,-8 0 0,-2 0-13,-11 0 117,0 0-87,-6 9 1,-7-5 121,0 9 1,-1-7-111,1 7 1,4-6 113,-3 5 1,1-1-17,-1 2-24,12-5-50,-13 1 0,24-7 16,-5 4 0,5-4 187,2-2-263,8 9 105,-6-7-3,15 7-19,2-9 55,2-9-71,15 7 0,-6-7 94,8 9 1,6-6-107,1 0 1,6-7-11,-7 6 42,9-7-35,-4 11 0,6-14 10,-4 5 1,2 1-117,-8-2 1,-1 7 81,-5-7 0,-1 9 57,0-3-36,-8-3 8,-3 8 33,-8-7 0,-2 9 1,-4 0-47,-7 0 0,-11 0 0,-3 2 4,-3 5 0,-4-5-21,-11 4 28,13 5 1,-12-9-11,12 4 0,2 3 2,-2-3 1,8 3-1,-1-5 282,4 2-268,1 1-67,1-7 79,9 0 21,-7 0-97,15 0 1,-5 0 121,14 0 0,3 0-42,9 0-13,0 0-1,1-9 61,7 7-66,-5-6 1,12-1-24,-9-4 1,7 3-1,-4-1-17,2 3 1,-7-5-232,3 6 263,-5 1 0,-8 0 341,-1-1-146,-7 1 0,1 6-79,-12 0-103,-5 0 1,-15 0 77,1 0-56,-9 0 0,6 2-34,-4 4 1,-2-4 64,9 5 1,-7 1-61,6-1 1,1 1 52,5-1 1,1-5-96,0 4 1,9-2-3,3 3 95,-3-5 161,16 6-201,-4-8 1,24 0 27,-1 0-114,9 0 92,-4 0 0,8-6-89,1 0 0,-3-7 81,-4 7 0,2-7-130,-9 6 1,1-5 135,-7 5 1,-2-1-1,-2 3-34,-2-1 132,-9 0-65,-4 6 0,-6 0-54,-14 0 1,5 0 11,-10 0 0,-3 0-28,3 0 1,-7 0 39,6 0 0,-6 6-47,7 0 0,-3 1 0,7-5 52,2 4 1,-5-4-24,12 5 242,-6-5-236,-1-2 105,9 9-63,1-7 268,9 6-273,9-8 0,1 0-25,9 0 1,3 0-91,3 0 0,-3 0 1,5 0 82,1 0 1,-7 0-210,5 0 74,-5-8 0,-2 6 233,0-5 0,-6 5-99,0 2 0,-7 0 86,7 0-135,-9-9 19,-4 7 0,-12-6 0,-12 8-128,-1 0 152,-1 0-9,-2 0 34,7 0-179,-7 8 9,9-6 28,-8 7 1,5-3 34,-3 1-144,3-1 255,12 3 0,1-5 17,9 9 1,9-9 293,4 2-210,12 5 0,-1-9-22,7 4 1,1-3 65,7-3 1,-1 6-159,0 0 0,1 1 47,-1-7 0,7 0 1,1 0-65,3 0 0,-6 0-191,2 0 110,4 0-65,-9 0 176,7 0-272,-17 0 103,-3 0 0,-7 0-8,-1 0 1,-7 0 61,1 0-247,-9 0 1,5 2-44,-9 4 41,0-4 33,0 7 233,0-9-151,-9 0-68,7 0 584,-6 8 63,16-5 1,3 11-209,8-7 0,-6 1 57,0-1 0,-1 1 45,8 5-195,-1 4-21,0-6 0,0 6 45,0-5 1,7 6-92,-1-6 1,1-1-9,-7 2 0,0-3-173,0 3 1,-6-4 143,0-9-538,0 0 180,6 0 91,0 0-66,0 0 181,-8 0 1,4-2-9,-9-5 0,0 3 43,-6-9 0,3 0 66,3-6 0,-4 6 0,4 1-25,-3-3 0,-3 4-26,0-2 1,0 7 158,0-7 118,0 9 1,0-7 260,0 5-316,0 4 612,0-7-132,0 9-30,0 0-378,0 9 1,6-5 160,0 9-198,1 0 0,-1-1-8,0 1 1,3 0-138,-3 6-39,-3 0 0,11 0 62,-7 0 1,-1-6-694,-6 0-26,9-9 298,-7 13 144,6-15 28,-8 7-96,0-18 98,0-1 1,0-9-139,0-1 265,0 1 0,0 0-144,0 0 337,0 0-212,-8 8-59,6-6 337,-7 7 0,7-7 287,-4 4 577,4-4-164,-7 15-590,9-7 0,2 11 601,5 5-323,-5-5-199,6 15-182,1-7 1,-5 10 73,9-1 0,-7-2-263,7-5 1,-7 6-248,7-6 1,-7-1 249,7 2 0,-6-3-205,5 3-9,-7-4-494,3-9 510,-8 0 0,0-2-83,0-5 1,0 3-5,0-9 1,0 0-181,0-6 377,-8 0 1,3 0-309,-7 0 272,7 0 1,-5 6 77,3 0 1,3 2 178,-9-1 0,9 1 223,-2 5 60,3 3 764,-5-5-165,6 8-645,-7 0 0,9 8-22,0 5 1,2-2-60,5 2 0,-5-1-243,4 8 0,3-1 84,-3 0 0,1-6-7,-7-1 5,8 1-752,-6 6 282,7-8 233,-1 6-472,-6-15 152,7 7-317,-9-9 517,0-9 1,0-2 0,0-8 1,0 0 0,0 0-56,0 0 0,-2 0 98,-5 0-17,5-1 511,-6 1-192,-1 9-181,7-7 0,-13 12 1310,9-7-241,-1 7 0,7-1-498,0 12 1,0-1 43,0 7 105,0 1-210,0 6-309,0 0 1,3 7 198,3-1-152,-4 1 0,9 0-90,-5-1 0,-2 3 102,9-3 0,-9-3-411,3 3 1,1-4-591,-1-1 484,8-1 199,-13 0 0,8-8-532,-3-5 439,-5-4 0,9 4-276,-5 1 341,-4-1 0,7-8 107,-9-4 0,0 1-170,0-7 40,-9-1 113,-2-6 0,-1 0-227,-1-1 229,9 1 1,-7 2 140,5 4 0,1-1-170,-7 7 495,7-8 0,-5 7 262,3-5 469,5 4-485,-6 9-398,8 0 0,0 9 114,0 4 1,2 6 17,4 6 1,-2-3-299,9 3 1,-6-1 85,5 1 1,-5-3 0,3 3-291,-1-4 65,6-2-655,-13 1 554,15-1 0,-13 0 50,9 0 1,-9-6-324,3 0-245,3-9-205,-8 13 4,15-15 543,-14 7 0,5-12 271,-8-3 95,0-5-29,0 1 1,-2-7 0,-2 4-342,-3-4 342,-8-2 0,7 0-60,-5-1 1,-2 1-154,9 0 522,-9 9 200,13-7 250,-7 14-399,1-5 185,6 8 0,-7 8-177,9 5 1,2 4-1,2 2 18,3 0 1,6 1-150,-7-1-132,0 0 1,1 0-29,-1 0 1,3 0-181,-3 1 0,-2-3-813,9-5 649,-9 5 1,7-12-635,-5 7 451,-3-7 99,5 3 163,-8-8 0,0-8-109,0-5 246,0-4 0,0-2-80,0 0 1,-2-1 104,-4 1 1,3-2 0,-5 0-221,-1 2 351,7-13-63,-15 27 0,15-20 485,-4 12-358,4 5 1,-5-3 383,1 5 291,-1 3-486,7-5 1,0 10-85,0 4 0,3 5 190,3 8-111,-4 0-49,15 0-351,-15-8 113,15 6 0,-13-6 316,9 8-622,-8 0-243,12 0 1,-13-2 101,9-4 73,-9-4 102,4-1-260,-8-6 168,0 7 0,0-9 188,0-9 1,0 5-346,0-9 329,0 0 1,-6-6-44,0 0 1,-3 0 120,3 0 64,-5 0 1,0-1-96,3 10 670,-1 1-241,7 1 301,-6 6-296,-1-7 291,7 9 1,-6 2 58,8 5-251,0 3-271,0 9 144,8 1-506,-6-1 210,15 0 0,-15 0-206,5 0 0,-3-2 124,2-4-93,-3 4 1,7-8 44,-3 3-441,-5 5 225,6-14 159,-8 5-7,0-8-12,0 0 37,9 0 0,-7-2 41,4-4 1,-4 1-88,-2-8 106,0 1 1,0-7 0,0-1-36,0 1 1,-6 6-52,0 1 89,-1-1-52,-1 2 74,6-6 0,-7 13-29,9-9 0,-6 7 491,-1-7 828,1 9-715,6-5 219,0 9-336,0 9-158,0 1 1,0 3 0,2 0 105,4 2 0,-1 2-179,7 2 0,-5 0-262,6 0 1,-9-6 95,2 0 1,3-7-765,-3 7 544,0-9 1,-3 5-768,3-9 457,-4 0 182,7 0 0,-9-2 132,0-5 1,0 3-1,0-9-31,0-2 1,0-2 115,0-2 94,0 9 0,-2-7-293,-5 4 422,5-4 0,-9 4 344,5 0 0,4 7-100,-5-7 266,5 9-191,2-5-64,-8 9 1,6 2-137,-5 5 1,5-3 0,2 9 189,0 2-357,0 2 1,7 2 0,-1 0 146,-2 0 0,0-2-343,3-4 101,-5 4-559,6-15 341,-8 15 153,0-15-34,0 15-428,0-14 34,0 5 183,0-8 17,0 0 239,0-8-101,0-3 87,0 0 152,0-6-45,0 7 1,-2-3 102,-4 0-60,4 0 201,-15-6 0,15 6 351,-5 1-234,-3 7-55,8-3 197,-7 8 50,9 0-339,0 8 1,0 3 0,0 8 19,0 0-457,9 0 197,-7 1 1,6-8 181,-8 1-801,9 0 383,-7-2 1,8 3-111,-3-7 32,-5-1 85,15-6 196,-15 0 126,7 0-153,-9 0 0,0-2 95,0-4 0,0 1 22,0-7 1,0 5-20,0-6 1,0 7 31,0-7-74,0 9 310,0-4-33,0 8 416,-9 0-433,7 0 0,-9 0 0,7 2 302,-2 4 0,-1-2-6,7 9-25,0-9-51,0 13-712,0-6-475,0 8 513,0 0-1048,0-8 541,0-2-1901,-8-9 1735,6-9 1,-9-2 347,5-8 1,-5 0-2022,-8 0 2595,8-9 0,-14-2 0,3-8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18.79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289 135 7699,'0'7'0,"0"-3"-198,0 0 0,0-2 295,0 3-441,0-4 120,0 5 281,0-5-45,0 4 0,1-4 121,1 1 136,-1-1 1,2-2 122,-1-1 347,-1 1-393,5-4 0,-5 3-106,1-2 0,1 2-203,-1-3 252,0 4-153,-2-5 232,0 6-395,0-3 0,-3 4-58,-1 1 1,0 1 13,0 1 0,0 1-83,-3 0 1,1 1 72,-1 3 0,1-2-83,-1 1 0,1 0-77,0-2 197,-1 3 0,2-2-95,0 2 170,0-5-29,4 2 1,-2-6 117,3 0 0,1-3-100,1-3 1,1-3 132,4 1 0,-1-2-135,1 2 0,-1-2 15,0 0 1,1-2 1,-1 4 0,1-1-1,-1 3 1,1-1 104,-1 1 1,-2 0-105,1-1 0,-2 3 473,1 0 13,2 2 61,-5-1-432,2 3 1,-4 3-7,-1 1 1,0 2 56,-2 1 1,0-1-32,-3 0 1,1 2 1,0-1 0,-1 2-67,1-5 0,-1 3-73,1-2 0,2 0-1,-1 2-200,1-1 0,-2 1 27,-1-1-278,4 0-136,-3 1 149,5-4 349,-2 0 0,3-4-28,0-1 0,4-2 1,2-4 1,1 0 21,1-3 1,-1 2 15,0-1 1,1 1 30,1-2 0,0 4 131,-3-2 1,0 2 9,1 1 1,-3-1-44,0 1 1,-2 2 150,3 2-122,-4 1-53,2 1-57,-6 3 1,0 1-79,-4 5 1,0-1 72,-1 3 0,0-3-25,0 3 1,0-3 1,-1 3 1,2-2 17,-1 1 1,1-1 4,0 2 1,1-4-9,-1 2 1,3-1 16,0 0 1,2-3-5,-3 2 1,4-4-79,-1 1 19,1-3 0,1 1-11,0-4 1,1-1 143,1-4 1,2 0-97,2-1 1,0 0 117,1-3 1,-1 1-104,1-1 1,-1 0 112,0 2 1,1 1-56,-1 1 1,-1 1 80,-1 0 1,-2 0 342,2 2-98,-2-2 14,1 5-274,-3-2-137,-6 9 0,2-2-94,-5 5 0,2-2 66,0-1 1,1 3 7,0 0 1,-1-1-58,1-1 0,-1 0 25,1 1 1,2-1 57,-1 2 1,2-4-51,-1-1 64,-2 0 1,4 2-38,-2-2-73,3-1 1,-1-3 111,4-3 1,1-1-5,4-4 1,-1 0 0,1-3 1,1 1-26,1-1 0,-1 0 105,-1 2 1,-1-1-94,0 1 1,0 1 140,-2 1-116,2-2 0,-3 2 207,1-2 9,-1 5 197,-3 1-378,0 3 0,-3 3 18,-1 1 1,-2 4-33,0 1 0,-1 0 40,1-1 0,0 0-110,-1 3 1,1-1 97,-1 1 1,1 1-113,0-2 1,-1 0 6,1 1 0,-1-2 23,1 1 1,0-2-75,-1 1 0,1-2 33,-1-1-195,4-2 131,0 2 37,3-9 0,3 1 24,1-7 0,2-2 193,0 0 0,3-1-43,-1-1 0,1 0-43,-3 0 1,3 1-4,-1-1 0,0 1-25,-4 1 0,2 1 28,-2 1 1,0 3 33,0 0 51,-2-1-87,0 6 246,-2-1-235,-2 7 0,-1 0-27,-1 6 0,-2-3-33,2 3 0,-2-2 54,-1 1 1,0 1-128,-1 2 1,1-2 105,-2-1 1,2-1-96,1 2 1,-1-3 62,1 3 0,-1-3-24,1 0 0,-1-1-36,1 0 0,2-2-84,-1 0-35,4-2-32,-2-3 0,4-3 200,1-2 0,2-2-44,5-2 1,-2-2 59,2 0 0,-2-1-72,2-1 0,-2 2 191,2 1 1,-2 1 24,-1-2 0,0 4 40,-2-2 1,2 3-52,-2 1 0,-1 0-77,-1 0 0,0 2 76,0 1-23,-2 2 238,3 0-281,-6 2 0,2 1-133,-3 2 0,0 2 60,0 0 0,-2 1-7,2 1 0,-2-1-85,0 3 1,-1-3 80,1 3 0,0-3-88,-1 0 1,3-1 54,0 0 0,-1 1 15,-1-2 1,2 2-38,-1-4-13,1 2-94,0 0-26,2-2 0,2-2 269,0-4 0,2-3-113,3-3 0,0-1 131,2-2 1,1-1-78,1 1 0,0-1 147,-3-1 1,0 0-96,1 1 1,-1 1 53,1 0 1,-3 3 14,0 0 0,0 1-39,0 0 1,-1 3-41,-3 0 78,0 2-7,0-1 0,-1 8-179,-1 2 0,1 1 97,-4-2 1,2 3-91,-2-1 0,0 1-14,0 0 1,0-1 83,-2 3 0,1-4-148,0 2 1,1 0 63,-2 0 0,2 0 19,-3 0 0,0-2 16,2 4 1,0-3 65,-1 0 1,2 0-187,0-2-171,0-2 268,4-2 0,-2-2 5,3-2 0,3-2 35,1-2 0,3-4-37,1 0 0,-1-2 109,2-1 1,0 0-108,0 0 0,-1 0 170,-1 0 0,-1 3-35,0-1 0,1 3 65,-1 0 1,-2 0-82,1 2 0,-4 0-4,1-1-5,2 4 39,-3 0 44,1 3 1,-4 4-179,-3 0 1,2 3 27,-2-2 1,2 0-4,-1 2 1,-2 0-67,2 2 0,-2-2 57,0 1 1,0-1-50,2 0 1,-2 0 65,2 1 0,-2 0-38,-1 0 0,-1 1 10,-1 0 1,1 2 59,1-3 1,1 1-79,0-3 9,2 1-349,-2-1 305,6-2 0,0-4 13,4-5 1,2-3 19,3-3 1,-1-1 30,2-1 1,0 0-53,1 0 0,-2 1 115,-2-1 1,-1 1 27,1 1 1,-1 2 114,0 2 1,-1 1-104,-1-1 0,-3 3 45,1 0-187,-1 2 1,-1-1 124,0 1-110,0 1 507,0-2-431,-3 9 0,3-4-63,-3 4 72,0-1 0,0 2-77,-1-1 0,-2 1 69,2-1 0,0 1-47,0-1 0,2 0 13,-2 1 0,1-1-20,-1 1 0,1-1 35,-2 0 0,0 1 3,3-1 1,-2 1-36,2-1 29,-3 1-354,4-4 272,-2 0 0,4-4 55,1-1 1,2-4-17,2-2 0,0-4 28,1 2 1,-1-2-3,1-1 1,-1 2 3,1 0 1,-2 4 33,-1-2 1,1 0-44,-2 0 0,1 3 84,-2 1-77,3 1 98,-4-2-92,2-1 185,-3 4-164,0 0 21,0 3-115,-3 6 0,1-4 79,-2 4 1,2-1-26,-2 2 0,1-1 13,-1 0 1,2-1-5,-2-1 0,2 0 14,-3 3 1,3-1 3,-2 1 1,2-1-68,-2 0 1,1 1 53,-1-1 0,2 1 42,-2-1 1,0 0-44,0 1 1,0-1 159,2-2-152,1 2 1,-4-5-126,3 3 91,0-2 0,2 0-7,0-4 1,3-2-44,1-2 0,0-1 66,0-2 1,0-1-79,3-3 0,-1 3 54,1-1 1,-2 1 88,0-1 0,0 2-82,-3 2 0,3 0 144,-1-1 1,-1 3-56,-1-2 0,1 5-23,-1-3 10,0 4 110,-2-2-150,-3 9 1,0-2 0,-3 5 3,2-2 1,-1-1 1,3 0 1,-3 0 1,0-2 1,2 2-23,-1-2 1,1 2 15,-1 1 1,1-1-12,-2 0 1,0 1 44,3 2 1,-3-2 3,1 2 0,0-2-15,0-1 0,3-1 40,-1-1-67,-2 0 41,3 3-389,-2-4 229,3 0 3,0-3 75,3-6 1,-1 2 13,2-5 0,-1 2-1,2-2 1,0 0 3,0-2 0,0 0 5,2 2 1,-3-2-10,0 3 1,0-1 83,0 3 0,1-1-70,-3 1 1,3 2 103,-3-1 0,1 3-96,-1-2 125,-2 3-74,3-2 98,-3 3 0,0 4-208,-3 0 101,3 3-64,-6-3 1,3 2 19,-1 1 1,-1-3-6,3 0 0,-2 1 111,1 1-95,-2 1 1,4-1 19,-3 0 1,0 1-14,0-1 0,-1 1 10,3-1 1,-3 0-5,0 1 1,2-1-29,-1 1 0,2-3-7,0 0 1,-1-2-30,1 3-154,0-4 114,-1 2 121,2-3-33,-1 0-3,7-3 1,-3 0 18,5-4 0,-3 1 8,0-1 0,2 1-3,-2-1 1,2 0-20,0-1 0,0 1-36,-2-2 0,2 2 42,-2 1 1,0-1-11,0 1 0,-2 0 58,3 2-29,-4-2 0,3 5 49,-2-1 17,-2 1-29,3 1-86,-6 3 1,1 1 9,-3 2 0,0 1-4,3-1 0,-3 1-17,1-1 1,0 0 6,0 1 1,0 0 17,-3 1 1,1 0-3,0 0 0,1 1-40,1 0 0,0 0 34,-3-3 1,1 2-37,0 1 0,1-3 14,1-1 6,0-1-93,0 2-10,1-2 147,3-1 1,1-4-44,1-1 1,2-2 70,2-2 0,-1-3-65,2 1 1,-3-1 40,2 0 1,1 2-20,-3-2 1,2 2 0,0-2 0,0 2-2,1-2 0,-3 2 5,0 1 0,0-1-3,0 1 1,1 0-1,-3-1 1,3 1 18,-3-1-27,3 4 37,-2-3-28,1 5 241,-1-2 80,-3 3-398,-3 6 1,1-4 108,-2 5 0,2-2-150,-2 1 1,2 1 73,-3-1 0,3-2-26,-2 1 0,0-1 58,0 2 0,-1 1 4,3-1 1,-3 0 11,1 1 0,0-1-26,0 1 1,2-2 59,-3 0 1,2 0-60,-1 0-16,-2 0 0,3 0 38,-1-1 1,0-3-268,2 1 262,1-1-7,-1-1 1,4-3 36,0-1 1,3-2-49,-1 0 1,2-1 26,0-2 0,1 1-21,-1-2 1,0 1 85,-2-2 0,2 3-64,-2-3 0,2 3 28,0 0 1,0-1-30,-2 0 0,1 0-3,-3 3 1,2 0-54,-1-1 21,2 1 1,-4 0 23,3 2 0,-2 0-8,0 2 15,-1 1 170,-1-1 0,-3 4-147,1 3 0,-1 0-38,1-1 1,1 2 35,-3-2 1,1 2-28,-1 0 0,2 0 17,-2 1 1,2-1-27,-3 1 1,2-1 46,-1 1 0,-1-1-26,2 0 1,-1 1 14,2-1 1,-2 1 3,2-1 0,-3 0-1,3 1 0,-2-1-9,2 1 1,-3-3 3,3 0 1,-1-2 19,1 0-230,2 1 177,-3-2 1,3 1-29,0-4 37,0-1 1,1-6-5,1 0 1,0 0 14,3 1 0,0 0-16,0-3 1,0 1 11,2-1 1,-1 0-7,1 2 0,-2 0 40,0 1 1,0 0-3,-3 0 0,2 3 36,-2 1-56,3-1 5,-4-1-50,2 2 51,-3 2-7,0 2 1,-1 4 18,-1 0 1,0 3-27,-2-2 1,2-2 0,-2 1 1,0 1-55,-3 1 0,3 0 54,0 1 1,-1-1-55,-1 1 0,0-1 45,2 1 0,-2 0 7,2 1 0,-2-1-18,0 2 1,0-2 20,2-1 1,-2 1-8,2-1 0,0 1 7,0-1 1,3-2 47,-2 1-49,3-4 1,0 3-72,0-2 69,0-2-25,3 0 1,-2-3 16,3-3 1,1-2 2,1 0 0,0 1-3,1-2 1,-1 0-2,1 0 1,-3 0 27,0 1 0,0 0-28,0 0 1,2 1 116,-2 0 0,0 3-100,0 0 1,-2-1 0,2-1 0,-2 2 8,0-1 0,1 3 16,-1-2 9,0 3-57,-2-2 1,-3 7 8,-1 0 0,0 3 34,0-2 0,2 0-23,-2-1 0,1 2 43,-1-2 0,2 2-30,-2 0 1,2 1 0,-3-1 0,3 0 1,-2 1 0,2-3-13,-3 0-12,4 1 1,-4 1-7,3 0 0,-1-1-7,1-1 35,1-3-61,-2 5 46,3-5-349,0 2 296,3-9 0,0 2 24,1-5 0,2 0 4,-2 0 0,2 0 17,0 1 1,0 0-26,-2 0 1,2-1 16,-2 0 0,0 0 0,0 3 1,0 0 9,0-1-14,2 1 0,-3-1-4,1 1 0,-1 0-26,0 2 1,-2-2-45,3 2 109,-2 1-65,1-3 48,-1 3-44,-1-1 217,2 1-35,-3 3 1,0 5-49,0 2 0,-2-1-64,0-2 0,-1 0 30,1 3 0,0-1-24,-2 0 0,2 1-35,-2-1 0,0 3 34,0-1 0,-2 2-92,2-2 0,-2 0 33,0 3 1,-1-1-15,1 3 0,-1-1 9,1-1 0,-1 2 24,-2 0 1,2-3-8,-1 3 1,0-2 1,-1 0 1,2 0 8,-1-2 1,1-1-6,3-2 0,-1-1-48,3-1-8,0-3 0,2 2-7,0-6 1,2 0 82,3-4 1,0-1-37,2-1 0,1-2 46,1 0 0,2 1-46,-3 0 1,3-1 42,-3-2 1,1 2-35,-3 1 0,1 2 129,-1-1 0,1 0 8,-1 1 250,-2 2-286,-1 3 0,-3 4-31,0 1 0,-3 2-95,-2 5 0,0-2 92,-2 4 1,1 0-114,-1 2 1,-1 0 91,-1-1 0,-1 1-51,1 0 0,-2 0-128,3 0 0,-3-3 78,3 1 1,-3 0-18,2 2 0,-1-1 58,1-2 0,1 2 75,1-4 1,1 3-84,-1-2 1,2-1 162,0-1-161,3-4-68,2 0 0,0-4 118,2-4 1,2 0-8,2-5 1,3-1 52,-1-2 0,3 0-69,-2 0 1,1 1 67,-1-1 0,2 1-63,-3 1 0,1 0 127,-3 2 0,1-2-102,-1 3 1,0 0 8,1 4 0,-3-1 0,0 2-5,-2 1 260,1 2-255,-6 6 0,-1-4-53,-2 5 0,-1-2 46,1 1 0,0 0-65,-1 1 1,1 1 33,-1 1 1,1-1-7,-1-1 0,1 1-65,0 1 1,-1 0 64,1 0 1,2-2 12,-1 1 1,2 0-23,-2-2-178,0 0 183,4-2 0,-1-1-29,4-3 0,0-5 7,5-2 0,-2-3-4,3-1 1,2-3 21,1-1 0,-1 0-13,0 2 0,-1 0 119,2 0 1,-3 1-74,0-1 0,-1 2 190,0 0 0,-1 4-34,0-2 0,0 2-8,-2 0 0,1 3-147,-2 0 0,-1 2 9,1 0 0,-3 1-36,2-1 137,-1 1-136,-1-2-52,-3 9 0,0-2 66,-1 5 0,-2-2-118,2-1 1,-2 1 16,0-1 0,-1 3 25,-2-1 1,2 1-4,-1 0 1,1-2 41,0 2 0,1-2-36,-1-1 0,1 1 13,-1 2 1,1-2 72,0 2 1,0-2-61,2-1 0,-1-2 171,3 1-197,-3-4 36,4 2 0,-1-4 92,4-1 0,-1-2-73,4-5 1,-1 1 66,2-2 0,3-1-57,-1-2 0,1 3 97,-3-1 0,1 2-83,-1-1 0,-2 2 80,1-1 0,-2 2-21,2 1 0,0 1 93,-3 1 85,0 3-126,-2-2 0,-1 7-65,-1 0 1,1 4-126,-4-4 1,3 2 49,-2 0 1,0 0-12,0 1 1,-2-1-58,2 1 1,-2-1 85,0 0 0,2 1-90,-1-1 1,2 1 75,-2-1 1,0-2 3,1 1 1,-1-1-16,0 2 0,0 1-31,3-1 0,-2-2-27,2 1 23,-3-4-193,4 5 217,-2-5 0,3 1 74,0-4 1,2-2-74,0-2 0,3-1 66,0 1 1,0-1-65,2-2 1,-1 2 104,-2-2 0,1 2-62,0 1 1,-2 2 21,2-1 1,-2 1 41,1-2 1,1 1-65,-2 1 0,1 2 267,-2-2-148,3 2 127,-4-1-124,4 3-54,-4 0-357,2 0 206,-3 3 0,-2-1-116,0 2 128,-3 0 1,1 3 22,-2-1 1,1-2 14,1 1 0,1-1 7,-2 2 0,0 1 13,0-1 0,2 0 14,-1-2 0,0 2 30,0-2 0,0 1-46,2-1 0,1 2 25,-4-2 1,4 0-23,-1 0 1,-1 0-14,1 3 1,-3-3 12,3 0 1,-2 1-8,2 1 9,0 0 0,0 1-3,-1-1-230,1-2 203,2 2-62,0-6 318,0 3-223,0 0 4,0-2 0,0 2-5,0-1 1,0-1-1,-3 1-114,3-1 109,-3 2-70,3-3 1,-1 3 46,-1-3-28,1 3-16,-1-2-10,2 2 93,0-9-24,2 2 1,2-8 41,2 4 0,-1-1-38,-1 3 0,-1-1 30,2 1 1,0-3-13,0 1 1,0-1 0,2 0 0,-1 2 53,1-2 0,-1 0-57,0 1 1,1-2 13,-1 2 1,1 1-7,-1-2 0,1 2 85,-1 1 1,-2-1-74,1 1 0,-2-1-41,1 1 1,2 0 4,-2 2 1,-1-2-7,-1 2 1,1 0-7,-1 0 1,1 2-12,-1-2 0,-1 2 32,1-3 1,1 3-6,-1-2 0,1 0 69,-1 0 1,-1 0-67,1 2 0,1 1 229,-1-3-170,0 2 1,0-1-2,0 1-82,1 1 1,-3-2 86,2 3-128,-1-3 105,2 2-76,-3-1 16,3 2-3,-3 0 17,3 0 11,-3 2 0,0 0-1,-3 2 0,2 0 0,-3 0 0,2 2-1,-3-2 0,3 2 0,-2 3 0,0-2-142,-3 2 0,1-2-153,-1 2 260,1-2 1,0 4-104,-1-2 94,1 2 0,-3-1 87,1 3 1,-1-2-109,3 0 1,-3-1 50,1 3 1,0-2-30,3 0 1,0-4 19,1 2-23,1-2-1,0-3 0,3-2-60,0-4 1,3-3 60,1-3 1,4-2 118,0-3 1,4 0-74,-2 0 0,3-2 82,-1 0 0,1-2-62,0-1 1,0 2 146,0-1 1,0 0 14,-1-2 1,1-1-68,0 1 1,1 0 42,-1 0 1,1 2-46,-6 2 1,3 4 50,-3 0 0,3 3-65,-2 0 0,-1 1 6,-1 3 51,-1 1-184,0 0 88,-2 3-31,-1-3 1,-3 4-147,0 1 0,-3-1 47,-1 3 0,-2 1-18,0 1 1,-1 0 36,1 1 1,-3-1-69,1 1 0,-2-1 82,2 1 1,1 1-14,-2 1 1,2-1 47,1-1 0,-1-1 2,1 0 1,-1 2 11,1-1 1,0 1-27,2-4 0,-1 2 120,3 0-121,0-2 39,2-2 0,3-2-23,1 0 1,2-2 175,3-3 0,-1 0-14,2-2 0,-1-1-21,2-1 1,-1 0-27,3 3 0,-1 0-42,-1-1 1,1 1 44,-1-1 1,1 1-26,1 0 0,-3-1-108,1 1 1,-3 1 167,0 1-225,0 3 1,-4-2-34,0 3 6,-2 0 0,-7 0 107,-6 0 1,-1 2-74,2 0 1,0 2 54,-1-1 0,0 1-110,2-2 0,0 3 97,0-1 1,2 0-3,-1 0 0,1-2 29,0 3 1,3-4 1,0 1 0,1 1 104,-1-1-135,3 0 66,-2-2 0,9 0 108,2 0 1,1 0-77,2-3 1,-2 2-2,1-3 0,1 0-14,2 0 1,0-1 6,0 3 0,-1-3-78,-2 3 0,2-2 60,-4 2 1,1-2-15,-3 1 33,1 1-179,-4 2 159,0 0-189,-9 0 0,1 0 11,-5 0 1,0 0 78,-1 0 1,-1 2-14,1 1 0,2-1 26,0-2 0,0 0 54,1 0 1,-1 0-52,3 3 1,1-3 34,1 2-34,0-1 9,0-1 146,1 0 0,4 0-81,1 0 1,2-2 86,2 0 0,3-1-106,-1 1 0,4 0 107,-2-2 0,3 3-54,-1-1 1,-1-1-8,0 1 1,-1-3-57,0 3 1,0-1-4,-4 1 0,0 2-192,1-3 151,-4 3-64,0 0 1,-3 0 91,-3 0 1,0 0-57,-4 0 1,-1 0 40,-1 0 0,-2 0-78,0 0 1,0 0 53,0 0 1,0 2-1,2 0 0,-1 0 23,1-2 1,0 0-44,3 0 130,0 0 0,-1 0-127,1 0 372,2 0-198,-1 0 68,4 0-70,-2 0-39,9 0 0,-2 0-31,4 0 0,0 0 73,1 0 0,-1-1-71,2-1 1,0 1-11,1-3 1,0 2 12,-2 0 0,0-1-2,-3 1 1,0 0 37,1 2 1,-1-3-175,-2 2 92,-1-2 0,-4 3-89,-1 0 1,-2 1 99,-2 1 1,-3 0-67,1 2 1,-4-3 49,2 2 0,0-1-31,-1 1 0,1-1-11,-1 1 0,0-3 1,2 2 0,-1 1 13,1-1 0,1 1 6,1-1-24,1-1 25,-1 2 0,2-2 78,0 1-101,2-2 334,3 3-179,3-3 10,1-3 0,2 2-21,1-3 1,1 2-33,1 0 1,-1-1-53,-1 1 1,1-1 46,1 1 0,-1 1-121,-1-3 0,1 2 66,1 0 0,0-1-80,-3 1 0,-2 0 79,0 2 1,-1-2-50,1 0 47,-3-1 37,2 3 1,-10 0-36,-1 0 0,-3 0-80,2 0 1,1 0 85,-2 0 0,2 1-128,-1 1 1,0-1 34,1 1 1,-1-1 15,3-1 1,-1 0 42,1 0-7,-1 3 63,1-3-104,-1 3 327,4-3-62,0 0-38,3 3 0,1-2-68,1 1 1,-1-1 5,4-1 1,-1 0-56,2 0 1,1 0-1,-1 0 1,1 0-84,-1 0 0,0-1 51,1-1 1,-1 1-52,1-1 0,-1-1 79,0 1-82,1-3 1,-3 4 40,0-1-27,-2-1-3,1 2 0,-4-2-1,-1 3 1,0 0-50,-5 0 0,2 0 73,-3 0 1,1 0-70,0 0 1,0 0 50,-1 0 1,0 2-45,0 0 0,1 1 25,3-1 1,-2 0 106,2 2 0,1-3 39,-2 2 162,1 0-140,1 1 1,-2 0-3,2 0-48,1-2 0,2 1-20,0-1 0,1-1-39,1 1 1,0-1 40,2-1 1,-2 0-107,2 0 0,0-1 8,0-1 1,2 1 18,-2-4 1,1 3-25,-1-2 0,2 0 47,-2 0 0,0-1 6,0 3-8,-2-3 0,3 4 13,-3-4 1,0 3-19,-2-2 49,0 2-78,0 0-86,-3 2 113,-1 0 28,-2 0-26,0 0 1,0 0 14,2 2 0,-1 0-13,2 2 1,-1-2-5,2 3 1,-2-3-19,2 2 0,-3-2-5,3 2 0,-1-1 52,1 1 1,1 0-28,-3 2 1,2-1 48,0-1-64,-2 0 46,4 3-24,-3-1 1,1-2-69,0 1-14,-1-4-10,3 2 77,6-9 1,-4 2 1,5-5 1,-4 3-3,1 2 0,-3-2 53,1 2 0,1 0 51,-1 0 241,0 3-258,-2-5-22,0 5 157,0-2-268,-2 6 1,0-1 25,-2 2-26,3 0 7,-5 2 54,2 1 1,0-1-26,0-2 1,2 2 19,0-2 0,-1-1 17,1 2 0,-1-2-33,1 2 50,1 0 0,-4-1-28,3 2 0,-1-2-4,1-2-43,2 1 43,-3 1 69,0 0-68,2 1 141,-2-4-130,0 2 117,3-3-467,-3 0 297,3-3 192,0 2-135,0-4 1,2 1 8,0-2 1,1 1 0,-1 1 0,0 1-7,2-2 0,-2 0-2,2 0 1,-2 0 3,0-2 0,1 3-19,-1 0 1,3-1 9,-1-1 1,-1-1-6,-1 1 0,1 2 18,-1 0 1,2 1 1,-1-1 1,-1 2-34,1-2 0,-3 2 24,2-3-233,2 4 220,-3-5 1,4 5-2,-3-4 1,0 3-26,-2-2 149,0 3-135,3-2 1,-3 2 266,3-1-123,-3 1 148,0-2-234,-3 6 9,3-2 0,-3 2-84,3 0 0,-1-3 75,-1 2 0,1 0-58,-1 0 23,1-1-15,1 4 1,-2-3 1,0 2 0,0-2-6,-1 3 27,3-1-27,-6 2 0,4 0 22,-2-2-39,3 2 29,-5-3 0,5 3-4,-4-2 1,4 0 9,-1-2-9,-2 2-138,3 2 126,-4 1-16,1-1 1,1-2 19,0 1 1,1-3-68,-1 2 0,1-3 59,-1 2 0,3-2-34,-2 1 69,1-1 1,0 2-67,-1-3 240,1 0-125,-1 0-51,2-3 0,0 1-9,2-2 0,-1 2-17,1-2 0,1 2-53,-1-3 1,2 1-25,-1-2 0,-1 1 19,1 1 1,-2 0-15,3-3 1,-2 3 276,3 0 0,-3 0-71,2 0 0,-2-2-118,3 2 0,-3 0 0,2 0 0,-2 2 186,2-2 5,-2 2-173,1-3 1,-1 3-54,0-2 59,3 2 1,-4-3-80,4 3 81,-4-3-225,2 5 185,0-6 1,-3 5 1,3-2 36,-3 1-49,0 1 448,0-2-381,-3 6-39,3-2 22,-6 4 0,5-2-79,-4 1 78,4 2 1,-4-5-116,3 4 1,0-3 70,2 2 1,-2-2-14,-1 3 0,1-3 31,-1 2-9,3-3 1,-4 4 5,2-2-6,1 2 0,-2-4 104,1 3-95,1-2 128,-2 3-122,3-1 0,-2 0 2,0 0 1,0-1-117,2 1 1,-1-3 113,-1 1-116,1 2 87,-2-3-154,3 4 102,-3-4-4,3 2 298,-3-3-104,8-6 1,-2 2-102,3-5 0,-3 4 44,1 1 0,-2 0-21,3-3 0,-3 2 209,2 1-198,-3-2 0,4 2 53,-2-2-134,2 2 1,-4-1 118,3 3-134,-2-3 0,1 4 102,-1-4-78,-1 4 35,5-5 1,-5 5-88,3-3 122,-2 2 1,3-1 49,-3 1 168,0 1-212,1-2 109,-2 3-79,4 0-27,-4 0-4,5 0 1,-5 0 14,4 0 0,-3 0 41,2 0 1,-2 0-1,2 0 1,-2 0-7,3 0 0,-3 0-35,2 0 0,0 2-84,3 0 1,-3 0 83,0-2 1,1 0-62,1 0 1,1 0 59,2 0 0,-2 0-93,1 0 1,0 0 77,1 0 0,-2 0-13,2 0 0,-2 0-39,-1 0 0,0 0 35,1 0 1,-1 0-102,1 0 129,-1 0-191,1 0 158,-1 0-176,-2 0 50,-2 0-55,-2 0 0,-5 0 121,-1 0 1,-4 0-97,1 0 0,0 1 51,1 1 1,-2-1-90,0 1 0,-2-1 104,1-1 1,1 0 25,-1 0 1,3 0-45,-3 0 0,2 0 2,-1 0 1,2 0 11,-1 3 1,2-3-91,1 2 188,-1-1 0,2 0-74,0 1 211,3-1 264,2 2-70,2-3-221,2 0 1,2 0 75,1 0 0,0-3-60,1 1 1,0 0-54,0 2 1,1 0 6,0 0 1,0 0-127,0 0 1,-1-2 42,2 0 0,-1 0-17,2 2 1,-4 0 16,2 0 0,0 0-16,0 0 0,-1 0-50,-1 0 110,-1 0-178,3 0 0,-1 0 78,0 0 0,-1 0-83,0 0 0,-3 0 57,0 0 0,-2 0-81,3 0 152,-1 0 0,2 0 9,1 0 1,-3 0 26,0 0 0,-2 0-87,3 0 165,-4 0 1,3 0 35,-2 0-158,-1 0-105,1 0 0,-7 0 77,-1 0 0,-2 0 10,2 0 1,-1 0 4,1 0 0,-1 0-6,1 0 0,-3 0-23,1 0 0,-3 0 34,3 0 0,-3 0-178,2 0 0,-1 0 66,1 0 1,-1 0 40,1 0 0,-2 0 141,3 0 0,-1-2-121,3-1 1,-1 1 115,1 2 0,2 0-66,-1 0 310,4 0 1066,-2 0-1290,9 0 0,-4 0 8,4 0 0,-1 0-115,2 0 1,-1 0 110,1 0 1,-1 0-93,0 0 1,1 0 56,-1 0 1,1 0-77,-1 0 1,0 0 5,1 0 1,-1 0-8,1 0 1,-1 0-26,1 0 0,-1 0 63,0 0 1,1 0-46,-1 0 1,-2 0 37,1 0 0,-1 0-17,2 0 1,-1 0 2,-1 0-66,-3 0 1,4 0 18,-2-2 0,-1 1-68,1-1 146,-3 1 30,3 1-60,-3-3 1,-1 2 59,-1-1-40,2 2 1,-4 0 0,2 0 0,0 0 166,-2 0-160,3 0 138,-5 0-107,2 0-20,-2 0 26,0 0-47,-1 0-100,1 0 132,-1 0-28,1 0 0,0 0-9,-1 0 1,3 0 125,0 0 0,1 0-116,-1 0 0,2 0 52,-2 0 1,2 0-31,-3 0 1,3 0-30,-2 0 0,2 0-6,-2 0 0,1 0-13,-1 0 1,2 0-40,-2 0 1,2 0 59,-3 0 0,3 0 73,-2 0 0,2 2-71,-3 0 73,4 0-63,-5-2 0,5 0-41,-3 0 1,1 0 25,-1 0 1,2 0-2,-2 0 1,2 1-220,-3 1 220,4-1-97,-5 1 69,3-2 1,-2 0 26,1 0-39,3 0 32,-5 0-62,5 0 31,-4 0 0,4 1-153,-1 1 166,-2-1 0,3 2-15,-4-3 1,4 0 1,-3 0 46,2 0-47,2 0 1,-4 0 37,2 0 4,1 0 7,-2 0-1,1 0-29,1 0 179,-2 0-163,0 0 13,2 0-6,-1 0-16,-1 0 8,2 0 717,-2 0-571,9 0 1,-2 0-96,5 0 1,-4 0-19,-1 0 1,0 0-29,3 0 1,-1 0 60,0 0 0,2 0-64,0 0 1,0 0 28,3 0 1,-3 0-81,3 0 0,-1 0 41,1 0 0,1 0-9,-2 0 0,2 0-30,-2 0 1,2 0 58,-4 0 1,3 0-137,-2 0 1,1 0 70,-1 0 1,-1 0-43,-1 0 1,-1 0 60,1 0 0,-1 0-2,1 0 0,-1 0-15,0 0 1,3 0-2,-1 0 1,1 0 21,-3 0 1,1 0-15,-1 0 0,1 0-6,-1 0 0,1-1 13,2-1 0,-2 1 11,1-1 1,0-1-14,-2 1 1,0-1 78,1 1 0,-1 1-19,1-1 23,-4 2 102,3 0-157,-5 0 58,1 0-109,-7 2 0,3-1 49,-5 1 0,2 1-5,-1-1 0,-3 2-18,1-1 0,-2 1-9,2-2 0,0 1-123,-3-1 1,1-1 82,0 1 0,-2 1-98,1-1 0,1 1 71,-1-1 0,1-1 58,0 1 1,-2-2-28,4 0 1,-1 0 74,3 0 1,-3 0-7,1 0 0,1 0 251,3 0-28,0 0 0,-1 0 81,1 0-7,3 0 99,-2 0 0,8 0-303,1 0 0,2 0-177,-2 0 56,1-2 1,1 1-86,1-1 0,-1 1-31,-1 1 0,-1 0 41,1 0 1,-1 0-212,1 0 218,2 0 1,-2 0-12,1 0 1,0 0-24,-2 0 67,0 0 0,-1 0-64,-1 0 50,-3 0 142,2 0 1,-8 0 46,-1 0 1,-2 0-73,2 0 1,-2 0 37,0 0 0,1 0-30,-2 0 0,2 0 4,1 0 0,-1 0 7,-2 0 0,2 0-24,-2 0 0,2 0 73,1 0 1,-1 0-68,1 0 0,0 0 68,-1 0 0,1 0-58,-1 0 1,1 0 8,-1 0 1,1 0-49,0 0 1,1 0-9,1 0 1,0 0-1,-3 0 1,1 0 35,0 0 1,1 0-90,1 0 1,0 0 71,-3 0 0,3 0-176,0 0 158,0 0 1,-3 0-60,1 0 1,1 0 36,1 0 0,2 0-1,-2 0 0,2 0-8,-3 0-2,4 0 55,-5 0 1,5-1-55,-4-1 199,4 1-162,-2-1 1,2 2 172,-1 0-159,2 0 8,-3 0-52,0 0-143,2 0 125,-2 0 36,1 0-49,1-3 11,-2 2 306,3-2-236,-3 3 82,2-3-99,-1 3 29,2-3 47,0 0 282,0 2 353,0-2-652,2 3 0,0 0 5,2 0 0,-2 0-29,3 0 0,-3 0 44,2 0-98,0-2 0,3 1 112,-1-1-87,0 1 1,1 0 29,-1-1 1,1 1-141,-1-1 127,1 2 1,-1-3-61,0 1-46,1 0-9,-1 2-161,1 0 237,-1-3 0,-2 3-30,1-3 19,-4 3 0,3 0 3,-2 0-43,-2 0 121,6 0-34,-5 0 164,2 0-151,0 0-28,-3 0 0,4 0-85,-2 0 99,-1 0-98,1 0 74,1 0 1,-1 0-23,2 0 87,-3 0-22,5 0 1,-4 0 22,2 0-47,-3 0-108,5 0 0,-5 0 101,4 0 1,-3 0-80,2 0 1,-2 0 54,3 0-22,-4 0 20,5 0 0,-5 0-3,3 0 0,-2 0 119,3 0-113,-4 0 0,3 0 94,-2 0-67,-1 0-50,4 0 1,-3 0 45,2 0-127,-3 0 98,5 0-9,-5 0 33,5 0-24,-6 0 1,4 0 47,-2 0-51,-1 0 14,2 0 5,-1 0 10,-1 0 1,3 0-24,-2 0 6,-1 0 0,2 0 8,-1 0-10,-1 0 21,2 0-18,0 0 13,-3 0-9,3 0-98,0 0 86,-2 0 0,2 0-18,-1 0 28,-1 0 1,3 0-19,-2 0 91,-1 0-87,1 0 143,1 0-118,-2 0 0,3 0-54,-2 0 38,-2 0 1,4 0-24,-2 0 30,-1 0 0,2 0-3,0 0-2,-3 0-14,6 0 123,-5 0-100,4 0 0,-3 0 23,2 0-19,-3 0 0,3 0-2,-2 0 1,0 0 27,2 0-19,-3 0 19,5 0 1,-5 0-26,4 0 0,-3 0 37,2 0 1,-2 0-31,3 0 1,-3 0 2,2 0 1,-2 0-15,2 0 1,-1 0-3,1 0 0,-2 0-351,2 0 221,0 0-530,3 0 1,-1 0 293,1 0 0,-3 0-1147,0 3 554,-2-3-1979,3 3 235,-4-3 1971,2 0 1,-6-3-1,0 0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24.97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110 103 7688,'-6'1'-389,"2"1"191,-2-2 131,3 3-600,-4-3 402,1 0 1,1-2 262,1 0 0,1-1 2,-2 1 0,2 1 106,1-1 0,-1 1-38,-1-1 27,-2 1 0,4-3 91,-2 2-134,3 2 0,-2-4 183,3 2-158,0 1 683,0-2-295,3 0 104,0 3 0,4-3-201,-1 3 1,1 0 28,-1 0 0,0 0 16,1 0 1,-1 1-149,1 1 0,1-2-28,1 3 1,2-2-30,0 1 0,2-1 101,2 1 1,-2-1-115,2-1 1,1 0 51,-1 0 1,0 0-86,-2 0 1,-3 0-13,1 0 0,-3 0 18,0 0 0,-1 0 11,0 0-223,-4 0 0,0-1 60,-3-1 1,-3 1 16,-1-1 1,-2-1 17,-3 1 1,-2-2-116,-3 2 1,-3-1-77,-2 3 0,0-2-59,2 0 0,-1 0 0,1 2 1,-1-2 130,1 0 0,1 0-139,3 2 1,0-1 5,1-1 0,-1 1 239,3-1 0,0 1-167,4 1 601,0 0-102,-1 0 143,4 0-270,0 0 1,8 0 15,1 0 1,4 0-66,-1 0 1,0 1 77,0 1 0,0-1-41,1 1 0,3 1 58,-3-1 0,5 0-82,0-2 1,0 2-150,0 0 1,-1 0 70,1-2 1,0 0-155,0 0 0,0 0-4,-2 0 0,-1 0 108,-1 0 0,-2 0-214,-2 0 119,-1 0 268,-2 0 1,-2 0-133,-4 0 1,-3 0-91,-3 0 0,-2 0 6,-3 0 0,-2 0-133,0 0 1,-4 0-14,0 0 0,2 0 107,-2 0 1,1 0-301,-1 0 1,2-2 114,2 0 0,2 0-82,0 2 1,1-2-53,1 0 262,2 0 0,3 1-36,-1-1 261,4 1 30,0-2-193,3 3 1,5 0 17,1 0 0,4 0 21,-1 0 1,2 0 10,0 0 1,1 0-21,1 0 1,2 0-33,3 0 1,0 0-48,1 0 1,1 1-21,-1 1 0,0-1 84,0 1 1,-2-1 26,-2-1 0,-5 0 415,-1 0 0,-2 0 1682,-1 0-1440,-2 0-189,-1 0-480,-9 0 0,-1 0-118,-6 0 0,0 0-114,-2 0 1,-2 0 109,-2 0 1,2 0-163,0 0 0,2 0 67,-2 0 0,3 0-4,-1 0 0,1 0-11,1 0 1,3-3-128,2 1 0,1-1 70,0 1-32,1 2 345,2-3-82,1 0 1,4 2 240,1-1 0,0 1-126,5 1 0,-2 0 110,3 0 0,2 0 67,1 0 1,1 0 101,1 0 1,3 0-82,1 0 0,-1 0 21,1 0 1,0 2-212,0 1 0,1-1 81,-1-2 0,-1 0-243,-1 0 1,-2 2 71,0 0 1,-1 0-82,-1-2 0,-4 0-84,-3 0 112,-2 0-47,1 0-5,-9 0 1,2 0 96,-5 0 1,1 0-146,0 0 1,-2-2 80,-3 0 0,-1 0-117,0 2 0,-3-1 42,-2-1 1,0 1-44,-1-1 1,1-1-74,0 1 1,2 0 30,0 2 0,2-1 50,0-1 1,3 1 26,1-1 0,2 2 223,2 0-252,1 0 322,-1-3 30,4 2-176,0-2 188,3 3-145,6 0 1,-4 0 125,4 0 1,0 0-39,3 0 0,-2 0 58,1 0 1,2 0-34,1 0 0,1 0 8,1 0 1,0 1-65,-1 1 1,2-1-35,1 1 1,-1 1-69,3-1 1,-2 1 99,0-1 0,-2-1-135,0 1 0,-3 0 147,-2 1-147,2-1 0,-2-2 71,0 0 1,-3 0-311,-1 0 6,-2 0 316,1 0 0,-8-1 3,1-1 0,-3 1-63,3-1 0,-4 1-15,-1 1 1,-1-2 39,1 0 0,-2 0-160,3 2 1,-3 0 52,3 0 1,-4-2-64,1 0 0,2 0 135,-2 2 1,1 0-46,-1 0 1,0-1 54,2-1 0,-1 1-52,1-1 1,0 1 29,0 1 0,2 0-7,-2 0 0,2 0-33,1 0 0,2 0 60,-1 0 0,3 0-20,-2 0 126,3 0 171,-2 0-204,8 0 1,-2 0-36,3 0 41,-1 0 0,1 0-2,1 0 0,-1 1 146,1 1 1,0-1-101,1 1 0,0-1-43,3-1 0,-3 0-4,3 0 1,-2 0 49,1 0 0,-1 0-20,2 0 1,-3 0-27,3 0 0,-3 0 27,3 0 0,-2 0-21,1 0 1,-2 0-27,1 0 0,0 0 28,-1 0 1,1 0-62,-3 0 0,1 0 55,-1 0 0,1 0-56,-1 0 1,0 0 45,1 0 0,-1 0-107,1 0 1,1-1 69,1-1 0,-1 1-16,-1-1 1,0 1-2,1 1 1,0 0 22,0 0 1,-1 0-46,0 0 0,-1 0 39,1 0 1,-1 0-61,0 0 1,1 0 54,-1 0 1,1 0-47,2 0 1,-2 0 25,2 0 1,0 0-9,-1 0 1,1 0 14,-3 0 1,1 0-8,-1 0 1,1 0 115,-1 0 0,-2 0-67,1 0 1,-4 1 150,1 1-79,-1-1-90,-1 2 0,-3-3 18,-1 0 1,-1 0-126,-1 0 1,1 0 108,-4 0 1,-1 0-182,0 0 0,-2 0 84,-1 0 0,0 0-127,0 0 1,0-3-18,-2 1 0,1 0 81,-1 2 1,2 0-49,0 0 1,0 0 38,0 0 0,0 0 93,0 0 0,3-1-75,-1-1 1,3 2 101,0-3 0,3 3-78,0 0 1,3 0 204,-2 0-57,3 0 107,-2 0-179,8 0 0,0 0 180,3 0 0,-1 0-96,0 3 0,1-3 132,1 2 0,0-1-35,0-1 1,-1 0 11,2 0 1,0 2-91,1 0 1,1 1-19,-1-3 1,1 2-9,1 0 0,0 0-12,-1-2 0,1 2-102,0 0 1,0 0 57,0-2 0,0 1-57,-1 1 0,1-1 42,0 1 1,-2-1 103,-1-1 0,-2 0-74,1 0 0,-2 0-25,-1 0 0,1 0-22,-1 0 0,-2 0-2,1 0 0,-3 0 15,2 0 1,-2 0 29,3 0 0,-3 0-51,2 0 24,-3 0 99,5 0-92,-5 0 1,2 2 109,-1 0 22,-1 0-12,2-2 1,-6 2-110,-1 0 1,-2 1 29,0-3 0,-3 0-95,-2 0 0,1 0 82,-1 0 1,0 0-184,-1 0 1,-1 0-17,0 0 0,0 0-9,0 0 0,1 0 3,-1 0 1,0 0 106,0 0 1,2-3 57,1 1 1,1 0-91,-2 2 1,4 0 185,-2 0 0,4 0-93,1 0 148,2 0 36,-1 0 1,11 0-108,0 0 1,4 0 63,-3 0 0,2 0-61,0 0 0,1 0 160,1 0 1,0 0-30,0 0 0,-1 0-56,1 0 1,-1 0-76,-1 0 1,1 0-85,-1 0 1,-1 0-38,0 0 0,-2 0 72,1 0 0,-1 2-42,0 0 0,-1 1 47,2-3 0,-2 0 0,-1 0 0,1 0-11,-1 0 1,1 0 22,-1 0-63,1 0 1,-1 0 0,0 0 1,-1 0-178,-1 0 205,-3 0 136,5 0-161,-5 0 93,2 0-82,-9 0 0,2 0-33,-5 0 1,0 0 0,0 0 0,-1 0-73,1 0 0,-2 0 107,3 0 1,-4 0-103,2 0 1,0 0 70,-1 0 0,1 2-44,-1 0 1,0 0 18,2-2 1,-1 0-57,1 0 1,1 0 32,1 0 1,3 0-132,0 0 265,-1 0 0,1 0-178,0 0 437,2 0-207,0-3 0,4 2 48,3-1 0,0-1-17,2 1 1,-1 0 20,1 2 0,0-2-36,1 0 0,-1 0 3,2 2 1,0 0 3,0 0 1,-1 0-36,-1 0 1,0 0-102,1 0 0,0 0 83,0 0 1,-1 0-108,0 0 0,-1 0 65,0 0 1,1 0-71,-1 0 0,1 0 20,-1 0 1,1 0-271,-1 0 180,3 0 0,-2 0 56,2 0 150,-2 0-151,-1 0 291,-2 0-189,-1 0 0,-4 0-15,-1 0 1,-2 0-16,-2 0 1,0 0 3,-1 0 1,1 0-109,-1 0 0,-1 0 66,-1 0 0,0 0-121,0 0 0,2 0 68,-1 0 1,-2-2-63,2-1 0,-1 1 85,3 2 0,0 0 62,-1 0 0,1 0-23,-1 0 1,1 0-99,-1-2 226,1 1-109,0-2-146,-1 3 108,4 0 103,0 0 0,4 0-81,1 0 1,-1 0 180,3 0 1,1 0-51,1 0 0,0 0 53,1 0 0,-1 0-82,1 0 0,-1 0-24,1 0 1,-1 0-62,0 0 1,1 0 78,-1 0 0,-2 1-164,1 1 116,-1-1-177,2 1 150,1-2 1,-3 0-3,0 0-5,-2 0 10,1 3 0,-3-2-32,3 1 40,-3-1-124,3-1 111,-9 0 0,2 0-9,-4 0 1,0 0-1,2 0 0,0 0-20,-1 0 1,1 0 21,-1 0 1,1 0-109,0 0 1,-1 0 63,1 0 1,-1 0-78,1 0 0,2-2 83,-1-1 1,3 1 28,-2 2-14,2 0 24,-3 0 139,4 0 0,-2 0-59,3-2 115,0 1-164,3-2 0,1 3 294,2 0-261,0 0 1,1 0 8,-1 0 1,1 0-16,-1 0 0,3 0-8,-1 0 0,1 0-35,-3 0 0,-2 0 41,1 0 0,-1 0-60,2 0 44,1 3 0,-1-2-86,1 1 48,-4-2 1,2 1-21,-3 1-42,1-1-180,-3 2 1,-3-3 156,-2 0 0,0 0 55,-2 0 0,1 0 6,-1 0 1,-1-2-37,-1-1 1,1 1-2,1 2 1,1 0-103,0-2 88,-1 1 0,1-2 117,-1 3 0,3-2-142,0 0 264,2 0-150,-3 2 190,4-3-120,-2 2 421,3-2-397,3 3-119,0 0 1,4 0 65,-1 0 0,1 2-156,-1 0 129,1 1 0,-1-1-69,0 0 53,1 0 0,-2-1 7,0 1 0,0-1-20,0 1 0,-2-2 14,2 0 0,-3 2-11,2 1 0,-2-1 17,2-2-22,-2 0 11,4 0 1,-5 0-4,3 0 2,-2 0-2,1 0 23,-1 0-18,-1 0 35,2 0-41,0 0 7,-3 0 1,6 0-4,-5 0 0,2 0-4,0 0 131,-3 0-115,3 0-37,0 0 36,-2 0 0,2 0-258,-1 0 182,-1 0 1,2-1-5,-3-1 204,0 1 240,0-2 0,-3 3-270,-1 0 0,-2 0-66,0 0 1,-1 0-29,1 0 1,0 0-120,-1 0 1,-1 0 16,-1 0 0,0 0 71,0 0 0,2 0-104,-1 0 1,0 1 101,2 1 1,0-1 1,-1 1-32,1-1 1,-1-1 99,1 0-41,2 0 29,-1 0 27,1 0-65,-2 0 0,1 0 37,1 0 1,2 0-33,-2 0 12,2 0 0,-3 0-233,1 3 54,0-3 105,-1 3 0,3-3 42,-2 0-14,3 0 83,-5 0 0,4 0-111,-2 0 327,3 3-59,-2-2 278,3 2-376,0-1 0,1-1-55,1 1 1,-1 1-95,3-1 1,-1 1 81,1-1 1,0 0-55,3 2 1,-1-2 51,0 2 0,2-1-105,0 1 0,-1 0 54,2 2 0,0-1-13,0-1 1,1 0-66,-1 3 1,-1-1 80,-1 1 0,-1-3 3,1 0 0,-1 0-13,0 0 15,-2 2 0,0-6-21,-2 3-33,-2 0 1,0-2-9,-4 1 1,-2-4 44,0 0 1,-3-2-106,-2 2 0,1-3 93,-1 1 0,1 0-131,-3 0 0,2 0 111,1-3 1,2 3-65,-1 0 0,1 0 41,0 0 0,3-1 120,-2 3 0,3-1 69,0 1 396,-2 1-266,5-2 0,-1 3 132,4 0-199,2 3 0,2-2-31,1 4 0,0-1-51,1 2 0,0 0 18,3-2 1,-2 2-89,1-2 0,0 1 3,1 0 1,1 0-108,-1 0 0,0-2-78,0 1 1,0-2 127,-2 3 0,1-4-181,-1 1 154,2-1 0,-4-1-71,2 0 1,-5-1 52,-2-1 39,-1-1 0,-4-4 2,-4 1 1,0-1 10,-4 1 0,1 0-124,-3-1 0,0 1 62,0-1 1,0 1-81,1-1 1,1 2 60,0 1 1,3-1 37,0 2 0,1-1-102,0 2 433,4 0-62,-3 2 42,5 0 1,1 3 0,4 0-72,2 4 0,1-1 21,2 0 1,-2 1-93,2-1 0,0 1-106,-1-1 1,4 0 67,-1-2 0,0 1-144,0-3 0,1 3-12,-2-3 1,0 0-18,-2-2 1,-1 0-26,0 0 1,-3 0-24,0 0-21,-2-3 0,1-1 66,-3-2 0,-3 0-18,-2-1 1,0 1 54,-2-1 0,1 1-13,0-1 1,-3 1-33,0 0 66,1-1 1,1 2 52,1 0 1,0 0-134,2 0 252,-2 2-124,3 1 436,-1 2-16,1 0 44,3 0-361,0 2-84,0 2 0,1 2 63,1 1 0,1-3-229,1 0 0,2-1 38,-2 1 1,0-3-6,0 1 1,0 1 97,3-1 1,-3 0 12,0-2-8,1 0 17,1 0-231,1 0 200,-1 0-116,-3-2 99,0-2-104,-3-2 0,0-1 98,-3 1 0,2 2-48,-3-1 0,2 3 97,-3-2 0,3 2 6,-2-3 1,3 3-118,-2-2 32,0 3 22,2-5 17,-2 5 552,3-2-510,0 9 0,1-5 403,1 4 1,0-2-193,2-1 1,-2 3 26,2-3 0,-2 1-77,3-1 1,-3-1 73,2 1 0,-2 1 108,2-1-148,-2 0-508,4-2 162,-6 3-1683,3-3 1362,-3 3 1,-3-3-685,-1 0 0,0 0 484,0-3 0,1 2-1324,-2-3 1,0 2 1995,3-3 0,-3 1 0,2-2 0</inkml:trace>
  <inkml:trace contextRef="#ctx0" brushRef="#br0" timeOffset="2853">706 58 5877,'0'-4'979,"0"2"1,0 1-764,0-1 139,0 1-248,0-2 220,0 0-265,0 3 139,0-3-169,0 0 159,0 2 13,0-2-21,-3 3-9,3 0-318,-3 0 198,3-2-52,0 1 111,-3-2 280,2 3-193,-1 0 286,-1 0 9,2 0 1244,-2 0-1848,9 0-44,-5 0 106,5 0 2,-6 0-5,0 0 34,0-3-130,0 2 222,0-1-65,0-1-51,0 2 1,-1-2 46,-1 3-17,1 0 0,-2 0-3,1 0 28,1 0-18,-2 0 14,0 0-4,3 0-4,-6 0 190,5 0 149,-2 0-180,0 0-165,3 0 462,-3 0-443,9 0 22,-5-3-2,8 3 14,-9-3 0,4 3-40,-2 0-9,-1 0 1,2-1-16,-1-1 42,-1 1-136,2-2-177,-3 3 271,-6 0 1,4 0-6,-4 0 0,3 0-30,-1 0-141,2 0 187,-4 0 0,5 0-1,-3 0 99,2 0 0,-1 0-127,1 0 75,1 0 1,-3 0-37,2 0 1,1 0 0,-2 0 21,1 0-16,1 0-30,-2 3 1,2-2-28,-1 1-200,2-1 214,-3-1-331,0 0 75,2 0-590,-2 0 293,1 0-433,1 0-1771,-2 0 1718,0 0 1069,2 0 0,-1 0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09:48.977"/>
    </inkml:context>
    <inkml:brush xml:id="br0">
      <inkml:brushProperty name="width" value="0.05" units="cm"/>
      <inkml:brushProperty name="height" value="0.05" units="cm"/>
      <inkml:brushProperty name="color" value="#2D31FA"/>
    </inkml:brush>
  </inkml:definitions>
  <inkml:trace contextRef="#ctx0" brushRef="#br0">1323 15 20322,'9'0'772,"-3"1"-414,-6 4 1,-2-1 1565,-2 5-1277,-5 1 1,-12 5-180,-3 0 0,-6-4-176,-4 4 0,-5-4-6,-10 9 1,1-2 0,-6 0-8,-1 1 1,-2 7-22,-2-1 1,0 4 299,0 6-386,7-4 1,-3 6 172,6-2-791,-7 2 711,10 7 1,4-6-49,13-4 1,7-5 271,12-4-428,4-4 41,6-13 0,11-4-166,4-14 1,10-2-1,1-10 135,6 0 1,6-4 501,6 2 1,2-9-311,3-1-191,3-7 0,0 8-32,-3-6 1,-3 6-125,-2-1 1,-5 1 22,0-1 1,-12 8 171,-3-3 1,-12 14-136,-8 0 1,-4 10 117,-4 0 1,-6 5 0,-10 5-95,-4 5 0,-4 5 0,-1 4 0,-7-2 0,-2 10 0,-8-2 0,-3 9 0,-3-3 0,-12 12 0,1-4 0,-1 5 0,5 5 0,0 3 0,1 7 0,2 3 0,7-3 0,7-5 0,12-15 0,2-3 0,4-7 0,3-6 0,12-10 0,6-13-265,6-8 0,7-7-80,10-4 0,3-4 204,6-6 1,2-1 576,3 1-300,4-7 0,6-2-198,0-6 0,2 0 486,3 0 0,0 0-390,10 0 1,1-5-35,9 0 0,-6 0 0,-9 5 0,-10 6 0,-9 4 0,-12 9 0,-9 6 0,-7 9 0,-12 5 0,-3 3 0,-7 2 0,-1 2 0,-4 3 0,-3 3 0,-13 8 0,-3 4 0,-10 3 0,-5 6 0,-3 2 0,-2 4 0,1 4 0,-1 10 0,-3 8 0,3 7 0,3 6 0,12-3 0,0 0 0,7-2 0,2-6 0,6-15 0,4-10 0,4-3 0,13-21 0,1 2 0,7-17 0,9-5-2,5-10 0,8 1-353,7-11 1,5 3 439,1-13 0,5 1-127,0-5 0,2-2 225,2-3 1,0-1-1,0-6-106,0 2-77,1 0 0,5-4 0,-4 0 0,3 5 0,-10 8 0,-10 9 0,-9 7 0,-4 6 0,-7 9 0,-5 7 0,-8 7 0,-5 2 0,-5 3 0,-1 3 0,0 6 0,-4 1 0,-3 1 0,0 4 0,-8 3 0,-4 6 0,-2 1 0,2-1 0,3 5 0,-4 1 0,-2 6 0,6-4 0,-5 7 0,6 7 0,1 3 0,0-2 0,-1 2 0,7-12 0,4 2 0,7-11 0,3-4 0,5-6 0,-1-8 0,4-7 0,7-9 0,4-14 0,5-6 0,3-9-168,1 1 219,7-7 7,-3-2 1,8-12-59,4-4 0,-4 3 0,5 1 0,-7 5 0,7-4 0,3 0 0,-1-4 0,1 4 0,-8 6 0,-2 9 0,-6 4 0,-8 6 0,0 3 0,-7 13 0,-3 6 0,-10 7 0,-3 6 0,-7-3 0,0 7 0,1 0 0,-8-1 0,1 3 0,-3 2 0,-4-1 0,3 7 0,-2-1 0,-3 6 0,1 1 0,-1 3 0,1-1 0,0 6 0,1-5 0,3 5 0,-1 6 0,5 4 0,-2-2 0,5-6 0,-2-2 0,4-6 0,1 3 0,7-18 0,3-4 0,4-9 0,1 0 0,0-10 0,5-3 0,0-7 0,11-6 0,-1-3 0,4-9 0,1-1 0,-2-7 0,6 2 0,-4-4 0,4-1 0,-1 0 0,2 0 0,2 0 0,-2 0 0,-2 1 0,1 4 0,-1-2 0,2 7 0,-6 1 0,-4 9 0,-5 4 0,1 9 0,-6 1 0,0 7 0,-5-4 0,-7 12 0,-2 0 0,-4 8 0,-2 2 0,-1-1 0,-4 6 0,2 1 0,-6-1 0,4 7 0,-5 3 0,6-1 0,-6 6 0,6-3 0,-6 3 0,7-3 0,-3 7 0,0 2 0,4 2 0,-2 1 0,4-5 0,5 0 0,-3-6 0,5-4 0,0-8 0,1-12 0,7-3 0,0-12 0,7-3 0,1-12 0,7-2 0,4-11 0,1 0 0,5-7 0,-6 2 0,6-4 0,-6-1 0,6-2 0,-6-3 0,7 9 0,-1-4 0,-2 9 0,0 1 0,-2 3 0,-1 3 0,-6 4 0,1 2 0,-7 14 0,-1 2 0,-7 7 0,0 4 0,-13 3 0,3 9 0,-10 2 0,-3-1 0,-1 7 0,-2-1 0,1 6 0,-3 4 0,4 0 0,-2 5 0,1-4 0,-1 4 0,7-5 0,-6 7 0,5-2 0,2 4 0,4-7 0,4-7 0,3-6 0,7-8 0,7-7 0,3-3 0,9-7 0,6-8 0,3-6 0,1-13 0,7-7 0,2 0 0,6-3 0,0-2 0,0 6 0,5-4 0,0 5 0,6-5 0,-1 4 0,-3 3 0,-2 7 0,-5-1 0,-6 6 0,-9 3 0,-6 0 0,-15 9 0,-1 1 0,-9 3 0,-3-1 0,-3 0 0,-7 5 0,-6 0 0,-4 0 0,-4 1 0,-5 4 0,-2-1 0,-5 5 0,2 3 0,4 1 0,-4 2 0,7 4 0,-3 1 0,4-1 0,8-4 0,2 0 0,6-1 0,7 1 0,2 0 0,6 0 0,6-7 0,4-3 0,11-2 0,9 2 0,4-4 0,5 4 0,4-5 0,-4-5 0,5 2 0,5-7 0,-8 1 0,3-6 0,-2 0 0,-6 0 0,-1 1 0,0-1 0,0 0 0,-7 1 0,-9-1 0,-9 0 0,3 1 0,-13 5 0,0 5 0,-13 2 0,-12 2 0,1 0 0,-5 0 0,2 0 0,-7 0 0,5 0 0,4 0 0,-3 0 0,4 0 0,-4 0 0,4 5 0,-1 0 0,7 0 0,-3 1 0,6-4 0,7 4 0,2 1 0,12-1 0,4 4 0,5-3 0,4-7 0,4 1 0,7 4 0,1-3 0,3 3 0,-3-5 0,3-5 0,2 2 0,-2-7 0,6 5 0,-6-5 0,0 2 0,-4-4 0,-1 3 0,-6 5 0,-4 0 0,-2-3 0,-3 2 0,-5-6 0,-3 9 0,-12-6 0,-4 3 0,-10 3 0,-4-3 0,-6 4 0,-2 1 0,-3 0 0,-4 0 0,5 0 0,0 0 0,4 0 0,1 0 0,-1 0 0,8 0 0,0 5 0,8 0 0,-1 6 0,0-3 0,9 2 0,6 0 0,6-7 0,9 2 0,6-2 0,4 2 0,2-3 0,3 3 0,-1-4 0,1-1 0,6-6 0,-4 2 0,7-5 0,-6 5 0,8-9 0,-7 4 0,4-3 0,-9 2 0,2-1 0,-11 6 0,-7-6 0,-8 4 0,-10-3 0,-5 5 0,-10-3 0,-9 7 0,-2-13 0,-16 13 0,3-4 0,-4-3 0,4 6 0,5-4 0,0 6 0,0 0 0,-6 0 0,6 1 0,0 4 0,5-2 0,-5 7 0,6 0 0,0 5 0,7-1 0,5-4 0,6 0 0,0-7 0,7 10 0,2-11 0,7 4 0,4-6 0,3 0 0,7 0 0,5 0 0,-1 0 0,3 0 0,-3 0 0,2 0 0,6 0 0,-3 0 0,1-4 0,4-1 0,0 0 0,-6-2 0,5 6 0,-4-4 0,-2 3 0,5-3 0,-2 0 0,-4-1 0,-1 1 0,-4 3 0,-1-3 0,-1 4 0,-5 1 0,-4 0 0,-10 0 0,-8-5 0,-7 0 0,-6 0 0,1 5 0,-9 0 0,1 0 0,-6 0 0,5 0 0,-5 0 0,1 0 0,-1 0 0,-4 2 0,4 3 0,3-4 0,2 4 0,5-3 0,4-2 0,4 5 0,6-1 0,7 1 0,3-5 0,10 0 0,3 0 0,9 0 0,2 0 0,6 2 0,9 3 0,-1-3 0,6 2 0,-5-2 0,5-2 0,1 0 0,-1 0 0,0 0 0,-5-2 0,5-2 0,-6 0 0,1-6 0,-3 7 0,-1-2 0,-6 2 0,1-2 0,-12 4 0,2-4 0,-12 3 0,-3 2 0,-7 0 0,-7 0 0,-8 0 0,-1 0 0,-11 0 0,0 0 0,0 0 0,-1 0 0,1 0 0,-5 0 0,5 0 0,-6 0 0,6 0 0,0 0 0,4 0 0,-2 5 0,2 0 0,-6 1 0,12-2 0,3 0 0,3 8 0,9-10 0,-4 4 0,12-6 0,-6 7 0,9-6 0,3 4 0,5-3 0,9-2 0,2 0 0,4 0 0,8 0 0,-4 0 0,4-5 0,-4 0 0,5-2 0,1 3 0,-3 0 0,-7-6 0,3 6 0,-4-6 0,4-2 0,-5 4 0,-4-2 0,-2 7 0,-3-10 0,-6 11 0,-3-9 0,-10 6 0,-3 0 0,-6 5 0,-8 0 0,-2 0 0,-4 0 0,-1 0 0,-1 0 0,-1 0 0,-3 0 0,3 0 0,-3 0 0,3 0 0,1 0 0,1 0 0,-1 2 0,1 3 0,6-4 0,4 4 0,7 2 0,2-2 0,5 5 0,-4-6 0,5 1 0,4 0 0,10 0 0,5 0 0,3-5 0,1 0 0,9 5 0,2 0 0,-1 0 0,13-5 0,-9 0 0,6 0 0,-6-7 0,9 6 0,-2-4 0,0-2 0,0 2 0,2 0 0,-3 5 0,4 0 0,1 0 0,-2 0 0,-2 0 0,-6 0 0,-5 0 0,-4 0 0,3 7 0,-14-4 0,1 7 0,0-7 0,-14 10 0,6-11 0,-14 4 0,-3-6 0,-3 0 0,-1-1 0,-1-4 0,0 3 0,-6-11 0,3 12 0,-6-4 0,-1 3 0,-4-3 0,-1 0 0,6 0 0,-1 5 0,6 0 0,-6 0 0,7 0 0,-1 0 0,2 0 0,3 0 0,-1 0 0,0 0 0,7 0 0,2 0 0,6 0 0,0 0 0,6 0 0,4 0 0,8 0 0,1 0 0,8 0 0,-3 0 0,2 0 0,-1 0 0,2 0 0,-2 0 0,3 0 0,-1 0 0,-2 0 0,1 0 0,-6 0 0,-1 0 0,-4 0 0,0 0 0,-7 0 0,-2 0 0,-6 0 0,-6 0 0,-4 0 0,-10 0 0,-4-1 0,-4-4 0,-3 3 0,-3-3 0,3-1 0,-3 1 0,-4 0 0,7 0 0,-3 0 0,3 0 0,1 5 0,1-5 0,-1 0 0,6 1 0,-1 4 0,3 0 0,-3 0 0,4 0 0,6 0 0,0 0 0,7 0 0,-3-2 0,6-3 0,0 3 0,5-4 0,0 6 0,2 0 0,3 0 0,-2 0 0,7 0 0,-1 0 0,8 0 0,2 0 0,-2 0 0,4 0 0,0 0 0,-3 0 0,7 0 0,-7 0 0,9 0 0,-4 0 0,7 0 0,-1 0 0,-5 0 0,1 0 0,-1 0 0,6 0 0,-7 0 0,-4 0 0,-2 0 0,-3 0 0,-4 0 0,0 0 0,-7 0 0,-9 0 0,-4 0 0,-10 0 0,-3 0 0,1 0 0,-8 0 0,1 0 0,-1 0 0,1 0 0,0 0 0,-1 0 0,1 0 0,-1 0 0,1 0 0,1 0 0,4 0 0,-2 0 0,6 0 0,-1 0 0,1 0 0,9 0 0,-2 1 0,5 4 0,-4-3 0,10 5 0,-4-7 0,6 0 0,0 0 0,0-7 0,0 5 0,0-4 0,-2 6 0,-3 0 0,4 0 0,-6 0 0,1 0 0,4 0 0,-6-2 0,3-3 0,3 4 0,-6-6 0,3 7 0,2 0 0,-7 0 0,0 0 0,-4 0 0,-1 0 0,2 2 0,2 1 0,1 2-919,6 0-158,-9-5-3888,12 6 2367,-6-4 2598,7 5 0,0-7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05.245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76 46 7599,'0'3'2260,"0"0"-2061,0-3-297,0-6 1,0 4 94,0-4 0,0 4 13,-2-1-62,1 0-9,-5 2 286,5-5-22,-4 6-6,4-6-86,-5 5 0,5-2 16,-3 3 385,2 0-211,-3 0 1,1 0 272,-2 0-298,2 0 1,-2 3 18,2-1-385,1 3 104,-3-5 1,6 6 84,-2-2 24,-2 2 0,3 1-269,-1-1 0,2-2 107,2 0 1,2 0-104,2 0 0,1-1 18,2-3 0,-1 0 106,3 0 1,-4 0 4,2 0 1,0 0 3,0 0 1,-1-1 11,-1-1 1,-1-1 12,1-1 1,-3-2-1,-1 2 78,0-1 0,-1-2-22,-2 1 0,0 1 41,0 1 1,0 1-67,-2-2 1,-2 0-265,-2 3 0,-1-2 127,1 2-456,-1 0 547,1 2 1,-1 0 64,1 0 0,0 0 306,-1 0-266,4 0 1,-2 0 91,3 2-75,-3-1 0,3 3 76,-2-2-69,2 1 1,0 4-62,2-1 0,0-1 0,0-1 1,0 0-67,2 3 0,2-3 76,2 0 1,1 0-80,-1 0 1,3 1 59,2-3 1,-1 0-53,1-2 0,-3 0-14,0 0 1,1 0-5,0 0 0,0 0-50,-3 0 1,0-1 81,1-1 0,-4 1 0,0-3-199,0 1 118,-2-2 1,1 2 34,-4-3 0,0 1-38,-2 1 0,0 3 45,-3-2 1,0 2 3,-1-1-4,1 1 0,-5-2 0,4 3 173,0 0-168,-2 0 1,3 0-10,-2 0 342,2 0-155,1 0 430,2 3-350,-2-2 1,4 5-113,-3-2 1,3 2-16,4 0 0,0-2-85,2 0 1,1 0-17,3 0 0,2 1 54,0-3 1,3 1 105,-3-1 0,2-1-102,1 1 0,-1-1 12,-1-1 1,1 0-9,-1 0 1,-2-2-118,0 0 0,-2-3 1,-1 1-62,1 1 1,-4-3 102,-1 2 0,-1 0-1251,-1 0 534,0 2 445,-3-3 0,0 4-2845,-4-1 3112,4 1 0,-6-2 0,2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1.45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418 668 7688,'0'-4'-595,"0"-1"0,0 3 1231,0-2 1,0 2-382,0-2 1,-2 1 160,0-1-174,-1 0 174,3-3-282,-2 1 0,1 2 248,-1-1 33,1 4-121,-2-2-295,2 3 0,-1 1-37,2 1 78,0 2 0,0 3-25,2 1 0,1-1 97,2 2 0,0 1 142,0 1 0,-2-1-126,1 0 1,1 0-117,1 1 1,0 0 84,1-2 0,-3 2-222,0-3 1,-1 1-73,1-3 0,-2-2-384,2-2 440,-2-1 0,1-2 7,-3-1 0,-1-3 53,-1-3 0,-2-2-83,-2-3 0,-1-2 185,1 0 0,-1-1-52,1 1 0,0 3 144,-1-1 1,1 0 22,-1 2 1,2 0 93,0 0 1,0 2 76,0 3 1,3 1 134,-1 1-93,0 3-101,2-2 128,-2 3 0,3 3-233,0 1 1,0 4-28,0 0 1,2 3-111,1-3 0,1 4-66,-2-1 1,3 0 62,-1 0 0,0 1-43,0-2 0,0 2 93,3-1 1,-3 1 73,0-2 0,0 0-95,0 1 0,1-3 33,-3 0 1,3-3-684,-3 0 466,0-4 0,-2 1 14,0-4 0,-1-4 80,-1-2 0,-2-4-112,-2-1 1,0-1 94,-1-3 1,1 2 4,-1-2 1,1 1 52,0-1 1,-1 1 150,1 3 1,1 0 253,1 1 0,1-1-172,-2 3 0,3 3 74,2 2 0,-3 3 130,1-2 87,0 2-172,2 0 1,0 7-238,0 1 1,2 2-121,0-2 1,1 1-81,-1-1 0,-1 1 69,1 2 1,1 0 66,-1 2 1,3 1 20,-1-1 1,0 0 58,0 0 0,0 1-70,0-2 0,2 1 12,-2 2 1,1-4-9,-1 4 0,2-4 20,-2 2 0,0-3-288,0 0 212,-2 0-684,0-5 488,-2 0 0,0-4 175,0-1 1,-2-4-46,-3-2 0,0-4 105,-2 2 1,1-2 3,-1-1 0,1 2-102,0 0 1,-1 1 113,1-3 1,1 2-32,1 1 1,1 1 147,-2-2 1,0 3 105,3 0 118,-3 1-187,5 0 279,-3 4-86,3 0-351,0 9 1,0-2 6,0 4 0,2 0-156,0 1 0,2 0 19,-2 2 0,3 1 88,0-1 0,-2-1-62,1 0 0,0-1 34,0 2 0,2-3-20,-2 3 1,1-3 29,0 3 0,0-3-68,0 0-38,0 2 1,0-3 102,-1-1-690,-3-2 485,2-4 0,-3-3 241,0-1 0,-3-4-87,-1-1 0,-1-1 163,1 1 1,-2-2-71,2 3 0,-1-2 47,0 2 1,0 1-54,0-2 1,2 2-14,-1 1 0,0-1-4,0 1 0,-1-1 23,3 1 49,-3 0 1,3 0-97,-2 2 591,3-2-376,-2 5 1,3-1 230,0 4-348,0 2 0,2 3 43,0 1 1,2 0-186,-2 3 0,3-2 65,0 1 0,-2-1-87,1 2 1,0-3 75,0 3 0,2-3-56,-2 0 1,1 1 8,0 0 1,0 0 43,0-3 0,-2 0 17,1 1 1,-1-2 5,1 0 0,-2 0 5,2 0-7,-2-2-457,0-1-49,-2-2 380,0-5 128,-2 0 1,-1-4 15,-1 3 1,-1-1-83,2 1 1,-2 0 31,1-1 1,1 1-14,-2-1 1,3 1 122,-2-1 0,2 1-83,-3 0 1,2 1 99,-1 1 0,0 2-99,2-2 1,1 2 321,-1-3 235,1 4-187,-2-2-272,3 3-17,-3 0 1,4 2-111,1 0 1,-2 3 225,3 0-158,0 0 1,-1 2 24,2-1 1,-2 0-125,2 1 0,-2-1-10,3-2 1,-4 2-238,1-2 167,2 2 1,-1 0 92,1 0 1,0-1 25,-2-1 1,-2-2-28,3 2 1,-2-2 25,1 3-28,-1-4 0,2 3-109,-3-2-8,0-1-207,0 1 1,-2-7 235,-1-1 1,-1-2 40,2 2 0,-2 1-14,2 1 0,-3 0 49,3-2 0,-2-1 113,2 1 0,-3 1-32,3 1 1,-1 2 146,1-2 1,2 2 512,-3-3-317,3 4 53,-3-2-237,2 3-95,-2 0-17,6 3 0,-1 0-182,2 4 70,-3-1 0,4 1 102,-3-1 0,3 1-141,-3-1 0,2-2 99,-2 0 1,1 0-51,-1 0 1,0 2 51,2-2-28,-3-1 21,5 3 0,-5-5-68,1 4 1,-1-4 36,2 1 7,-3-1-669,3-1 601,-6-3 0,2 0-51,-3-1 0,1-1 2,-1 3 230,3-3-163,-5 1 0,5-2 321,-4 2 0,4 1 79,-1 0-40,1 3-246,1-3 1,2 8-58,0 1 1,1 0-75,-1-2 1,-1-2 54,1 3 0,1-3 2,-1 2 0,1-2 11,-1 3 0,-1-3 0,1 2-1,2-3 12,-4 5 1,4-3-14,-2 1 1,-1 0 7,1-2 1,-2-1 25,0 4-26,3-4 0,-2 3-146,1-2 44,-1-2-12,-1 3 88,0 0-22,0-2 159,0 2-5,-3-6-80,2-1-137,-4-2 0,3-1-37,-2 1 1,2 0 98,-2 2 1,1-2-145,-1 2 1,2-1 26,-2 1 0,2-2 166,0 2 0,-1 0-87,1 0 1,0 2 429,2-2-79,-3 2-173,2-4 1,-1 5-40,2-3-12,-3 2 1,2-1-132,-1 1 0,0 1 79,0-1-135,2-2 0,-3 3 71,3-3 1,-2 1 13,-1-1 108,1 3 92,2-5 0,-2 5 247,0-4-141,0 4-139,2-5 0,-1 5 85,-1-4-109,1 4 92,-1-5-189,2 6 1,0-4-2,0 2-111,0 1-27,0-2 109,-3 1-19,2 1 50,-2-5-2,3 5 9,-3-4 0,3 3 38,-3-2-48,3 3-118,0-5 62,0 2 1,-1-1 43,-1 0-10,1 0 13,-2 1 1,3-2 185,-3-1 0,3 3-56,-2 0 0,1 2 58,1-3 1,-1 2 40,-1-2-49,1 0-150,-2 1 113,1-2-227,1-1 153,-2 1 1,1 0-85,0-1 0,0 3 57,2 0 0,-3 1 13,1-1 48,0 0 0,1 0 136,-1-1 1,2 3-103,-2-2-57,1 0 0,0-1-171,-1 1 139,1 0 0,-2-2-110,1 2 134,1-2 0,-3 3-228,2-1 245,1-2-17,-1 3 75,-1-4 1,2 3-13,-1 0-42,1 2 0,0-3 16,-1 3-123,2 0 135,-3 2-99,3-3 5,-3 2-177,2-1 362,-2 2-58,0 0 416,3 0-113,-3 0-77,3 2-279,0-1 0,0 3 7,0-2 0,1-1-155,1 4 1,-2-3 115,3 2 0,-2 0-122,1 3 1,0-1 9,2 1 1,-3-1 3,1 0 1,1 1 27,-1-1 0,3 1 0,-3-1 0,3 0 25,-1 1 0,0 0 3,0 2 1,-1-2 39,2 1 0,0-1-32,-3 0 1,2-1-101,-2 1 0,3-1 94,-3 0 1,0-1-399,-2-1 203,0-3-63,0 2 0,-1-8 325,-1-1 1,1-3-89,-4 1 1,3 1 118,-2-2 1,0 0-62,0 0 0,-2 1 55,2 1 0,1 0-55,-2-1 1,2 0-8,-2 0 1,0 1-42,0 0 1,2 1-35,-1 0-9,-1-1 1,0 1 56,0-1 0,0 3 253,3 0-205,-3-1 1,4 0 11,-3 0 1,2 2-36,0 1 0,1 1 123,-2-1 2,3 1 710,-3 1-719,3 3-42,0-2 1,2 2 87,0-1-224,0-1 0,-1 4 218,1-3-90,-1 3 0,2-2 93,-1 1-119,-1 2 0,3-3-84,-2 1 85,-1 2 0,4-2-244,-3 2 1,1-2-38,-1 1 92,-2-1 1,5 2 21,-2 1 0,-1-2 35,1 0 1,-2 0 58,3 0 1,-2 0-67,3 2 0,-3-1 211,2 1 1,-2-1-96,3 0 1,-3 1 79,2-1 1,-2 0-77,2-2-208,-2 2 0,1-3-33,-1 1 88,-1 2 152,2-6-160,-3 3 1,-1-7 179,-1 0 1,1-3-39,-4 2 1,3-3-1,-2 0 1,0-1-44,-3 0 0,3 2 21,0-2 1,0 0-10,0 1 1,-2-1 16,2 3 0,0-1-18,0 1 0,1-1 8,-2 1 0,0 0-19,3-1 0,-2 1-27,2-1 26,-3 1 0,3 0 43,-2 2 1,3 0-46,-1 2 39,-2 1-34,3-1 917,-2 2-865,3-3-92,0 2 91,0-2 202,0 0-201,0 3 300,0-3 1,1 7-380,1 0 1,0 3 31,2-2 1,-2 0 95,2 2 0,0-1-65,0 1 1,2-1-18,-2 1 1,0-1-198,0 0 0,0 3 78,3-1 1,-3 2-141,0-2 1,1 0 47,1 3 1,0-1 195,1 0 1,-3 3-100,0-3 1,0 0 121,0-2 0,1 1 72,-3 0 0,1-1-89,-1-4 0,-1 2-145,1-2 110,2-1 32,-4 3-42,3-6 275,0 6-192,-2-5 119,2 4-80,-3-4 44,0 2-334,0 0 195,0-2 10,0 1 0,0-7 135,0-1 1,-2-2-133,-1 2 1,-2-3 125,1 1 1,1-4-47,-2 2 0,1-2-20,-2 1 1,-1-1 162,1 2 1,-1-5-74,1 0 0,0 1-155,-1 3 0,1-1 99,-1 2 0,1-2 43,-1-1 0,2 2-60,0 0 0,0 3 69,1 0 1,-1-1-60,0 0 1,0 1 0,0 1 1,2 0 96,-2-2 1,1 2-83,-2-1 1,1 1 99,1 3 0,2-2 29,-2 2-15,2-2 1,-3 0-128,3 0 0,-1 1 75,1 1-227,2 0 1,-5-3 119,2 1 1,1 2-57,-1-1 1,2 2 65,-3-1-116,2-2 0,-1 4 39,1-2 1,1 2 67,-1-2 1,0 2-44,0 0 0,1 1-71,-1-1 1,1 0-139,-1-2 176,1 2 1,-3-3 8,2 3 1,2-1 17,-3 1 0,2 2 208,-1-2-259,1-2 292,-2 3-126,1-2 249,1 3-168,-2 0-136,3 3 1,1-1-274,1 2 188,-1-3 0,4 5-31,-3-2 1,0 0 48,1 0 1,-2 0 2,3 3 0,-2-1-75,3 1 0,-2-1 71,2 1 1,0-1-141,0 0 1,0 3 83,-1-1 0,2 2-57,-2-2 1,4 2 74,0 3 0,1-2-97,-3-1 0,1 0 30,-1 1 0,0 1-1,1-4 0,-3 1 118,0-3 1,-1 0-191,1 1 5,-3-4 116,2 0 1,-3-3 79,0-3 0,-1 0-70,-1-4 1,-1 1 131,-1 0 0,-2-3-75,2 1 0,-2-4 66,0 1 1,0 1-43,-1 0 0,1 1 6,-1-1 1,1 0 95,0-1 0,-1-1-110,1 4 0,0-3 93,2 3 0,-2-3-87,2 2 0,0 1 112,0 1 1,2 1-52,0 0 1,-1-1 273,1 1-410,0-1 200,-1 1-122,3 2 91,-3 2-601,3 2 133,3 2 335,-3-1-59,3 2 307,-3-3-186,0 3 144,0-2-96,0 1-14,0 1 70,0-2-691,0 2 523,0 0-10,0-3 335,0 3-257,0-8 1,0 2 6,0-3 1,-2 3-332,0-1 247,0 0 1,0-3-127,0 1 1,-1 1 42,1 1 1,1 2 71,-1-2 0,-1-1 28,1-1 0,-3 2 89,3 0 0,-1-1 111,1-1 1,2 2-62,-3-1 0,1 1 62,-1-2 1,1 1 66,-1 1-174,3 0 99,-3-3-256,0 1-80,2 0 219,-2-1-226,1 1 169,1-1 114,-2 1 0,2 2-111,-1-1 391,1 4-201,-1-5-67,2 5-133,-3-1-232,2-1 90,-2 2 0,3-4 119,-3 3 1,3-1-130,-2 1 0,1 1-58,1-4 548,-3 4-211,2-5 94,-2 5 1,3-2 118,0 1-231,0 1-163,0-2-4,0 9 0,0-4 12,0 4 1,1-3 156,1 2 1,-1-1-72,1 2 0,1 1 20,-1-1 1,2 0-31,-2 1 0,3-1 3,-3 1 1,2 1-29,-2 1 0,3 0 41,-3 0 0,2-2-253,-2 1 0,2 2 55,-1-2 0,1 1-78,-2 0 1,2-2 4,-2 2 1,1-4 87,-1-1 1,-1 0 209,1 3-119,2-4 1,-3 1-57,1-2 30,-2-1 0,0 1 142,0-4 1,0-2-103,-2-2 1,0-2 94,-2 0 0,0 0-34,0-3 0,-2 1 94,2 0 1,-1-2-6,1 1 1,-2 1-106,2-1 0,0 3 57,0-3 0,2 2-27,-3-1 0,3 2-54,-2-1 1,2 1 55,-2 0 1,2 1-116,-3-2 139,4 2 1,-3 1-1,2-1 0,1 3 232,-1 0-264,2 2 1,-1-3-17,-1 3 77,1 0-105,-2-1 123,3 2-260,-3-4 203,3 4 216,-3-2-95,3 3-315,0 6 0,0-4 299,0 4 0,0-3-128,0 2 0,0-3 174,3 2 1,-3 0-53,2 3 0,1-2 19,-1 1 0,3-1-82,-3 4 1,3 0-50,-1-1 1,0 3-58,0-2 1,0 1-190,0-1 1,1 2-726,-3-3 486,3 1-221,-4-3 386,1 1 1,-2-5 338,0-2 0,0-2-122,-2-5 1,-1 0 86,-2-2 0,0 0 6,1-1 0,-1-2 161,0 4 1,0-4-35,0 1 1,2 2-42,-2 1 0,3-2-55,-2 2 0,3-1-28,-2 3 0,1-1-40,-1 1 1,1 0 51,-1 2 120,3-2 35,-3 6 764,3-3-1018,3 9 1,-3-4 70,3 4 0,-2-3-81,1 1 113,-1-2 1,2 3 75,-3 0 1,2-2 90,0 1 1,1 1-44,-1 1 0,-1 1-94,1-1 1,1 1 20,2 2 0,-2-2-298,2 4 0,-3-1 111,2 1 0,-2 0-163,2-2 0,0 1 48,0-1 1,0 0-327,-2-3-607,-1 0 353,1-2 180,-2-1 0,0-4 230,0-1 1,-2-2-546,0-2 1,-3-1 407,1-2 0,-1 2-941,1-1 0,-2-2 181,2-1 1272,1 2 0,-3-3 0,3 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8.80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116 1188 8284,'3'-4'1796,"0"1"-1071,0 0 80,-2 3-486,2-6 0,-3 4 91,0-2-19,0 3-282,0-5 83,0 2-278,0-2 91,-3 0 17,-1 2-40,1-2 18,-3 6 0,4-3 79,-2 3 1,2 0-74,-2 0 96,2 0 0,-1 0 87,1 3 0,1-2-49,-1 3 1,1 1 37,1 1 1,0 0 128,0 1-196,0-4 0,0 3-23,0-2 0,1 0 0,1 0 68,2-2 0,0 1-120,0-3 0,0 0 71,3 0 0,-1-4-117,1-2 0,-1-2-161,0-2 0,0-1 91,-2-2 1,1-2-4,-3-3 1,1 2 98,-3-1 1,0 2 1,0-2 1,-1 5-29,-1-1 0,0 2 2,-2 1 1,0 0 273,-3 4-206,1 2 0,0 1 135,-1 3-6,4 0-151,-3 3 1,5 3 216,-1 3-3,1 2-21,-2-4-170,3 5 1,-3-2 69,3 3-173,0 0 124,0 0 1,0-1-34,0-2 1,1 2-106,1-4 1,-1 1 99,3-3 0,-1 1-121,1-1 1,0-2-89,3-2 1,-1-4 35,0-3 1,1-3 58,-1-3 0,1-4 33,-1-2 0,0-4-80,-2-3 0,2 2 114,-2 1 1,0-1-6,0 0 1,-3 2 73,1 1 1,-1 5-94,-1-1 1,0 2 70,0 5 1,-3-1 3,-1 3 0,0 2 142,0 2 0,2 2 50,-2 2-2,-1-1-197,2 4 0,-2 0-154,3 3 163,-3-1 0,4 5 69,-1-4-199,-2 4 56,4-5 0,-3 3-23,3-2 77,-3 0 0,2 1 0,-1-3-156,1 1 87,1-1 1,1-2-55,1-2 1,0-2 114,2 0 1,0-3 5,3-4 1,-1-2 56,0-4 1,1 1-86,-1-1 1,1-2 91,-1 0 1,1-3-76,2 1 1,-2-2 0,1 0 1,0 0 0,-2 0-69,0 2 1,1-1 76,-1 3 0,1 0 134,-1 3-142,-2-1-3,1 3 1,-1-2 244,2 1-125,1 2 1,-2-1 82,0 1-30,0 2-126,-1-2 118,0 2-61,-2 4 93,-2-3 70,0 5-243,0-1 0,-2 4-127,-3 0 1,-1 3-127,-3-1 0,2 0 108,-1 0 0,1 0-15,0 3 1,-1-2 0,-1 1 33,1 0 0,1-1 8,1 4 1,-1-1-20,1 0 18,-1 0 22,4 4-42,-3-2 172,3 0-57,-1 2 0,-1-4-78,3 2-86,0-2 93,2-2-370,0 0 317,0-5 0,3-1 100,1-4 1,2-5-76,0-2 1,0-1 124,1-1 0,-1 0 92,1-2 0,-1 1-144,0-1 1,3 0 0,0 0 141,-2 1 0,1 0-67,-2 1 0,-1 0 182,1 1-33,-4-1 68,7 3-246,-8 0 1,4 4 39,-3 0 1,2-1 1,-2 1 0,0 2 68,-2-1-231,0 4 155,0-2 0,-2 3-80,-3 0 0,2 3 0,-2 1 8,0 2 1,0 0-11,-2 1 0,1 1-20,0 1 46,-1-1 0,3-1 12,0 2-152,-1-2 61,-1 5 1,2-5-79,-1 2 1,3-2 72,-2-1 1,2 1-5,-3-1 0,4 1-13,-1-1 175,1-2 45,1-2 41,0-2 1,3-2 0,1-3-136,-1 0 0,3-4-7,-2 1 0,2-3 42,0 2 0,1-1 247,-1 1-30,1-2-134,-1 4 1,0-5 0,1 3-109,-1-1 0,1 2 10,-1-1 0,-2 2-181,1 1 1,-3 0 64,2-1 0,-2 3 116,2 0-147,-2 2 144,1-1-163,-3 0 128,0 3 62,0-3-58,-3 6 0,-1 0-44,-2 4 0,-1-1 23,1 1 1,2-1-7,-1 0 0,1 1-71,-2 2 0,-1-2 0,1 2 77,0-2 1,1-1-77,1 1 0,2 1 38,-2 1 19,-1-1 0,1-1-16,0-1 85,2 1-69,-1-1 0,3-2-12,-2 1 1,1-1 110,-1 2-114,1-2 34,1 1-260,0-4 258,0 2 31,0-9 1,2 2 123,0-4 0,3 0-25,-3 2-56,3 0 0,-4-1-22,3 1-43,-2-1 36,4 1 1,-5 0-56,3-1 1,-2 1 58,3-1 0,-3 1-17,2-1 1,-2 1-3,2 0 1,-1 1-43,1 1 0,-2 0 0,2 0 22,-2-1 1,3 1 8,-3-2 0,1 1-26,-1 1 24,-1 3 0,2-5 14,-1 2-61,-1 1 50,2 0-201,-3 0 188,3-1-69,-3 1 51,3-3 0,-3 5 1,2-2 15,1 1-25,-1 1 26,-2-5-12,2 6 1,-1-4 29,1 2-25,-1 1 0,-1-2-31,0 1 26,0 1-32,0-2 0,2 2 4,0-1 21,0 1 1,-2-2 90,0 1-98,0 1 1215,0-2-1329,0 9 1,0-4 110,-2 4 1,1-3-106,-1 2 1,-2-2 65,0 1 1,0 2-155,0-2 0,2 2 24,-2 0 1,2-1 121,-3-1 0,2 0 0,-2 3 143,0-1 0,3 0-87,-2-2 0,2 2 101,-2-2 55,2-1-92,-1 3-56,3-6-24,-3 6 69,3-5-150,-3 2 317,3-3-35,3-3 1,0-1-63,1-2 1,2-1 61,-2 1 1,-1 0 0,2-1 123,0 1-55,0-1-85,-1 1 1,2-1-70,-2 1 1,0 0 43,0-1 0,-1 1-243,2-1 80,0 1-1,-1 0 157,-1 2-352,3-2 155,-2 3 0,0-4 3,0 1 1,-2 2 102,3-1-8,-1 1-25,2-2 1,-1 0-3,-1 2 0,-2-1-1,2 3 0,-2-3 25,3 0 0,-4 2-216,1-2 201,-1 4-6,2-5 0,-2 5-40,1-3 36,-2 2 113,3-3 1,-2 3-73,1-2 76,-1 0 1,1-1-98,0 1 0,0 2 213,-2-2-265,0 2 160,3-4-255,-2 3 1,4-4 48,-3 1-54,0 2-20,-2-1 155,3 1 24,-2 1 0,2-3-48,-3 2 0,0 0 0,2 0 186,0-1-31,0-1 7,1 0 1,-3-1-115,3 1 1,-2 2 1,1-1 1,-1 3-25,1-2 1,1 2-76,-1-2 99,3-1-10,-4 2 1,2-1 80,-3 2-91,2 1 1,0-4 0,2 3-6,-2 0 6,0-1 1,-1 2-16,1-4 38,-1 4-141,5-5 1,-6 5 116,3-3 0,-2 1-148,1-1 1,-1 2-6,1-2 127,2 2-20,-4-3 1,3 3 43,-3-2 0,1 3 105,1-2-136,-1 0 1,1 1-40,-2-2 158,0 3-93,3-5 0,-2 5 22,1-4 10,2 4-32,-4-5 1,4 5 182,-2-4-179,-1 4 1,2-4 62,0 3-46,-3-3-211,3 4 186,0-4 0,-2 2-164,4-2 1,-4 2-142,1 1 268,-1 1 0,1-3-122,0 2-70,0 2 13,1-6 2,-2 5 72,2-5 178,-3 6-101,3-3 201,-3 3 1104,3 0-1136,-6 3-95,3-3 34,-6 6-29,5-5-3,-4 5 1,4-5-128,-1 3 58,-2-2 1,3 3 67,-4-3-143,4 0 133,-2 1 0,1-2-7,0 4 0,-1-3-11,1 2 1,1-2 228,-1 2-254,-2-2 162,4 3-203,-6-1 101,5 2 0,-2 0-139,1-2-14,1 2 50,-2-5 78,3 5 1,0-5-18,0 3 0,-1-2-74,-1 0 138,2 1 0,-3-1-86,3 2 0,-1-3 5,-1 2 0,1-2-305,-1 1 206,1-1 114,1 5 1,0-6-18,-3 2-7,3-1 108,-3 2-156,3-2-25,0 2 517,0-1-269,0-1 1,-1 2 242,-1-3-105,1 0-1212,-2 0 950,1 3-28,1-2 51,-2 1 1,3-1-44,0 1 1,-1-1 87,-1 1 0,1 0 4,-1 0 1,2-1-63,0 3 8,0-2 5,-3 4 1,1-3-111,-2 3 0,3-1-33,-2-1 1,2 0 109,-1 3 0,1-3-140,-1 0 65,-2 1 0,3 1 30,-3 0 171,2 4-149,0-3 0,-1 2 115,1-3 1,-2 1-69,2-1 1,-1 1 59,1-1 0,1 3-66,-1-1 0,-1-1 10,1 0 0,0-4 0,1 5-45,-1 0 1,1 0 43,-4-2 1,4 1 89,-1-1-98,-2 0 0,3 3 229,-1 0-225,-1-1 0,2-1 1,-2-1 3,0 0 0,3 1 13,-2-1 1,-1 1-163,1-1 0,-3 1 54,3 2 1,-2-1 39,2 2 1,-3-1-56,0 2 0,0-3 1,0 3 13,1 0 1,0-1 39,-3 1 0,1-3 168,2 1-178,-1 0 5,1-2 3,-2 3-61,-1-1 77,4-2 0,-3 3-2,2-2 0,-2 0-72,0 3 1,1-2-81,1 1 0,0 1 76,-2 2 1,-1 0 94,1-1 0,0 2-36,2 1 1,-2-2 0,2 2 80,-2-1 0,2-2-124,2-1 35,-1 1 20,2-5 0,-4 4-159,3-2 105,-3 2 0,4-3 20,-4 0-176,4 2 108,-5-3 0,5 2 181,-4-2 0,3-1-151,-2 1 261,3-1-206,-5 1-17,5-4 1,-2-1 106,3-4-54,0-1 0,0-5 36,0 0-37,0 1-3,0-5 222,0 4 0,3-4-219,-2 2 225,2-2-98,0-4 1,-3 2-83,2-3 0,1 2 127,-1 0 0,3 0-119,-3 0 1,1 0-16,-1 2 1,-1 2 77,4 0 1,-4 4-19,1-2 1,-1 3 460,2 1-184,-3 3-128,3 2-84,-3 2 0,0 2-121,0 2 4,0 4 1,-1-3 98,-1 1 1,-1 2-273,-1 1 1,-1 1-271,0 1 0,0 0 221,-2 2 0,1-1-29,-1 1 1,3-2 61,0 0 1,-1 2-1,-1 0-122,0-1 0,-1-1 286,1-2 0,2 1-85,-1-1 1,3-2 173,-2 0-33,2-5-108,0 2 81,2-6-64,-3 3 0,2-6 123,-1-1 1,1-2-55,1 0 0,3-3 283,1-2 0,0-1-132,0-1 1,0 0 98,3 0 0,-1-2-83,-2 0 1,1 0 0,0 2-8,0-2 0,2 1-177,-1-1-72,1 2 152,-4 0 0,3 3-52,-2 2-78,-1 0-66,3 2 49,-5 0 0,1 1 134,-2 1-202,0 3 399,0-2-314,0 8 0,-2 0 27,0 3 1,-3 0 0,1 1-152,-2 1 0,0 3 88,-1-1 1,1 1-72,-1 0 1,3 0-285,0 0 236,0-1 1,-2 1-15,2 0 41,-2-3 70,2 2 0,0-3 158,0 2 0,2-2-44,0-2-99,-1-1-52,2-2 82,-2-1 0,3-4 0,0-2 155,0-3 1,1-1-29,1-4 1,1 0 240,1-2-154,2 1-74,-3-1 0,3-2 311,-2 0-183,2-3-11,-2 4-75,2-1 1,0 2-19,1 0 1,-3 0-92,0 0 1,1 3 60,1 2 0,-2 1-63,1 0-230,-4 1 165,5 2-166,-5 2 330,1 2-115,-2 2-160,0-1 152,0 5 1,-2-3-1,-1 4-80,0-1 0,-1 1 26,0-1 0,-1 1-116,3 2 1,-2-2 0,1 1 1,-1 2 89,2-2 0,-2 1 0,1-3 41,-1 1-9,3 2 0,-4-2 123,3 2-240,0-2 93,2-1 4,0-2 115,0-2-112,0-2 238,0-5 0,0 0-66,2-6 0,0 0 50,2-1 1,-2-1-45,3 3 0,-3-2 17,2 1 1,-2 0-137,2 0 1,-1-1 0,0 4 91,0 0 1,1-1-227,-2 0 216,3 1-40,-4 1 1,4 3-181,-3 0-31,3-1 43,-4 2 127,5 0 1,-5 1-4,3 0 1,-2-2 28,3 1 1,-4 1-58,1-1 87,2 3-49,-3-3 25,4 3 1,-4 0-54,2 0 26,-6 3 20,2-3 1,-2 4-22,3-2-1,-2-1 0,0 4 0,-2-3 0,2 2 1,-3-2 1,3 3-7,-2-3 0,3 3 1,-2-2-15,0 1 1,2 2 18,-4-2 0,3 2-143,-2 0 137,2 0 0,-3 1-8,3-1-211,-3 1 209,5-1 0,-5 0-11,2 1 1,1-1-8,-1 1 1,3-3-23,-2 0 0,-1 1 16,1 1 1,-1 0-62,1 1 1,1-3 26,-1 0 0,-1 1 1,1 1-44,0 0-22,-1 1 85,2-1 11,-2 1 0,3-3-26,0 0-1,-3-2 187,3 0-199,-3 1-20,3-2 183,0 2 1,-1-1-69,-1 0 0,1 1 164,-1-1-121,1-1 0,1 5-43,-2-2 1,1-1-8,-1 2 0,1-3-62,1 2 67,0-2 3,-3 3-134,2-4 117,-1 5-15,2-6 8,-3 6 0,2-5 79,-1 4-79,-2-4-34,4 5 1,-4-5 37,2 4 0,1-3-55,-1 2 1,-1-2-50,1 2 1,-1 0 3,1 0-3,1 2 79,-4-2 1,4 0-53,-1 0 213,-2 0-161,4 0 1,-4 1 169,2-3-167,1 3 0,-4-1 42,3 2 0,0-2-27,2 1 1,-2-3-78,0 2 1,-1-2 43,3 2 0,-2-1-97,0 1 0,0-2 133,2 2 0,-1-2-80,-1 0 158,1 1-114,-1-2 149,2 2-115,2-9 1,1 1 13,2-5 1,0 1 34,0-2 0,0 3 72,-1-3 1,2 1-67,-2-1 1,1-1 44,-1 2 0,2 0-58,-2-1 0,1 1-44,-1-1 0,2 0 42,-2 2 1,0-1 0,0 1 23,1 1 0,-2 1-108,-1 1 85,2-1-9,-4 1 1,4 0-70,-2 2 72,-1 1-2,2 0 141,-3 2 451,0-1-669,0 7 0,-1 0-75,-1 3 1,1 0 133,-1 1 0,-2-2 0,1 3-224,-1 0 0,-1-1 52,3-1 0,-2 0-158,2 0 144,-3 2-40,4-3 144,-5 2-41,6 1 27,-6-3 104,2 2 1,0-2-104,0 2 1,2-2 4,-3 1 1,3-1-371,-2-3 332,3-1 0,-3-3 81,2 0 64,1 0 1,-2-4-1,4-1 80,1-3 0,0-3 173,2 3-136,0-4-70,0 2 0,1-3 96,0 1-54,0-1 1,0 0 175,-1 0-169,0 0 0,0 1 1,1 1 15,0 0 0,-2 3-24,2-3 0,-2 1-25,1-1 0,0 2 38,-2 3 1,-1 0 13,4 2 0,-4-2-70,1 2 0,0-1 26,0 0 0,-1 2-69,1 1 61,-2 1-713,0-2 735,0 9 0,-2-4-6,0 4-133,0-1 0,0 2 118,0-1-185,-3 3 0,2 1 38,-1 0 0,0 0 25,2-4 0,1 1-28,-4 2 1,2-2 0,-2 1 10,0-1 1,3 1-152,-2 0 18,3-1 105,-5 3 25,5-4 5,-5-2-19,6 1 138,-6-1-147,5 2 21,-4 1 0,3-2 185,-2 0 25,3 0-138,-2-4 0,2 4 69,-1-3-59,1 0 12,-2-2-15,3-3-40,3 3-14,-2-3 91,2 3-34,-3-3 1,0 2-2,3-1 91,-3-1-100,6-1 1,-5-2-12,4 2-28,-4-2 4,5 3 0,-5-4 1,3 1 0,-1 2 27,1-1-20,0 1 0,0-2 3,1-1 150,-4 4 1,2 0-135,0 0 176,-2 2 22,1-2-112,1 1 195,-2 1-282,2-2 30,-3 3 0,-1 4 25,-1 1 1,1 2-112,-4-3 1,3 2-168,-2 0 105,0 3 38,-3-1 0,3 1-156,0-3 102,-1 1 1,0-1 46,0 0 0,0 2-105,0 0 0,0-1 43,-2 2 0,3-2 54,0-1 1,2 1-8,-3-1 1,3-2-1,-2 1 0,2-2 97,-3 2 0,4-2 150,-1-1-156,1-1 497,1 2-495,3-6 13,-2-1 1,4-2 37,-3 0 0,2-3 78,-2 0 1,3 0-113,-3 1 1,3 1 117,-1-2 0,1 0-97,-1 0 1,2 0 48,-2 0 0,0 2-63,0-1 0,0 1 1,3 0 37,-1 1 0,-2-1-143,1 1 1,-2-1 62,2 1-71,0 0 117,-1-1 128,-1 1-72,0-1 0,-1 3 156,0 0-177,1 2 81,-3 0-290,-3 7 38,-1 0-17,-2 4 87,2-3 30,-1 1 1,2-1-16,-2 0 28,0 1 1,3-1-1,-2 1-9,-1-1 0,0 1-8,1-1 1,-2 0-86,2 1 0,-2 1 91,0 1 0,-1 0-106,1 0 0,2-2 68,-1 1 1,1 0-1,-2 0-34,2 1 37,-2-1 4,3-1-45,-1-1 91,-1 0-39,4 1 1,-3-4 66,2 0 44,1 0 62,-1-2 6,2 2-136,2-9 0,0 2 1,1-5 19,0 2 0,2 1-17,-1-1 1,0 1 86,0-1 0,1 1-81,1 0 0,-2-1 333,1 1-148,-1-1 133,-1 1-184,3-1 1,-4 3 56,2 0 105,-3 2 95,2 0-113,-3-1-703,0 2 108,-3 4 1,0 3 193,-4 5 0,1 1-555,-1-1 1,-1 1 375,-1 1 1,1 0 0,1-1-810,1 1 0,0-3-756,-1-1 1,1-2 107,2-1-1230,1-2 1509,3-4 1460,0-4 0,3-5 0,1-1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33.0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180 655 8529,'0'-4'2921,"0"2"-716,0 2-2020,0 5-109,0-3 1,0 4-324,0-4-182,0-1 194,0 5 149,0-3 0,1 3 17,1-2 32,-1 2 0,2-3 26,-3 4 1,0-3-21,2 0 8,-1 1 10,2 1 7,-3 0 0,0-1-190,0-1 186,0 0 0,0 0 0,1 1 201,1-3-203,-1 0-11,1 1 173,-2-2 312,0 2 0,0-8-438,0-2 0,-2-1-1,0 2 0,-2-3-12,2 1 0,-3-3-149,3 3 1,-2-4 120,2 1-295,-3 2 183,4-3 1,-4 3 11,0-2 1,2 0 103,-2 2 0,3 0-12,-2 0 0,2 2 49,-2-1 0,1 1 139,-1 3 0,2-2-16,-2 2-12,2 1-125,-3-3 0,3 5 69,-2-3-7,3 2-4,-2-1 1,2 3 191,-1-2-221,1 1 392,-2-2 870,3 3-676,3 3-398,-2-2 1,2 4-36,0-3 0,-3 1-223,2-1 1,-1-1 54,-1 3 0,2-1-106,0 1 148,0 0 0,1 3-219,-1-1 1,2 0 77,-2 1 0,2 0-108,-1 1 1,1 0 81,-2 0 1,3 1 26,-1 0 1,0 0-27,0 0 1,-2-2 61,3 1 0,-3-1-382,2-3 109,-3 2 185,2-5 1,-3 1 33,0-4 1,-2-5 46,0-4 0,-3-1-55,1 0 1,-1-2-72,0-1 0,0 1 57,0-3 0,0 2 13,-2 0 0,3 2 115,0 0 0,-1 2-86,-1 1 1,2 2 271,0-1 0,2 2 8,0 1 385,-2-1-414,4 1 0,-4 2 409,2 2-177,1-1-236,-2 2-146,3-2 114,-2 3-62,1 0 0,-2 1 61,3 1 249,0-1-161,0 4-15,3-1 1,0 2-119,1 1 1,1-1 21,-3 1 0,2-1-128,-1 0 0,2 2 81,-1 0 0,-1 0-115,2 3 0,-2-3 70,1 3 1,2-3-128,-2 3 1,0-3-63,0 0-585,-2 0 464,1-5 1,-3-1 148,0-4 0,0-2 155,0-5 1,-3-1-113,-2-2 0,0-1-43,-2 0 0,1-1 29,-1-1 0,1 2 108,0-2 0,1 3-63,1 2 1,0 0 154,-3-1 1,2 0 456,0 2-401,0 1 1,2 1 74,-1 1 0,-1 2-49,2-1 0,1 4 231,0-1-88,1 1 1565,-2 1-1551,3 3-274,0 0 1,1 3 62,1-2 0,-1 2-167,3-2 0,-1 2 78,1 0 1,0 2-55,3 0 0,-3-1 76,0 2-252,0 1 133,3-3 1,-1 4-206,1-2 164,-1-1 44,0-1 0,-1-1-799,-1-2 264,-3-1 341,5-3 1,-5-3-63,1-1 1,-1-5 37,-1-2 145,-3-1 1,0-1 29,-1 1 27,-2-1 0,2 0-125,-2 0 1,0 3 393,2 1 1,-2 2-142,2 1 0,-1 2 1009,1-1 106,-2 4-551,3-2-294,-4 3 1,1 3-70,2 1 1,1 2 8,3 0 0,0 1-48,0-1 0,0 1-195,0-1 1,2 0 112,1 1 0,2 0 0,-1 1 57,2 0 0,-1 1-190,1-3 0,-1-1 92,4-1 0,-2-1-257,-1 2 0,0-2 120,1-3 1,-1 0-115,1 0 0,-3-4-155,0-2 0,-2-2 133,0-2 1,-1-1-193,-1-2 83,0 3 192,0 1 1,-1 0 124,-1 1-142,-2-1 28,-2 3 0,-1 2 9,-2-1-13,2 4-49,-2-5 33,2 6 34,-2-3 60,2 3 0,-2 0-15,2 0 1,1 0-100,-1 0 507,1 0-249,2 3 1,-1-2 337,3 3-321,0 1 1,2-1 189,0 0 1,0 0-164,0 3 1,0-1-1,1 1 78,1-1 1,-1 0-99,4 1 0,-1 1 30,2 1 0,1 0-145,-1-3 0,1 0 62,-1 1 1,0-2-426,1 0 0,-1-2 184,1-3 1,-1 0-341,0 0 0,-1-3 242,-1-2 0,-3-2-107,2-2 1,-3-2 64,0 3 0,0-3 88,-3 3 0,2-3 130,-3 2 1,-1 1-74,-1 1 0,0 1 107,-1 0 1,1 0-57,-1 2 1,1 0 151,0 2 0,-1 1-90,1-1 289,-1 1-174,1 1 1,2 1 207,-1 1 1,4 0-125,-1 2 0,1 0 135,1 3-139,0-1 111,0 0 221,0 1-318,0 2 1,1-4-31,1 1 0,-1-1 76,4 2-315,-4-1 1,4 1 130,-3-1 1,3 1-241,-1-1 1,0 0 52,0-2 0,-2 2-11,3-2 0,-3-1 9,2 2 1,0-3 32,0 2 1,1-2 214,-3 3-174,3-1 1,-3 0 60,2 0-402,-3-2 127,2 1 217,-3-3-26,0-6 0,-1 2 112,-1-2 0,1 0-164,-3 1 1,1 0 95,-1-2 0,2 3-200,-2 0 189,2-1-12,-3-1 57,1 0-37,-2-1 1,1 1 61,1 2-74,3-2-19,-2 3 331,0-4-92,2 4-134,-4-3 231,4 3-43,-5-4-76,5 4 190,-4-3-326,4 5 129,-2-4-141,3 4 134,-3-2-215,3 3 150,-3 0 124,3-3 11,0 2 17,0-1-327,0-1 58,0 2 54,-3-2-92,2 3 96,-2-3 0,3 3 14,0-3 120,-3 3 15,3 0-148,-3-3-31,3 2 8,0-2-19,-3 3 7,2 0 1,-2 0 42,3-3 156,0 3 341,0-3-534,-2 3 100,1 0-136,-2-3 153,3 2-421,0-2 309,0 1-19,0 1 117,-3-2-101,2 3 59,-1 0-44,2-3 28,0 2 115,0-1 5,0-1-107,0 2-11,0-2 18,0 0 278,0 3-79,0-3-150,0 0 1,0 2 288,0-4-308,2 4 1,0-4 45,2 3 1,-2-1 8,0 1 0,1 0-256,-1-2 76,3 0 1,-2-1-91,1 1 1,-1 2 39,0-2 0,-3 2 49,2-3 14,2 4 37,-3-5-69,2 6 238,-1-6-83,-1 5 0,2-2 55,-3 0 25,0 3-1094,0-3 780,-3 6 0,2-2 78,-1 3 0,-1-1 50,1 1 1,-1-2-55,1 2 0,1-2 92,-3 3 1,2-3-69,0 2 1,1-2 134,-2 2 0,3-1-88,-2 1-16,-2 0 1,3 2 40,-4-2 1,4 2-33,-1-2 1,1 0 100,1 0-22,-3-3 168,2 5-77,-1-5 656,2 2-605,2-9-94,2 2 1,0-5-22,1 5-153,-4-2 117,5 3 0,-6-2 73,3 1-253,0 0 81,-2 0 0,4-2 2,-3 2 1,2 1 47,-2-2 0,3 1-110,-3-2 0,2 1 50,-2 1 1,2 0 131,-1-3-103,2 1 0,-4 0 175,3 2 1,-2-2 7,3 2 0,-4 0-118,1 0 0,1 0-45,-1-2 1,1 1 54,-1 1 0,-1 2-33,1-2 1,-1 1 57,-1-1 99,3 3-124,-3-5 101,3 5-117,0-2 30,-2 1-165,2 1 161,-3-2 24,3 0-216,-3 2 177,3-4 7,-3 4 3,3-5 248,-2 3-240,1-4 1,1 3 90,-1 0 0,0 2-204,-2-3 1,2 3 157,0-2-503,0 3 287,1-5 0,-1 2 20,2-2 0,-3 2 29,1-1 1,-1 3-54,-1-2 245,3 3-1,-2-5-113,2 2 0,-1 0 260,0 0-159,0-1-42,-2-1-284,0 0 270,0 2 34,3-2-476,-2 3 120,1-4-373,-2 1 63,0 0 1,0 1-123,0 1-1798,0 3 202,0-2 0,0 8 0,0 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3:00.31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20 39 9160,'0'3'1421,"0"0"-474,0-3-676,0 3 0,1-2-152,1 1 57,-1-1 1,1-1 9,-2 2 277,0-1-698,0 5 41,0-5 26,0 4 118,0-4 0,3 3 12,-1-2 484,0-2-270,-2 6 1,0-4-37,0 2 0,1-2 131,1 2-677,-2-2 328,3 3 0,-3-3-147,0 2 290,0-3-1310,0 2 951,0-8 94,0 0 0,0-4-264,0 3 339,-3-1 1,2 1 60,-3-1 1,2 1 346,0 0-100,-1-1 0,1 1-114,-2-1 0,2 2 737,-3 0-552,4 0 0,-2 3 433,3-2-169,-3 3 1,3-3 199,-3 2-412,3 1 622,0-2-758,0 9 1,2-4 226,0 5-334,0-2 1,0 1 52,0 0 1,1 0-166,-1-2 0,-1 2-323,1-2 0,1 2 225,-1 0 0,1-1-64,-1-1 1,0 0-12,2 3-282,-3-1 207,5 0 174,-5 1-43,2-4 217,0 0 1,-3-3 14,3 0 1,-3-3-142,0-1 1,0-2 55,0 0 0,0 0-116,0-1 0,-2 1 109,0-1 0,-2 1-96,1 0 1,1 0 0,0 1 203,0 1 0,-1-1-100,1-1 0,1 2 566,-1-1-201,1 4-110,1-5 451,-2 6-167,1-6 398,-2 5 447,3-2-1181,3 9 0,-2-2-84,4 5 1,-4-2-1,2-1-128,0 1 0,-2-1 34,3 1 0,-2 0-290,0 1 144,2-3-152,-4 3 180,6-4-38,-5 2 140,4 0 1,-4 1-29,1-1 1,1 1-161,-1-1 0,2 1 108,-1-1 1,1-2-90,-2 1 1,2-1 133,-2 2 1,3-2-1,-2 1-368,0 0 436,-1 0-96,3 2-2,-4-1 1,4-1 83,-3-1-71,0 0 1,0 0 20,0 1 1,1-2 172,-1 1-48,-1 2 1,3-3-53,-2 1 38,-1 2-70,1-2 1,1 0-100,-1 0 107,0-2-16,-2 3 0,1-3 16,1 2-15,-2-3-13,3 2 198,-3 0-182,0-2-104,0 2 109,3 0 1,-2-3-253,2 3 246,-3 0 1,0-2-10,3 1 6,-3 1-2,3-2-40,-3 5-142,3-3 150,-2 1 1,2 2-150,-3-2 253,2-1 1,-1 0-123,1-1 283,-1-1-254,-1 5-1,0-5 68,3 1-38,-2 1-262,1-2-2,-2 2 247,0 0-642,0-3 175,0 3-251,0 0-59,0-2 393,-2-4 1,0-1 365,-2-5 0,2 1-106,-3 0 0,3 1 91,-2-2 181,0-1 0,-1 3 90,1-2 0,3 2-81,-1 1 467,-2-1-212,3 1-105,-2 0 879,1-1-94,1 4-334,-2 0-375,3 3-123,3 3 0,-2 0-201,1 4 0,1-3-97,-1 0 0,0 0 74,-2 3 1,2-3-133,0 0 145,0 1 0,0 1-105,1 0 20,-1-2 1,-2 2 95,0-2-289,3-1 120,-3 3-66,3-6 89,-3 6 0,0-5 87,0 4-474,3-4-47,-2 5 253,2-5 1,-3 1-267,2-2 163,-1 0 207,2 0 0,-4-2 1,0-3 5,-1 0 0,-1-2 43,1 1 1,0-3 180,-2 1 1,0-3-52,0 2 1,-1 1 400,3 1-195,-3 1-150,4 0 1,-4-1 624,3 1-339,0-1-180,2 4 0,-1-2 760,-1 3-202,1 0 70,-1 2-309,2 2-358,2 2 54,-1 2 1,4 1-17,-3-1 0,3 1-98,-3 2 0,2-2 167,-2 2 1,2 0-297,-1-1 1,1 1-284,-2-3 1,1 1 229,-1 2 0,-1-3-220,4 1 0,-4-1 147,1-1 0,0-2-317,0 1-188,-1-2-262,1 1-753,-2-3 1251,0-6 1,0 4 118,0-5 0,0 2-738,-2-1 0,1 0 189,-1-1 0,-1 1 893,1-1 0,-3-2 0,1-1 0</inkml:trace>
  <inkml:trace contextRef="#ctx0" brushRef="#br0" timeOffset="1037">398 661 8424,'0'3'1254,"0"3"0,1-5-456,1 1-294,-1 2-452,2-1 1,-3 1 99,0 1 0,0-3-215,0 2 0,1-2 122,1 3 104,-2-1 0,3 2 74,-3 1 1,0-3 0,1 0-57,1 1 0,-1 1 182,1 0-215,-1 1-214,-1-1 213,3 1 0,-3 1 57,2 1 1,1-1-267,-1-1 0,1 0-80,-1 1 0,0-1 126,2 2 1,-2-2-1,2 0-34,-1-1 1,-1 0 52,1 1 0,-3-3-190,2 0 194,2 1 1,-3-1-219,1 0 225,-1-2-309,1 3 161,-1-4 0,4 3 77,-3-2 21,0-2 1,-1 3 101,1-3 50,-1 0 80,2 3-9,-3-2-207,3 2 72,-3 0 1,5-2 9,-2 3 30,-1-2-159,-2 3 0,0-4 1,2 2 76,0 0-1005,0-3-5093,-2 3 6088,-3-3 0,0-3 0,-4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24.07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315 1 7745,'3'0'-1,"0"0"408,-3 0 262,3 0-368,-2 0 1,2 0 193,0 0 445,-3 0 1751,3 0-2597,-9 0 0,4 0-236,-7 0 0,3 0 0,-3 0 202,0 0 0,1 0-519,-3 0 1,1 0 138,0 0 0,-3 0 37,3 0 0,0 0-46,-1 0 236,3 0 1,-1 0-143,3 0 657,2 0-234,-2 0 787,6 0-507,-3 0-63,8 0 0,0 0-138,3 0 0,2 0-100,1 0 1,1 0 0,1 0-10,0 0 0,0 0 49,-1 0 1,2 0-178,1 0-113,-4 0 173,4 0 0,-6 0-47,2 0-33,1 2 1,-5-1 232,1 1-161,-1-1 14,-3-1 144,-1 0 81,0 0-20,-3 3 202,3-2-390,-6 1 1,-1-2-5,-4 0 0,0 0-202,0 0 0,-2 0 95,-1 0 0,-1 0-416,-1 0 0,0 0 230,1 0 1,1-2-304,0 0 1,1 0 253,-3 2 0,2 0 0,1 0-56,1 0 1,0 0 237,3 0 0,-1 0-105,1 0 1,2 0 422,-1 0-164,4 0 215,-2 0 61,9 0-217,-2 0 0,8 0 16,-4 0 6,4 0-155,0 0 1,3 0 64,2 0-62,-3 0 8,2 0 0,-4 0-39,1 0 0,0 0 55,0 0 0,-1 0-118,-1 0 1,-2 2 99,-3 0 1,1 0 71,-1-2 135,-2 0 86,-1 0 1,-4 3-233,-1-1-43,-2 0 0,-4-2 0,-1 0-48,1 0 0,-2 0 98,0 0 1,0 0-724,-1 0 281,0 0-469,-2 0 523,1 0 0,-1 0 40,0 0 0,2 0-52,1 0 1,-1 0 140,-2 0 0,1 1 137,1 1 0,0-2-44,2 3 0,1-1-188,1 1 308,4-1-61,0-2 0,4 0 129,4 0 1,-1 0 138,4 0-132,2 0-67,0 0 1,3 0 95,0 0-154,0-3 1,0 2-37,0-1 1,-1 1 50,1 1 1,0-2-98,0 0 1,-2 0 108,-1 2 0,-2 0-126,1 0 0,-2 0-5,-1 0 430,-2 0 277,-1 0-238,-3 0-330,-6 0 0,0 0 0,-6 0 62,1 0 0,1 0-92,-3 0 1,0 1-49,0 1 0,0-2-214,1 3 0,-1-3-446,0 0 445,0 0 0,1 1-32,1 1 1,0-1 98,2 1 0,-1-1 174,1-1-19,-2 0 0,4 0 0,-1 0-48,3 3-155,-1-3 171,2 3-76,1-3 203,0 0 76,9 0 0,-4-1-120,4-1 1,-1 2 115,2-3 1,1 3-48,1 0 0,2-2-23,-3-1 1,3 1 0,-3 2 21,0-3 0,1 3-25,0-2 0,-3 1 162,-1 1 0,-1 0 134,2 0 342,-2 0-439,-1 0 0,-5 0 184,-2 0-349,0 0 54,-8 0-492,2 0 278,0 0 1,-3 0 168,0 0 1,2 2-260,-1 0 1,1 0 58,0-2 0,-1 0-381,1 0 0,2 2 140,1 1 0,0-1 86,2-2 0,0 0 283,-1 0 0,1 0-164,-1 0 339,1 0-90,-1 0-138,4 0 0,1 0 96,4 0-69,1 0 0,6-2 107,0-1 1,0 1-118,-1 2 1,0-2 193,0 0-33,2 0 0,-3 1-70,2-1 1,-2 1-34,-1-1 238,1 1-193,-1 1-45,1 0 1,-3 0 359,0 0-196,-2 0-129,0 0-55,-7 0 0,0 0-134,-3 0 1,1 0 48,0 0 0,1 0-195,-1 0 0,0 1-137,-1 1 0,1-1 206,-2 1 1,2-1 0,1-1 2,-1 0 0,1 0-142,-1 0 348,1 3 61,-1-3-210,4 3 308,-3-3-82,6 0-4,-6 0-175,5 0 81,-2 0 1,8 0-11,2 0 1,0-2-9,0 0 0,-1 0 144,1 2 1,1-2-98,1 0 1,-1-1 68,-1 3 1,-1-2 18,1 0 185,-1 0 118,0 2 253,1 0-544,-4 0-7,0 0 1,-3 0-156,-3 0 0,0 0 1,-4 0 24,1 0 0,-1 0-173,-2 0 1,2 0 49,-1 0 0,1 2-162,0 0 0,0 0-54,-2-2 149,5 0-68,-4 3 320,4-2-140,-2 2 1,1-3-142,1 0 50,3 0 641,-2 0-278,3 3 0,3-3 18,1 3 1,0-3-122,0 0 0,0 0-47,2 0 0,1 0-2,-1 0 1,1 0-45,-1 0 1,-2 0 160,1 0-294,-1 0 92,2 0 304,1 3-240,-4-2 52,0 2-127,-3-3 0,-5 0-171,-1 0 102,-2 0-9,2 0-7,-1 0 54,1 0 1,-1 0-214,1 0 136,-1 0 1,1 0-38,0 0 138,2 0-15,-2 0 1,5 0-90,-3 0 306,2 0-269,-3 0 446,4 0-133,-2 3-57,3-3 1,1 3-91,1-3 1,1 0 138,4 0 0,-1 0-4,1 0 1,-1 0-149,0 0 0,-1 0-90,-1 0 0,0 0 81,3 0 1,-1 0-144,1 0 0,-1 0 103,0 0 1,-1 0 45,-1 0 1,-3-1 76,2-1-119,-3 2 28,0-3 0,-3 3-28,-1 0 23,1 0 1,-2 0 18,0 0-152,0 0 137,-2 0-176,4 0 1,-3 0 39,2 0 113,-2 0-197,2 0 148,-1 0-34,1 0 9,-2 0 126,-1 0 1,3 0-74,0 0 181,2 0-127,-1 0 291,3 3-79,0-3 8,0 3 0,1-1 193,1 0-348,2 1 0,2-3 10,1 0 1,-3 0 3,0 2 0,-2-1-174,3 1-25,-1-1 187,-1-1-360,3 0 94,-5 0-56,5 0 55,-6 0 240,6 0 99,-5 0-270,2 0 142,-9 0-56,4 0 0,-4 0 68,4 0-45,1 0 27,-5 0-74,6 0 0,-4 0 58,2 0-143,1 0 586,-2 0-484,9 0 265,-4 0-108,3 0-54,-5 0-1156,0 0 818,-3 0 171,3 0 97,-3 0 121,0 0-48,2 0 1,-2 0-164,1 0 96,1 0-63,-2 0 63,0 0-53,3 0 40,-3 0 18,0 0-27,2 0 101,-5 0-130,6 0 188,-3 0-99,0 0 0,2-1 83,-1-1 57,1 1 656,1-1-921,-2 2 110,1 0 478,-2 0-719,0 0 150,2 0 864,-1 0-820,7 0 0,-3 0 97,5 0 1,-4 0-70,1 0 1,-2 0 40,2 0 35,-2 0-23,4 0-95,-3 0 1,1 0 99,1 0-163,-4 0 1,3 0 216,-2 0 11,-2 0 75,3 0-196,0 0 14,-2 0 68,2 0-49,0 0-211,-3 0 25,3 0 84,0 0 10,-2 0 225,2 0-52,-1 0-45,-1 0 17,2 0-17,0 0-108,-2 0 81,1 0-63,1 0-96,-2 0 118,2 0-159,0 0 135,-3 0 227,3 0-55,0 0-119,-2 0 74,2 0-190,-1 0 95,-1 0 251,2 0-161,0 0-105,-2 0-756,1 0 908,1 0-230,-2 0 57,2 0 183,0 0-201,-3 0-36,3 0 333,0 0-173,-2 0-159,2 0 106,0 0 19,-3 0-266,3 0 327,0 0-139,-2 0 199,2 0-348,-1 0 136,-1 0 367,2 0-412,0 0 79,-2 0-416,1 0 344,1 0 317,-2 0 147,2 0-527,0 0 208,-3 0-503,3 0 530,0 0-133,-2 0 987,2 0-743,-1 0-19,-1 0-992,2 0 449,0 0 492,-2 0-144,1 0 320,1 0-160,-2 0-225,2 0-36,0 0 111,-3 0 77,3 0 194,0 0-279,-2 0 284,2 0-576,0 0 144,-3 0 500,3 0-277,0 0 339,-2 0 10,2 0-410,-1 0-335,-1 0 51,2 0 248,0 0-95,-3 0 133,3 0-41,0 0 97,-2 0-93,2 0-3,0 0 20,-3 0-78,3 0-26,0 0 72,-2 0 458,2 0-320,-1 0-113,-1 0-127,2 0 88,0 0 42,-2 0 109,1 0-110,1 0 2,-2 0-255,2 0 213,0 0 35,-3 0 114,3 0-128,0 0-3,-2 0-118,2 0 144,-1 0 10,-1 0 192,2 0-86,0 0-65,-2 0-22,1 0-8,1 0 1,-2-1-98,1-1 145,-1 1-75,-1-2 5,3 3 199,-3 0 131,3 0-254,0 0 100,-2 0 540,2 0-623,0 0-168,-3 0-858,3 0 932,0 0-402,-2 0-321,2 0 850,-1 0-147,-1 0 490,2 0-303,0 0-322,-2 0-688,1 0 751,1 0 234,-2 0 319,2 0-392,0 0-262,-3 0 253,3 0 8,-3-3-295,0 3-188,0-3 381,3 3-78,-2 0 788,2 0-617,-1 0-253,-1 0 221,2 0-36,0 0-2,-2 0-209,1 0 211,1 0-72,-2 0 366,2 0-163,0 0 8,-3 0-95,3 0-192,0 0 121,-2 0-108,2 0 247,0 0-120,-3 0-182,3 0 325,0 0-134,-2 0 49,2 0-21,-1 0 32,-1 0-58,2 0 5,0 3-2,-3-3 9,3 3 464,-3-3-597,3 0 183,-2 0-312,2 0 220,0 0 259,-3 0 53,3 0-398,0 0 28,-2 0-43,2 0 287,-3 3-177,2-2 25,-1 2-194,2-3 156,0 0-28,-2 0-19,1 0 178,1 0-138,-2 0 342,2 0-98,0 0-6,-3 0-521,3 0 377,0 0-183,-2 0-39,2 0 123,0 0 275,-3 0-209,3 0 174,0 0-218,-2 0-46,1 0-112,1 0 198,-2 0-35,5 0-30,-6 0 248,3 0 6,0 0-127,-2 0-34,2 0-319,0 0 106,-3 0 51,3 0 306,0 0-159,-2 0 136,2 0-105,-1 0 7,-1 0 0,3 0-208,-2 0 5,-1 0-13,1 0 136,1 0 236,-2 0-56,2 0-203,0 0 316,-3 0-31,3 0-12,0 0-412,-2 0 68,2 0-21,-1 0-38,-1 0 110,2 0 72,0 0-33,-2 0-59,1 0 250,1 0-45,-2 0-386,2 0 199,0 0 126,-3 0 142,3 0-240,0 0 187,-2 0-360,2 0-30,0 0 178,-3 0 119,3 0 46,0 0 356,-2 0-46,2 0-667,-1 0 0,-1 0 151,2 0 42,0 0 50,-2 0-61,1 0-11,1 0 62,-2 0 186,2 0-200,0 0 235,-3 0-259,3 0 59,0 0-362,-2 0 79,2 0 419,-1 0-219,-1 0 14,2 0 59,0 0-7,-2 0-67,1 0 263,1 0 24,-2 0-34,2 0-172,0 0 86,-3 0-706,3 0 974,0 0-323,-2 0 353,2 0-353,0 0 24,-3 0-404,3 0 280,0 0 36,-2 0 170,1 0-81,1 0-47,-2 0-174,2 0 265,0 0 196,-3 0 325,3 0-602,0 0 83,-2 0-1179,2 0 1045,0 0 377,-3 0 391,3 0-689,0 0 1,-2 0-30,1 2-210,-1-1 327,1 2-342,-1-3 156,2 0 104,0 0 29,-2 0 22,1 0-61,1 0-183,-2 0-320,2 0 331,0 0 285,-3 0 234,3 0-354,0 0 66,-2 0-87,2 0-118,-1 0 124,-1 0-21,2 0 209,0 0-163,-2 0 202,1 0-349,1 0 151,-2 0-189,2 0-254,0 0 245,-3 0 427,3 0-240,0 0 327,-2 0 299,2 0-533,0 0-630,-3 0 30,3 0 263,0 0 91,-2 0-61,2 0 333,-1 0 19,-1 0-109,2 0-147,0 0-74,-2 0 82,1 0 38,1 0 234,-2 0-136,2 0-82,0 0 0,-3 0-344,3 0 295,0 0 52,-2 0 121,2 0 25,-1 0 43,-1 0-170,2 0 56,0 0-108,-2 0-12,1 0 47,1 0 10,-2 0 0,3 0 29,-2 0-49,-2 0 44,3 0-112,0 0 98,-2 0-9,2 0 4,0 0-10,-3 0 255,3 0-245,0 0-2,-2 0 505,2 0-362,-1 0 32,-1 0-395,2 0 129,0 0 187,-3 0-290,3 0-11,0 0 147,-2 0 7,2 0-6,0 0-44,-3 0 264,3 0 58,0 0-206,-2 0 11,2 0-37,-1 0 38,-1 0-34,2 0-1,0 0-7,-2 0-1,1 0 14,1 0-247,-2 0 64,2 0 200,0 0 29,-3 0 196,3 0-91,0 0-132,-2 0-46,2 0 44,-1 0-188,-1 0-63,2 0 218,0 0-38,-2 0 269,1 0-154,1 0 103,-2 0 53,2 0-120,0 0-216,-3 0 128,3 0 47,0 0-50,-2 0 63,2 0-73,0 0 27,-3 0-37,3 0 18,0 0 16,-2 0 142,2 0 17,-1 0-111,-1 0-16,2 0-159,0 0 66,-2 0 37,1 0-13,1 0 29,-2 0-60,2 0 49,0 0-9,-3 0-5,3 0 152,-3-3-60,3 2-46,-2-1 1,2 2 175,-1 0-175,-1 0 149,2 0-96,0 0-3,-2 0-92,1 0 8,1 0 30,-2 0-129,2 0 123,0 0-20,-3 0-8,3 0 231,0 0-205,-2 0 282,2 0-277,0 0 14,-3 0-39,3 0-75,0 0-22,-2 0 133,2 0-3,-1 0-6,-1 0 263,2 0-122,0 0-129,-3 0-72,3 0-11,0 0-188,-2 0 177,2-3 65,-3 2-46,3-2 12,-3 3 378,3 0-437,0 0-166,-2 0 66,2 0 97,-1 0 287,-1 0-79,2 0-186,0 0 168,-2 0 0,2 0-65,-1 0 0,-1 0-391,2 0 64,0 0 92,-3 0 68,3 0 192,0 0 42,-2 0-45,2 0-73,0 0-12,-3 0-604,3 0 547,0 0 205,-2 0 0,2 0 17,-1 0-45,-1 0-25,2 0-154,0 0 149,-3 0-285,3 0 162,0 0 25,-2 0-17,2 0-34,0 0 357,-3 0-115,3 0-105,0 0-349,-2 0-8,2 0 286,-1 0-3,-1 0-66,2 0 63,0 0 56,-2 0-264,1 0 52,1 0 111,-2 0 97,2 0 81,0 0-130,-3 0-374,3 0 512,0 0-53,-2 0-439,2 0 534,-1 0 9,-1 0-451,2 0 181,0 0 404,-2 0-507,1 0 260,1 0-147,-2 0-297,2 0 337,0 0-198,-3 0-9581,3 0 8652,-6-3 1,0 3-1,-4-3 1</inkml:trace>
  <inkml:trace contextRef="#ctx0" brushRef="#br0" timeOffset="1894">398 7 5933,'4'0'194,"-1"0"614,0 0 426,-3 0-430,6 0-324,-5 0 119,2 0-24,-1 0-173,-1 0 2498,2 0-2498,-3 3-376,0-2-425,0 1 364,-3-2-181,0 0 130,-1 0-3,-2 0 0,5 0-345,-3 0 164,2 0 93,-4 0-83,6 0 67,-6 0 307,2 0 0,0 0 0,0 0 0,2 0 395,-3 0 8,4 0-129,-5 0-26,6 0-178,-6 0-223,5 0 703,-2 0-391,3 3 5,0-2 0,3 2-77,2-3 1,-2 0-78,1 0 0,1 0-2,1 0 1,0 1-1,-1 0-107,-1 1 35,0 0 1,3-2-168,-1 0 61,-2 0 0,1 0 88,-4 3-104,5-2-33,-6 2 139,3-3-30,0 0 141,-2 0-114,2 3 381,-3-3 227,0 3-566,-3-3-270,2 0 128,-5 0 10,6 0-49,-6 0 20,5 0 102,-4 0 1,3 0-133,-2 0 0,2 0 7,-2 0 67,2 0 71,-4 0 1,5 0-79,-3 0-114,2 0 112,-3 0 7,4 0 104,-5 0-13,5 0-151,-1 0 273,-1 0 409,2 0-545,-2 0-34,9 0 1,-4 0-161,4 0 150,-3 0 69,2 0-75,-1 0 235,2 0-133,1 0 0,-3 0 34,0 0-27,-2 0 3,3 0-20,-1 0-38,-1 3 2,0-2 18,-3 2-26,-3-1-14,3-1 1,-6 2-10,2-3 1,0 0-89,0 0 88,3 0-151,-5 0-2,5 0 141,-5 0-152,6 0 144,-6 0-11,5 0-8,-2 0-36,1 0 175,1 0-170,-2 0 337,0 0-213,2 0 47,-1 0 1,7 0-94,1 0-63,-1 0 124,1 0-164,-3 0 0,2 0-79,-1 0 164,-3 0 0,3 0 112,-2 0-9,-1 0 286,2 0-298,-3-3-40,0 2 348,0-1-383,-3 2 37,-1 0-157,1 0 15,0 0-65,0 0 164,2 0-23,-5 0 149,6 0-14,-3 0-11,0 0 0,2 0-85,-4 0 9,4 0 1,-3 0 31,2 0-97,1 0 213,-1 0-60,-1 0 72,2 0-8,-5 0-125,6 0 9,-3 0-121,0 0 107,2 0 1,-2 0-256,1 0 170,1 0-231,-2 0 95,0 0 1,2 0-349,-4 0-106,4 0 0,-3 0 200,2 0 1,1 0-2351,-3 0 817,2 0-8,-1-3 1963,3 2 0,-3-5 0,0 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36.56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58 7654,'0'4'-1861,"0"1"1861,0-4 339,0 2-49,0 0-158,0-2 1,0 2 227,0-1-290,0-1 34,0 2-235,0 0 213,0-3 9,0 3 115,-2-3-132,1 0 2020,-2 0-1687,3 3-196,0-2 1029,0 2-1245,0-9 140,0 4-121,0-6 0,0 7 40,0-4 71,0 4-76,0-5 0,0 5 53,0-4 0,1 4 32,1-1 316,-1-2-205,1 1-152,1-1 46,-2 1-190,2 0 26,-3 3 0,0-4 110,0 2-234,0 1 214,3-2 1,-3 3 13,2-2 114,-1 1 50,-1-2 54,3 0-140,-2 2-77,2-1 56,-3 2-253,0-3 237,0 2-173,2-2 5,-1 3 84,2 0-36,-3-3 51,0 3-73,0-3 74,3 3-27,-2 0 126,1-3 0,-2 2-2531,0-2 1,0 3-1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51.79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238 186 7740,'4'4'1704,"1"-1"-1309,-4-3 623,2 0-214,0 0-288,-2 0 275,1 0-793,-7 0 19,0 0 1,-2 0-169,3 0 94,0 0 1,-3 0 15,1 0 0,2 0 71,-1 0 0,1 0 118,-2 0 1,1 2-121,1 0 0,2 0 142,-2-2 1,2 0-1,-2 1-9,1 1-73,1-1 453,2 1-428,3-2-35,-2 0 0,5 0 34,0-2 0,1-1-174,1-2 0,2 0 14,-2 0 1,2 0-23,-2-2 1,-1 3 0,2 0-96,-2-1 202,-4 2 129,3-3 144,-2 3-153,-1-1-36,0 1 1,-6 3-84,-1 0 0,-2 0 41,0 0 1,-1 1-1,1 1 1,-3 0-92,1 2 0,-3-1 0,2 2-30,-1 0 0,2-2 51,0 1 1,-2 2-159,2-2 156,-1 2 1,3-2 147,-1 1-14,1-1-133,0 2 0,1-1 86,1-1 0,3-2-39,-2 2 91,3-2 0,0 3-159,3-3 1,0 0 73,4-2 0,1 0 151,1 0-171,2 0 0,-1-2-193,3 0 182,-3-3 0,2 2 0,-2-2-96,0 1 1,1-1 52,-2-1 1,-1 0-136,-1-1 0,-3 3 0,0 0-177,-1-1 293,-1 2 1,-2-1 78,0 2 175,-3 1-99,-4-1-66,0 2 1,-3 0-65,2 0 1,0 0 41,-3 0 1,1 0-9,0 2 1,-3 2 42,3 2 1,0 1 0,0-2 125,1 0 1,0 0-98,3 0 0,-2 0 157,1 2-23,-1-1 152,8 1-205,-6-1 0,5 0-111,-1 1 18,4-4 1,3 2-106,3-2 1,-1-1-74,2-2 1,1 0 0,1 0 94,1 0 1,0-2-113,-2-1 32,3-2 0,-3 2-141,2-4 1,-1 1 54,0 0 1,-3-1-5,0 1 0,-1-1 62,-3 1 1,-1 0 138,0-1 1,-3 3 0,2 0 18,-4-1 0,-1 2-92,-4 1 1,0-1 139,-1 1 28,0 0-127,-4 2 86,5 0 0,-5 0-37,1 0 0,1 2 73,0 3 1,1-2-86,-1 1 0,1 1 202,-2 1 1,3 1-9,0-1 1,3 0 2,1 1 290,2-1-316,-1 1 0,4-2 84,1 0-156,2 0-6,2-4 1,1 4-250,2-3 0,0 0 119,2-2 0,2 0-270,-2 0 1,3 0-82,-4 0 0,2 0 0,1-3 93,0-1 0,-2 1-128,-1-2 120,-2 1 63,-1-2 0,-2-1-302,0 1 195,-2-1 315,-1 1-109,-2 0-107,0-1 1,0 1 371,-2-1 0,-3 4 184,-3 1 0,1 1-257,-2 1 0,-1 0 1,0 0 66,0 0 1,-2 1 4,1 1 1,1 1 212,0 4-157,-1-1 11,1 1-152,1-1 1,2 0 49,1-2 1,-1 2 125,1-2-119,2 2-161,2 0 1,4 0-11,3-2 0,1-1 1,3-3 89,1 0 0,2-1-217,1-1 31,0-2 0,0-2-226,0 0 174,0-1 151,-1 1 1,1-3-342,-3 1 1,2-2-60,-4 2 1,1 0 217,-3-3 1,0 3-1,-2-2 180,-2 1 1,-1 0-110,-1 3 274,0-1-134,0 4-25,-3-3 579,0 5-409,-4-2 1,1 1-80,-1 0 0,1 0 163,0 2 0,-1 0-31,1 0 0,1 1 15,1 1 0,0-1 32,-3 1 1,3 1 0,0 1-10,-1 2 0,0 1 119,1-1-309,-2 0 0,3 1 40,-1-1 1,-2 1 149,2-1-420,1 1 165,-3-1 1,6 0-64,-3 1 0,3-1-487,0 1 133,0-1 1,3-2 235,1-2 0,2-2 0,0 0-65,0 0 1,3 0-8,-1-2 135,1-2 1,-3-2-116,1-1 245,-1 1-31,1 2 0,-3-2-14,0 2 0,-2 1 189,0-2 1,-1 3 64,-1-2 0,-1 2 1,-1-2-110,-3 1 1,0 1 145,-2 2-105,1 0 32,-3 0-118,-1 0 1,-1 3 53,0 1-208,1-1 69,-3 3 1,0-2-80,0 2 1,-2 0 34,0 1 1,1 1-38,3 1 1,-1-1 79,1-1 0,-1-1 0,0 1 21,1-1 0,0 0-51,3 1 37,-1-1 0,3 0 1,-1-2 1,3 0-23,0-2 116,2-1-108,-4 4 55,6-4-51,-3 2 576,3-3-341,3-3 1,0 2-96,1-4 1,2 4 126,-2-1 0,0-2-33,3 0 1,-2 0 9,3 0 0,0 0-307,0-3 0,0 3 0,1 0 239,0-1 0,-2 0-179,2 1-51,-5-2 163,2 5 1,-5-4-195,3 3-42,-2-3 20,1 4 70,-3-1 0,-3 2 58,-1 0 0,-2 0-203,0 0 1,-2 2 55,0 3 0,1-2 73,-2 2 1,2-2 0,1 2 218,-1-1 0,1 0-69,-1 0 0,2 2 94,0-2 9,0-1-217,4 3 384,-2-6-12,3 6-59,0-5 1,1 2-111,1-3 0,2 0-72,2 0 1,0 0-20,1 0 0,1 0-86,1 0 1,2-1 0,-1 0 8,0-2 0,2-2 29,-4 1 1,3 1-203,-3-2 98,1 1 1,-3 0-185,1 0 250,-1-1 0,-1 0 75,-1 0-77,-3 0 0,-1 4 198,-4-1 1,-2 1-77,-3 1 0,2 0 1,-2 1-60,-1 1 0,1-1-15,-2 4 49,-1-1-32,5 2-118,-2-2 118,2 1-4,4-1 1,-2 0-112,3 1 92,-3-1 1,4 0 7,-1 0 0,4-2 54,2 0 0,4-1-58,1-1 1,3 0 0,0-1 95,2-1 0,1-1-72,-2-1 166,3-2-168,-3 0 30,3-2-256,-3-1 224,0 3 1,-3-1 12,1-2 1,-3 2-237,0-2 1,-1 0-63,0 1 0,-3-3 139,0 2 0,-1 0 1,0 1 116,0 0 0,-1-1-96,-2 3 227,0 2-187,0-1 1,0 3 361,0-2-53,0 2-167,0 0 398,-3 2-292,3 0 1,-4 0-29,2 0-187,1 0 1,-2 0 150,3 2 48,0-1 49,0 5-53,0-3-96,0 1-136,0 2 105,0-3 1,2 1-123,1 1-303,-1-1 160,1 2 1,-2 0 93,3-2 1,-2-1 24,3-3 0,-3 2 0,2 1-84,1-2 0,-1 0-44,0-1 1,-1-1-93,2-1 233,0 1 0,-3-5-94,2 2-8,-2 1 97,0-2 0,1 1-147,-1-2 0,0-1-20,-2 1 302,0-1 1,0 1-33,0 0 0,0 1 235,0 1 407,0 3-358,0-5-27,0 5 363,0-2-187,-3 3 59,2 0-335,-2 3 1,1-1-345,0 2 167,0-3 0,2 3-117,0-2-392,0-1 294,0 2 211,3-3 4,-2 0-42,4 0 0,-2-1 174,1-1-58,2-2 0,-2-2-110,2-1 1,-2 1 49,1-1 1,-2 3 117,1 0 0,1 0 15,-2-3 1,-1 3-1,-2 0 11,3 2 84,-3-3 26,3 4-165,-3-5-200,3 5 52,-2-4-147,2 4 777,-3-2 1,-3 7-633,-2 1 113,3 2 1,-2-4 0,3 2-34,-2-1 1,-1 0 14,2 3 0,-2-1-86,2 0 1,-3 1-1,0 0-100,0 2 0,0-2 66,1 4 1,0-2-64,-3 1 108,1-2-197,2 4 101,-1-5 1,3 3 30,-2-4-539,3 1 332,-2-1 0,3-3-26,3 0 0,-2-3 304,3 0 24,1-3 0,1 0-109,0-3 1,1-1 71,-1 1 1,0-1 117,-2 1 0,2-1-41,-2 1 0,0 2 53,0-1 1,-3 3 0,2-1 54,0 0 0,-2 0 398,1 1-229,-1 1-169,-1-2 0,-2 4-25,-1 1 43,-2 2-85,2-1 0,-1 3 58,-1-2 0,1 2-20,-2 0 1,1 2-107,1 0 1,1-1 11,-2 2 0,0-2 1,1-1-142,0 1 1,-1-1-160,3 1 171,-3-1 50,5-2 1,-3 1-201,3 0 109,-3-3 1,2 4-61,-2-5 63,3 2 397,0-1-250,0-1 251,0 2-156,3-3-305,-2 0-91,2 0 7,0 0 121,-3 0 78,3 0 198,-3-3-282,3 2 431,-2-1 0,2 2 372,-1 0-368,-1 0-791,2 0 692,-3 2-186,0-1 220,0 5 37,0-5-180,0 1 25,0 1-99,-3-2 1,2 3 28,-1-2-189,2-2 216,0 3-73,0 0 173,0-2-138,-3 2 18,2-3 2,-2 0-184,3 3 121,0-3-234,0 3 197,0 0 227,-3-2-165,3 2 452,-3-3-375,3 2-131,0-1-391,0 2 574,0 0 3,0-2-274,0 1-62,0 1 96,0-2 342,0 2-249,0 0 99,0-3-275,0 3 411,0 0-168,0-2-279,0 2 106,-3-3-246,2 0 356,-2 0 148,3 2-25,0-1-77,0 2-175,0-9 162,0 5-8,0-5 3,0 3 1,0 2 133,0-3 1,1 2 1,1 0-68,-1-1 24,2 2-22,-3-5-209,0 5 172,0-4-231,3 4 218,-3-2 1,3 2 3,-3-1-96,0 2 48,3-6 233,-2 5-111,2-5 0,-3 5-91,0-3 13,2 2 22,-1-1-1,2 3 5,-3-2-103,0 1 105,0-2-86,3 3 75,-2-3 251,1 2-159,-2-1 0,1 0 5,1-1-56,-1 1-302,2 2-29,-3-3 157,3 3 113,-3-3 287,3 3-305,0 0 24,-2 0 154,2 0-95,-3-3 42,0 2-209,0-2 77,3 3-144,-3 0 166,3 0 0,-1 0-168,0-2 156,0 1-106,-2-2 49,0 0 232,0 2 43,0-1-183,3 2-174,-2 0 116,2-3-172,-3 2-81,0-2 463,0 0-162,0 3 412,0-3-561,0 0 171,0 2 16,0-2-4,0 0-182,0 3 155,0-3-4,0 0-78,0 2 104,0-1-256,3 2 132,-3 0 54,3 0-158,-3-3 87,0 2 9,0-2 91,0 0-80,0 3-38,0-3 75,3 3-8,-2 0 0,2-1 2,-3-1 65,0 1 109,0-2-66,3 3-74,-3 0-155,3 0 166,-3-3-124,0 3 312,0-3-85,3 3-225,-2 0 176,2 0 117,-3 3-176,0-3 213,0 3-166,0 0-19,0-2 1,0 2-266,0 0 186,0-3-156,-3 3 250,2 0-64,-2-2-15,3 2 237,0-1-209,0-1 1,-1 2-18,-1-3 90,2 0 43,-3 3-48,3-3-59,0 3-211,-3 0 135,2-2-63,-2 2 39,3-3 183,0 3 77,0-3-135,-3 3 163,3-3-432,-3 0 38,0 3 206,2-2-246,-2 2 286,3-3 248,-2 0-118,1 0-138,-2 2 9,3-1-166,0 2 100,-3-3 36,3 0-74,-3 0 43,3 3-2,0-2-48,0 1 63,-3-2-29,2 0 90,-2 0-67,3 3 46,0-2-5,0 2-169,-3-3 138,3 0 321,-3 0-382,3 3 77,0-3-55,0 3 49,0 0 27,0-2 131,0 2-157,0-1-28,0-1-65,0 2 84,0 0-94,-3-2 83,2 1-204,-2-2 108,3 3 50,0-2 435,0 2-221,0 0-121,0-3 264,0 3-276,3-8-171,-2 3 159,2-4 0,-3 6-3,0-2 2,0 1-3,3-5-4,-3 5 1,4-2 115,-2 1 1,-1 0 118,1-2-205,-1 3 1,-1-4-29,3 3 45,-3-1 17,3 1-177,-3 1 157,0-2-238,0 0 226,0 2-2,3-1-78,-2-1 256,1 2-134,-2-5 62,0 6-108,3-6 45,-2 5-42,2-2-49,-3 3-17,0-3-188,0 3 122,0-3 67,0 0 199,0 2-183,3-1 127,-3 2-125,3 0 1,-3-3 207,0 2-245,0-2-33,0 0 85,0 3 24,0-3-45,3 3 223,-2-3-205,2 2 328,-3-2-113,0 0-143,0 3 0,0-3-125,3 3-52,-3-3 180,3 2 41,-3-2-306,0 1 7,3 1 137,-2-2 412,2 0 67,-3 2-128,0-1-410,2-1-174,-1 2 148,2-2 126,-3 0-111,3 3 127,-2-3 0,1 2-54,-2-1 98,0 1 1,1-2 91,1 3 0,-1 0-57,1-2 24,-1 1 0,-1-3-145,0 2 96,3 1 3,-3-1-137,3 2 152,-3-3-324,0 2 41,3-5 1,-2 5 132,1-3 1,1 1-195,-1-1 11,0 3-469,-2-5 198,3 5 291,-2-4 0,2 2-2178,-1-2 1463,-1 0 1,2 3-90,-3-2 1,2 2 1038,0-2 0,3-1 0,-1-1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42.2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7 975 5951,'0'-4'-114,"0"2"3259,0 2-3116,-3 2 97,3-1 0,-3 3 100,3-2 48,0-1 377,0 1-544,0 1 177,0-2 961,0 2-1215,3-3 43,-3 0 0,3-1 411,-3-1-117,0 1-161,0-2 1,1 1-83,1 0-106,-1 0 98,2 2-198,-3-3 127,0 2 1,0-2-208,0 1 144,2 1 0,-1-3 64,1 2-20,-1 2 0,-1-4 11,0 2 0,1 1 51,1-1 1,-1 1 115,1-2-12,-2 3 150,0-3-292,0 0 1,1 2-19,1-1-15,-1 1 1,2 1-102,-3-2 116,0 1-177,0-2 103,3 0 263,-3 2-210,3-1 76,-3 2-72,0-3-49,0 2 89,0-2-8,3 3-45,-2 0 522,2 0-435,-3-3-171,0 3 145,0-3 7,0 0 186,0 2-148,0-2-82,3 3-33,-3 0 0,3 0 1,-3-2 53,0 1 393,0-2-387,0 0-92,0 2 126,3-1-96,-2 2 245,1 0-162,-2-3-7,0 2 55,0-2-376,0 0 206,3 3-164,-2-3 205,2 3 164,-3-3-190,0 2 110,0-2-84,0 0 51,0 3 88,3-3-94,-3 3 232,3 0-207,-3-3 26,0 2-183,0-1 29,0-1 126,0 2 203,0-2-231,0 0 28,3 3-174,-2-3 140,2 3-21,-3-3 5,0 2 41,0-2 0,0 1 66,3 0-125,-3 0 26,3 2-95,-3-3 93,0 2 7,0-2 166,3 3-85,-2 0 17,2 0-81,-3-2-79,0 1 26,2-2-137,-1 3 92,2-3 63,0 2 63,-2-1-95,1 2 13,-2-3 52,0 2-28,3-2 174,-2 3 95,2 0-223,-3-3 1,1 3-93,1-3 64,-2 3-193,3 0-32,-3-3 190,0 2-16,0-2 248,3 3-161,-2 0 104,2-2-109,-3 1-174,2-2 55,-1 3 3,2-3 91,-3 2-69,0-1 1,2 1 114,0-1 47,0 1-66,-2-2-43,0 0-2,0 3-2,0-3-21,3 3-4,-2 0 1,2-1-15,-3-1 26,0 1-10,0-2 7,0 0 0,0 3 1,0-3 1,3 3 143,-3 0 114,3 0-220,-3-3-33,0 2-93,0-2 9,0 1 102,0 1-109,0-2 76,3 3 54,-2 0 1,2-1-71,-3-1 175,0 1-320,0-1 89,0-1 0,0 2 87,3-1 49,-3 1 302,3 1-367,-3-3 144,0 3-219,0-3 1,1 1-64,1 0 93,-1-1 36,2 3-13,-3-2 131,0 1-173,0-2-33,2 0-4,-1 2 133,2-1-49,-3-1 52,0 2 284,0-2-310,0 0 1,1 3-2,1-3 43,-1 3-198,1 0 135,-2-3 27,0 2 1,1-2-74,1 3 36,-1-3-1,2 3 37,-3-3-10,0 0 0,0 2 96,3-1-59,-3 1 9,3 1 98,-3-2-125,0 1 1,1-2 106,1 3-91,-1-3-13,2 3-38,-3-3 1,0 1-15,2-1-178,-1 1 17,2 2 141,-3-3 52,0 3 42,0-3-92,0 0-11,3 2 112,-2-2 0,1 3-71,-2-2 40,0 1 0,1-2-1,1 3 1,-1-1-14,1-1 113,-1 1-105,-1-1-9,0-1 0,1 2 12,1-1 0,-2 0 29,3 0 21,-3 2 98,0-3-66,0 0 1,1 2 10,1-1-626,-1 1 180,2 1 44,-3-2 251,0 1-117,0-2 389,0 0-71,3 2 0,-3-1 17,3 2-189,-3-3 53,0 2-4,0-2-111,0 0 0,1 3 107,1-3-95,-1 3 66,2 0-39,-3-3 159,0 2-52,0-2 48,2 0 202,-1 3-231,2-3 0,-3 2 45,0-1-50,0 1-744,0-2 536,3 3 0,-3 0 25,3-2-116,-3 1 587,0-2-298,0 0 107,0 2-184,0-1 41,3 2 1,-2 0 13,2 0-13,-3-3 33,0 2 1,0-2-257,0 0 197,0 3-196,3-3 186,-3 3-5,3 0 4,-3-3-26,0 2 230,0-2-194,0 1 1,0 1-61,3-2 64,-2 3 4,2-3-44,-3 2 46,0-1-135,0-1 107,0 2-112,0-2 1,2 2 77,0-1 55,0 2 164,-2-3-157,0 0 97,0 2-97,0-2 65,3 3-30,-2-3-25,1 3-22,-2-3 14,0 0 7,0 2-297,0-2 244,3 3 18,-2-2-19,2 1-30,-3-2 17,0 0 15,0 3-43,0-3 98,3 0-57,-3 2 2,3-2 20,-3 0 0,1 3 40,1-2 1,-1 0-46,1 0 31,-1 1-18,-1-2-141,0 1 109,0 1 22,2-2 0,-1 2 260,1-1-196,-1 1-43,-1-1-195,0-1-6,0 2 196,3-2-187,-2 3 443,1-3-200,-2 3 114,0-3 0,1 1-76,1-1-27,-1 1-214,2 2 217,-3-3-269,0 3 98,3-3 1,-3 2 23,3-1 28,-3 1 267,0-1-234,0-1 1,1 2-26,1-1-187,-1 1 259,2 1-225,-3-3 163,0 3-10,3-3 1,-3 2 279,2-1-231,-1 1 421,-1-2-399,0 0 21,3 3 67,-2-3-231,2 3-207,-3-3 213,0 2 26,2-2 69,-1 1 87,2 1-145,-3-2 56,0 0 20,3 2-15,-2-1-1,1 2-6,-2-3 248,0 2-194,0-2 0,1 1 108,1 0-133,-1 0-55,2 2-87,-3-3-21,0 2 1,1-2 83,1 3 1,-2 0 155,2-2 230,-1 1 134,-1-2-416,3 3-94,-2-3 187,2 2-533,-3-1 259,0-1 1,0 2 9,2-1 264,-1 1-75,2 1 52,-3-3-129,0 3 0,1-3 39,1 3-9,-1 0 1,1-1-187,-2-1 84,0 1 66,0-2 214,3 3-12,-2-3-130,2 3 71,-3-3-77,0 0 1,1 2-103,1-1 106,-2 1-123,3 1 98,-3-2 190,0 1-102,0-2 1,2 2-45,1-1-135,-1 1 159,-2-1-220,0-1 169,3 2-355,-3-2 183,3 3 124,-3-3-33,0 3 338,0-3-301,3 0 373,-2 2-193,2-2-53,-3 3-251,0-2 190,0 1-120,2-2 1,-1 2 110,1-1 12,-1 1 69,-1-1-53,3-1-58,-3 2 1,3-3-65,-3 2 77,0 2-169,0-3 149,3 3 0,-2-1-182,1-1 158,-1 1-34,-1-2 25,0 0-20,0 3 105,0-3 1,2 2-82,0-1 185,0 1-162,-2-1 24,0-1-117,0 2 1,1-2 23,1 3 1,-1-1 53,1-1-157,-1 2 96,-1-3 88,0 0-63,0 2 127,0-2 110,0 0-192,0 3 1,0-3 25,2 3-45,-1-3 35,2 2-53,-3-2 45,0 1-149,0 1 131,0-2-28,3 3 17,-2-3-10,1 2 165,-2-4 3,0 4 21,0-2-253,0 0 1,1 3 75,1-3 1,-1 2-138,1-1 322,-1 1-14,-1-2-28,0 1-3,0 1 30,0-2 1,1 1-349,1 0 221,-2 0-233,3 2 128,-3-3 51,0 2 53,0-2-49,0 0-28,0 3 159,0-3-117,3 3-44,-2 0 0,2-1 80,-3-1-232,0 1 171,0-2-20,0 0 106,0 3-13,0-3 1,3 3-69,-3 0 372,3-3-175,-3 2 57,0-2-271,0 1 103,0 1 0,1-2-258,1 3 121,-1 0 0,1-1-39,-2-1 117,0 1 1,0-1 63,0-1 284,0 2-156,0-2-163,3 3 0,-2 0-212,1-3 230,-1 3-311,-1-3 224,0 0-33,0 2 136,0-2 37,0 1-124,0 1 205,0-2-392,3 3 239,-3 0-182,3-3 40,-3 2 73,0-1 57,0-1-40,0 2 524,0-2-457,0 0-265,0 3 71,0-3 164,3 3-1,-2-3-121,2 2 602,-3-2-372,0 0-355,0 3-287,0-3 349,0 0 1,0 2-45,3-1 53,-3 1 743,3 1-391,-3-2-90,0 1-472,0-2 332,0 0-123,0 3-25,0-3 234,3 3-103,-2 0 0,2-1 254,-3-1-70,0 1-181,0-2-9,0 0-223,0 3 139,0-3-11,2 3 0,-1-1-303,1-1-543,-1 1-5067,-1-2 4325,0 1 1743,0 1 0,3-2 0,0 3 0</inkml:trace>
  <inkml:trace contextRef="#ctx0" brushRef="#br0" timeOffset="2359">540 64 11930,'-4'0'615,"1"0"252,3 0-685,0-3-216,0 3 614,0-3-604,0 0 1,1 2-78,1-1 0,-1 1-45,1-2 6,-1 3-41,-1-3 158,2 3 11,-1-3 391,2 2-168,-3-4 1,1 4-46,1-1-277,-1 1-161,1-2-63,-2 3 621,0-3 219,0 0-324,0 2 1907,0-2-1885,0 9-463,0-5 124,0 5-365,0-3 177,0-2-823,0 1 949,3-2 0,-2 0 145,1-2 135,-1 1 142,-1-2-151,0 0-110,0 3 1,0-4 323,0 2-152,0 1 0,0-2-50,0 0-63,0 3 44,0-3 177,0 0 28,0 2 198,0-2-245,-3 3-5,2 0 25,-2 0-310,3 3 158,0-2-37,-2 2 0,1-2-257,-1 1 21,1-2 1,1 4-152,0-2 156,0-1-58,0 2 400,3-3-9,-2 0 308,1 0-424,-2-3 20,0 2 59,0-2 58,0 0-108,0 3 0,0-4 36,0 2-261,0 1 89,0-2 112,0 1-2,0 1 926,0-2 1,-2 6-1246,0 1 127,0-1 227,2 3 1,-1-5-374,-1 3 192,1-2 1,-1 1-148,2 0 182,0-3 0,-1 5-246,-1-3 208,1 0 1,-2-1-169,3 1-30,0-1 62,0 2 182,3-3 160,-2 0 1,2-2-128,-1 0 238,-1-1-68,2 1 45,0 1 16,-2-5-182,1 6 125,-2-3 47,0 0 219,3 2-170,-2-2-91,2 3 1,-4 2 0,0 1-125,-1 1 1,-1-2-115,1 2-115,1-2 0,-4 3 119,3 0 1,-1-3-187,1 1 123,1-3-614,-2 0 678,6-3 1,0 2 4,1-3 84,-1 2 188,0-1-245,-2 1 0,4 0 319,-3-2-181,0 3 1,-1-2 108,1 3 17,-2 0 140,3 0 1,-6 2-357,-1 0 0,1 3-184,1-1 77,-1-1 1,2 0 134,-2 0-436,3-3 79,0 3 122,-3 0 75,2-2 127,-1 2 241,2-3-168,2-3 1,0 2 9,2-1-62,-2-2 0,1 4-26,-1-2 11,-1-2 214,2 3 405,-3-2-557,-3 9-265,2-4 1,-2 3-24,1-5 1,1 1 57,-1 1 223,1-1-84,1 2 87,3-6-61,-2 2 0,1-2-9,-2 0 200,0 3 1542,0-3-1868,-2 3-183,1 0 125,-5 3 214,5-3 1,-2 4-496,1-2 222,1-1-640,-2 2 0,3-3-17,0 3-454,-3-3-2128,3 3 2854,-3-3 0,3 0 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12.63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270 1 13143,'0'3'304,"0"0"-186,0-3 18,0 3-25,0-2 301,0 2-210,3-1 416,-2-1-35,2 2-294,-3 0-219,0-3-14,0 3 102,0 0 0,0-2-102,3 1-76,-3-1 116,3 2-175,-3-3-12,0 3 83,0 0 0,1-2 97,1 1-58,-1-1 27,2-1 133,-3 2 8,0-1 70,0 2-344,0 0 199,0-2-193,2 1-76,-1-2 188,2 3-88,-3-2 175,0 2-129,3-3 1,-2 1 106,1 1-69,-2-2-157,0 3 222,0 0-34,0-2 205,0 2-330,0-1 60,0-1 413,0 2 1,1-1-369,1 0-124,-1 0 168,2-2-62,-3 3-23,0-2 0,1 2 4,1-3 0,-2 1 27,3 1 131,-3-2-97,0 3-113,3-3 108,-2 3-47,2-2 1,-3 2 91,0 0 208,0-3-230,3 3 34,-3 0-93,3-2 1,-2 2 37,1-3-100,-1 2-20,1-1 140,-2 2-55,3 0 39,-2-2 1,2 2-42,-3-1 1,1-1 39,1 1-31,-2-1-104,3-1-104,-3 3 120,0-3 39,3 3 108,-2 0-105,2-2-16,-3 2 17,0-1-108,0-1 122,0 2-104,3-3 1,-3 1 78,2 1-255,-1-1 34,-1 1 136,3 1 17,-2-2 8,2 2 106,-3-3 348,0 3-21,0-3-146,0 3-395,0 0 187,2-2-257,-1 2 762,2-3-704,-3 3 175,0-3-309,0 3 442,0 0-170,0-2 68,0 2 92,0-1 189,0-1-15,0 2-340,0 0 0,1-3 66,1 3-1,-1-3-112,1 0 24,-2 3-61,0-2 173,0 2 0,1-1-56,1 0 212,-1 0 234,2-2-360,-3 3 43,0-2-400,0 2 138,3-3-299,-3 2 231,3-1 420,-3 2-86,0 0-63,0-2 0,1 1-162,1-2 439,-1 0-41,2 3-161,-3-2-374,0 2 271,2 0-136,-1-3 54,2 3 0,-3-2 23,0 1 17,0-1-5,3 2 0,-2-3 18,1 3 144,-2-3-97,0 3 303,3 0-215,-2-2 0,2 2 1,-2-1 387,1 0-456,-2 0 121,3-2-99,-3 3-136,0-3 51,0 3 4,3-3-370,-2 3 76,2-2 258,-3 2 0,0-1 34,3 0 174,-3 0-1,3-2-190,-3 3 64,0-2 0,1 2-38,1-3 62,-1 2-164,2-1 129,-3 2 1,0-1-128,2 0 109,-1 0-63,2-2 167,-3 3-103,0-2 0,1 3-3,1-2-48,-1-2 19,1 3 0,-2-2-37,0 1 51,0-1 1,3 2-10,-2-3 143,2 2 31,-3-1-148,0 2 4,0 0 0,0-2 5,3 1-12,-3-2 1,3 1-65,-3 1 80,0-1 104,0 2 114,0 0-137,0-3 15,0 3-68,3-3 0,-2 1-57,1 1 64,-1-1-621,-1 2 375,0 0 161,0-3 1,0 3-3,2-3 54,-1 0-119,2 0 287,-3 3-126,0-2 168,0 2-278,0-1 84,0-1-220,0 2 74,0 0 95,3-2-49,-2 1 1,1-1-125,-2 1 149,0-1-13,0 2 47,0 0-48,0-3 9,0 3 1,3-2-9,-1 1 38,0-1-229,-2 2 160,0-1-38,0-1 37,0 2 164,0 0 2,0-2-134,0 1 145,0 1-107,0-2 0,1 2 29,1-3 8,-2 3-14,3-3-6,-3 3 166,0 0-111,0-2-48,0 2 1,1-1-19,1 0-27,-1 0 46,2 1 4,-3-2-210,0 1 187,0 1-169,0-2 1,0 3-113,0-2 192,3-2 81,-3 3 0,3-2 14,-3 1-38,0-1 0,0 2-36,0 0 147,0-3 7,0 3-49,3-3 22,-2 3-46,2-2-7,-3 4-15,0-4 0,0 3 0,0-3 57,2 1-51,-1 0 62,2 1-57,-3-2-1,0 2-19,0 0 26,0-3-185,3 3 112,-3 0-16,3-2 1,-2 4 66,1-3-31,-1 0 48,2 1-24,-3-2-30,3 4 195,-3-4 14,3 2-17,-3-3-131,0 3 24,3-3-27,-2 6-34,2-5 1,-3 4-238,2-3 105,-1 0 137,2 1 0,-2-2 51,1 1 5,-1 1 220,1-2-279,-2 2 132,0 0 1,3-2-77,-1 4-48,0-4 1,-1 2 11,1 0-98,-2-3 1,3 4 75,-3-2 14,0-1 0,2 2 134,1-1-150,-1-1 383,-2 2-346,0 0 0,0-2 226,2 1-142,-1-2-58,2 3-63,-3-2 1,1 3 132,1-2-109,-1-2 1,1 4-9,-2-2-137,0-1 144,0 2-189,3-3 185,-2 3-17,2-3 11,-3 3 0,1-1 224,1 0-179,-2 1 0,3-3 44,-3 2-64,0-1 1,1 2 22,1-3 7,-1 3-163,2-3 48,-3 3 0,0-1-148,3 1 59,-3-1 96,3-2 14,-3 3-19,0-3 1,1 3-93,1-3 78,-1 0-233,2 0 275,-3-3 0,-3 0 55,1-4 1,-1 3-51,1 0 1,1 0 79,-3-3 0,1 3 0,0 0 43,0-1-96,-2-1 1,2-1 152,-1 1-138,-2 0 1,5 1 1,-3 1 225,2 0-106,-4-3 1,5 3-13,-3 0 0,2 2-65,0-3 1,1 3-18,-1-2-27,1 3 0,-4-3 7,3 2 1,0 0 0,1-1-118,-1 0 130,1 1 1,-2 1 12,3-1 227,0 1-6,0-2-184,-3 3 1,3 0 51,-3-2-414,3 1-262,0-2 247,0 0 13,0 2 314,0-1-140,0-1 207,0 2-15,0-2 78,0 0-80,0 3 16,-3-3 3,2 0-34,-2 2-77,3-2-12,0 1 41,0 1 1,0-2-15,-3 3 1,3-1 12,-2-1-118,1 1 1,1-2-82,0 1 153,0 1-19,0-2 116,-3 0-120,2 3-17,-1-3 35,2 3-62,0-3 103,0 2 0,-1-2-42,-1 3 132,1-3-102,-2 3 605,3-3-476,0 0 341,0 2 164,0-2 0,1 8-567,1-1 1,-1 3-22,1-3 1,1 0-130,-1 0-20,0-2 213,1 3-274,-3-1 7,6 0 107,-5 1 1,2-2 31,0 1 0,-2 1-18,3-3 75,-2 3 1,1-3 7,-3 2 1,2-2 110,0 3-58,0-4 0,0 3-52,0-2 143,0-2-162,1 6 1,-2-4 87,1 2-237,2-3-45,-4 5 190,3-5 6,0 2-27,-2-3 132,2 0-127,-3 2 67,0-1-144,0 2 98,0 0-158,2-2 160,-1 1-309,2-2 263,-3 3-103,0-2 81,0 2-44,3-3-2,-2 3-54,1-3 1,-2 4 27,0-2 28,3-1 242,-2 2-213,2-1-13,-3-1 184,0 2 1,2-2-58,0 1-84,0-1-325,-2 1 189,0 1 154,0-2-97,0 2-23,3-3 323,-2 0 149,2 3-261,-3-3-242,0 3 186,0 0 1,0-2-22,3 1 0,-3-1 125,3-1 172,-3 3-177,0-3 135,0 3-213,0 0-154,3-2 26,-2 2-52,2-3-129,-3 2 329,0-1-143,0 2 215,2-3 8,-1 3 18,2-3-128,-3 3 1,1-1 43,1 1-40,-1-1 0,1-2-50,-2 3 44,0-3 94,0 3-119,3 0 40,-2-2-158,2 4 139,-3-4-5,0 2-75,3-3 67,-3 0 1,3 1 28,-3 1-12,0-1 238,0 1-150,3 1-43,-2-2-46,2 2-41,-3-3 1,0 2 103,2 0-118,-1 0 0,2-1 211,-3 1-156,0-1 148,0 2 7,0-1 101,3-1-179,-2 2-162,1 0 22,-2-2 0,3 2-142,-1-1 91,0-1 106,-2 2-68,0 0-55,0-3 80,3 3 1,-3-2-112,3 1 87,-3-1 1,0 2 16,0 0 85,0-3 167,3 3-135,-2-3-51,2 3 4,-3-2-33,0 2 0,0-1 48,3 0-91,-3 0-6,3-2 212,-3 3-134,0-2-17,0 1 0,1 1 82,1-1-45,-1 0 178,2-2-201,-3 3 206,0-3-133,0 3-34,2-3-148,-1 3 168,2-2-170,-3 2 107,0-1-144,0-1-10,0 2 119,3-3-86,-3 0 0,3 1 125,-3 1-94,0-1 98,0 1-97,0 1 50,0-2 0,1 2-12,1-3-88,-1 0-85,2 0 165,-3 3-5,0-3-17,0 3 91,0 0 0,0-2-98,3 1 141,-3-1-110,3-1 44,-3 3-18,0-3 9,0 3-196,3 0-85,-2-2 222,2 2 1,-3-3-1,0 2-43,0-1-37,0 2 370,2 0-245,-1-3 256,2 3-152,-3 0-60,0-2 33,0 2-249,3-3 1,-2 3-60,1-3-10,-2 3 204,0 0 19,0-2 1,0 2-1,1-1 129,1 0-89,-1 0 164,2-2-186,-3 3-63,0-2 78,0 1-91,0 1 102,0-2-42,3 2 172,-3 0-148,3-3-45,-3 3 50,0 0 0,1-2 8,1 1 28,-1-1 0,2-1 24,-3 3 0,0-3 131,0 3-176,0 0-108,0-2 128,3 1-62,-3-2 1,3 1 60,-3 1 30,0-1-65,0 2-14,0 0 19,0-3 7,0 3-109,3-3 102,-2 3-102,1-2 77,-2 2-9,0 0-36,0-3 59,0 3-13,0 0 1,1-2 81,1 1-71,-1-1 11,2 1 78,-3-1-1,0 2-69,0 0 125,0-2-83,0 1-182,0 1 1,1-2 32,1 1-31,-2-1-31,3-1 195,-3 3-80,0-3 116,0 3-91,0 0 18,0-2 90,0 2-59,0-1-166,0-1 143,3 2-97,-2-3 80,2 0-13,-3 3 28,0-2-24,0 1 25,0 1-25,0-2 166,0 2 15,0 0 33,0-3-168,0 3 1,0-1-162,3 1 187,-3-1-68,3-2 36,-3 3-42,0-3 109,0 3 58,0 0-126,0-2 76,0 2-31,0-1-239,0-1-270,0 2 408,0 0-55,0-2-6,0 1 145,3-2-145,-2 3 133,2-2-95,-3 2 29,0 0 1,0-3 243,0 3 0,0-1 8,2 0-16,-1 1-119,2-3-10,-3 2-183,0-1 25,0 2 156,3-3-286,-2 0-7,1 3 76,-2-2 82,0 1 284,3-2-231,-2 0 190,2 0-153,0 0-7,-3 0 80,3 0-145,0 0 81,-2 0-148,2 0 108,-1 0-160,-1 0-63,2 0 272,0 0 247,-2-2-66,1 1-90,-2-2-120,0 0-156,0 2-36,0-1 96,0-1-5,0 2-42,0-2 209,0 0-151,0 3 19,0-3 35,0 0-23,0 2 30,0-2 1,-2 3-19,1 0 4,-2 0 318,3-2-114,0 1-85,0-2 1,-2 2-111,0-1-149,0 1 115,2-1 239,0-1-10,-3 2-191,2-2 305,-2 3-354,3-3-56,0 3 1,0-3 125,-3 3-78,3 0 60,-3 0-53,3-3 166,0 2 138,0-2-278,0 0 92,0 3-78,0-3-101,-3 0 125,2 2 5,-2-2-53,3 3 16,0-2-62,0 1-161,0-2 133,0 0 81,0 2 0,0-1-13,-2 2-3,1 0 139,-2-3 7,3 2 91,0-2-249,0 0 1,-1 3 68,-1-2 0,1 0-12,-1 0 36,2 1-99,0-2 62,-3 3 1,2 0-94,-1-2-181,1 1 205,1-2 361,-3 0-158,3 2 1,-3-2 95,3 1-60,-3 1 34,2-2-135,-2 0 1,3 3-65,-3-3 0,3 2-36,-2-1 0,0 1 78,0-1 80,1 1 0,-2-1 54,1 0 126,1 0-270,-2-1 301,0 2-15,3-2-178,-3 3 43,0 0-676,2 0 307,-5 3-276,6 1 329,-3 2 0,2 1 0,0-1-112,-1 1 1,-1 0 78,3 1 1,0-1-76,0 2 0,0 0 141,0 0 0,0 0 1,-2-1-79,0 0 0,0 1 263,2-3-64,0 1 60,0-1 1,0 1 0,0-1-106,0 0 370,0-2-147,0 2 1,1-6-73,1 3 203,-1-3-32,1 0-126,1-3 56,-2 0-77,2-6 1,-1-1-84,0-3 1,0 0 41,-2 0 0,0 0-24,0 0 0,0-2 40,0 1 1,0-1 0,-2 2 28,0 3 1,-3-2 448,1 4-359,-2-1 1,-1 3 57,-2-1 1,2 4 144,-1 1 1,-2 1-242,2 1 1,-1 5-53,3 1 0,0 6 0,1 0-89,1 2 1,0 3-499,0-2 291,1 3 128,3-4-25,0 4 1,0-4-15,0 3 1,0-3-207,0-1 0,2-1 89,0-3 0,1 1-850,-1-1 739,-1-1 0,3-2-360,-2-2 176,-1-1 99,4-3 250,-1 0 126,2-6-208,-2 2 26,-1-5 527,0 0-234,-3-1 410,6-6-263,-5 2-186,2-7 0,-3 4 56,2-4 265,-1 1-255,2-2 0,-3 4 445,0-2-393,-3 6 1,2 1 0,-3 3 195,1 1-286,-2 5 0,4-2 64,-3 6 0,-1 4 31,-1 2 0,2 3-227,-1 4 1,3 4 72,-2 2 0,2 2 0,0 3-332,2 0 1,0-1-766,0 0 560,0-1 240,0 1 36,0-4-531,2 4 437,-1-7 0,3 0-140,-2-4 1,-1-2-293,1-1 295,1-2 256,1-3 1,2-4 509,-2-5 0,2-1-243,-2-3 0,2-1 579,0-5 0,0-2 91,1-2 1,-2-2-463,0-1 0,0-1 0,-2 1 138,0-1 0,-1 2 335,0-3-482,-2 6 1,0 0 183,-2 8-84,-2 0 1,-2 8-93,-1 4 0,1 6-151,-1 9 0,1 1-232,0 6 1,0-1 0,1 2 166,1-1 1,1 1-984,-1-2 0,3 1 469,-1 0 1,0-2-860,0-3 250,1 1 0,-2-4-495,3-1 1,1-5 668,1-4-389,-1 1 778,5-7 0,-5 3-83,3-6 943,1-3-337,1-4 0,1-6-128,-1-4 1,0-2-105,1-3 0,-1-3 11,1 0 1,-3-3-12,0 1 0,-2-2 0,0-2 0,-2 6 11,-2 2 1,-3 7 1135,-3 8 0,0 5 359,-3 6 1,3 10 178,-3 7-1617,3 7 1,1 9-338,3 5 0,2 3 465,0 2 0,1-5 5388,1-3-2694,0-3-2642,0-3-63,0-3 0,-2-10-71,0-5-3355,-3-6 1,2-8 1754,-1-5 0,1-7-2452,3-2 2186,0-1 1948,0-1 0,0-4 0,0 1 0</inkml:trace>
  <inkml:trace contextRef="#ctx0" brushRef="#br0" timeOffset="1952">251 315 7578,'7'0'0,"-1"0"1048,0 0 0,-1 0-279,-1 0 0,0 0-80,3 0 0,-3 0-426,0 0 14,-2 0-110,0-3 0,-2-3-23,0-2 0,0-1-126,0 0 0,0 1 89,-2-2 1,0 1-128,-2-2 34,0 3 0,-3 0 201,1 4-122,-1-2 11,4 2-19,-3 1 994,3 0-218,-4 3 0,1 1-397,2 1 0,1 2 933,3 5-923,0-2 1,3 4 572,1-2 1,2 2-494,1 0 0,-1 1-20,0 1 1,1-3 0,-1-2-260,1-3-253,-1 0 0,0-4 193,1 1-543,-4-4 306,0-2 1,-3-5 20,0-2 1,-3-3 70,-1-1 0,-2-2 0,-2 1-717,-1 0 167,-2 2-60,4-2 177,-5 3 150,5 3 48,-3 1 1,4 3 797,-1-1 0,1 4 805,0 1 0,2 2-1011,2 2 1,0 3 0,1 5-372,-1 0-56,0 3 0,4 1 0,0 1 0,3 1 0,-1-2 0,2 1 0,0-5 0,1 2 0,-1-4 0,1-2 0,-1-4 0,1-2 0,-1-2 0,0-5 0,-2-3 0,1-8 0,-3-3 0,0-4 0,-2 0 0,0 2 0,0 2 0,-3 3 0,-1 3 0,-2 5 0,-3 1 0,2 2 0,-2 3 0,2 2 0,-2 7 0,2 0 0,0 7 0,2 0 0,3 3 0,-1 5 0,1-1 0,2 2 0,-2-3 0,4-1 0,-1 1 0,3-3 0,3 0 0,1-2 0,1-6 0,0 2 0,-2-9 0,5 2 0,-1-4 0,-2-4 0,0-5 0,-3-4 0,-1-2 0,-3-1 0,-2-2 0,-2 1 0,-5 3 0,-4 1 0,-1 2 0,-1 2 0,-2 3 0,-2 1 0,-2 3 0,0 1 0,0 3 0,-1 5 0,1 2 0,-3 0 0,5 2-3467,0-1 532,3 1 1,2-5-5205,1-2 8139,-1-2 0,2-5 0,-3-2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09:41.848"/>
    </inkml:context>
    <inkml:brush xml:id="br0">
      <inkml:brushProperty name="width" value="0.05" units="cm"/>
      <inkml:brushProperty name="height" value="0.05" units="cm"/>
      <inkml:brushProperty name="color" value="#2D31FA"/>
    </inkml:brush>
  </inkml:definitions>
  <inkml:trace contextRef="#ctx0" brushRef="#br0">3014 1985 25837,'0'-15'1102,"-6"0"-814,-4 1 1,-3-3-68,-2-2 0,0-4-139,1-6 0,-3-2 1,-1-2 300,-1-1-380,-1-1 87,6 6 1,-1 1-1,2 4 255,3 4 0,-1 4 461,6 1 175,0 7-734,5 8 1,0 10 218,0 9 1,6 6-467,4 9 0,3-1 0,2 6 0,0 0 0,-1 5 0,1 0 0,0-6 0,6 4 0,-11-11 0,9-1 0,-9-11 0,3-9 0,2-5 0,-5-5 0,-2-6 0,-2-9 0,-1-8 0,-5-11 0,-1-10 0,-4-10 0,-3 3 0,-9-6 0,-2 3 0,-4-3 0,-7-2 0,-1-3 0,-3 3 0,-4-3 0,-6 8 0,0-3 0,0 0 0,0 3 0,6 3 0,3 14 0,5 1 0,6 11 0,-1 1 0,14 12 0,-2-1 0,13 20 0,6 1 0,2 8 0,7 4 0,0 4 0,4 11 0,1 4 0,6 5 0,-1 5 0,2-2 0,3 7 0,-1 0 0,7 5 0,-5 1 0,3 4 0,-3-3 0,-1 2 0,-2-4 0,-4-5 0,-3-7 0,-8-12 0,-3-11 0,-3-12 0,-7-6 0,0-12 0,-2-6 0,-3-12 0,-3-3 0,-7-12 0,-1-6 0,-4-9 0,2-3 0,-6-2 0,-1 0 0,-4 0 0,0 0 0,-7-6 0,3 3 0,-6-7 0,1 7 0,-1-1 0,1 7 0,4 2 0,10 15 0,-1 5 0,14 9 0,4 17 0,9 10 0,3 12 0,3 8 0,7 7 0,-1 2 0,3 5 0,2 8 0,2 3 0,4 12 0,3-3 0,1 16 0,2-7 0,3 7 0,-2 1 0,-3-3 0,0 9 0,1-1 0,-3-4 0,-2-7 0,-4-18 0,-13-7 0,5-25 0,-11-4 0,3-23 0,-10-10 0,2-4 0,-7-17 0,-1-5 0,-9-5 0,-5-7 0,-2-1 0,-4-2 0,-4-2 0,-1-3 0,-3-2 0,-3-2 0,3 6 0,-2-6 0,2 1 0,-1 5 0,11 7 0,6 12 0,5 7 0,10 22 0,1 3 0,7 14 0,0 4 0,7 10 0,3 9 0,4 11 0,6 5 0,5 8 0,-3 4 0,3 7 0,6 0 0,0 6 0,5-5 0,0 11 0,3-8 0,-1 6 0,1-5 0,-7-1 0,3-4 0,-1-8 0,-5-7 0,-2-13 0,-19-16 0,3-11 0,-6-8 0,0-8 0,-5-12 0,0-3 0,0-12 0,-7-2 0,-4-8 0,-7-4 0,-5 2 0,-6-6 0,-1 5 0,-1-9 0,-3-3 0,-3 4 0,-8-4 0,6 4 0,0 1 0,0 2 0,-4 5 0,4 8 0,11 12 0,14 13 0,-1 9 0,13 4 0,-4 7 0,6 4 0,6 8 0,4 7 0,5 6 0,3 0 0,1 7 0,8-2 0,-5 16 0,8-3 0,-1 5 0,1 0 0,-1-3 0,0 3 0,-4-3 0,-1-2 0,-4 0 0,3-3 0,-2-7 0,-8-6 0,-6-14 0,-7-9 0,0-10 0,-2-9 0,-3-16 0,-5-6 0,-9-3 0,-1-11 0,-8-8 0,-3-4 0,-6-3 0,3 1 0,-7 4 0,3-7 0,-6 3 0,6 10 0,4 0 0,5 14 0,4 5 0,4 12 0,6 9 0,7 6 0,2 9 0,6 4 0,1 3 0,4 7 0,3 1 0,7 4 0,0-2 0,-1 6 0,6 1 0,0 6 0,-2 3 0,4-3 0,1 12 0,7-6 0,-1 12 0,1 0 0,-1 2 0,0-2 0,1-3 0,-1 3 0,-1-5 0,-4-5 0,-2-11 0,-8-14 0,-6-5 0,-1-16 0,-7-1 0,-7-18 0,-2-4 0,-6-9 0,-5 0 0,-2-13 0,-8-2 0,1-7 0,-2 7 0,-4-3 0,3-2 0,-7 1 0,6-1 0,-3 8 0,7 7 0,6 7 0,3 7 0,4 7 0,1 9 0,9 14 0,4 9 0,5 4 0,9 4 0,-3 2 0,4-2 0,2 10 0,0-2 0,6 8 0,4 1 0,-3 7 0,3-2 0,-1 0 0,6 4 0,-1 2 0,1 8 0,-1-4 0,0 0 0,1-5 0,-7 0 0,1-8 0,-9-7 0,3-6 0,-17-15 0,6-3 0,-9-11 0,-3-9 0,-4-6 0,-11-9 0,4-6 0,-12-1 0,3-7 0,-2 0 0,-3-1 0,-1-4 0,-3 0 0,3 0 0,-3 5 0,3 0 0,8 0 0,-5 7 0,5-6 0,5 19 0,3-1 0,11 14 0,-3 4 0,7 9 0,0 3 0,5 4 0,0 11 0,6-2 0,-1 7 0,10-1 0,-2 5 0,6 1 0,-4 1 0,4 3 0,1 4 0,4 6 0,1 2 0,-1 3 0,2-2 0,2 5 0,1-1 0,0 3 0,-4-5 0,-1-7 0,-6-6 0,-2-15 0,-8-4 0,-3-6 0,-3-8 0,-7-3 0,0-9 0,-2-6 0,-3-5 0,-5-4 0,-3-4 0,-8-3 0,-4-3 0,-2-6 0,-3-9 0,1 2 0,-1-7 0,-1 7 0,-3-2 0,3-2 0,-5 2 0,0 2 0,10 8 0,-3 4 0,9 11 0,-1-1 0,6 11 0,7 2 0,1 19 0,7 3 0,2 4 0,3 4 0,5 2 0,3 4 0,2-4 0,-1 6 0,7 3 0,-3 3 0,7 3 0,1 1 0,2 2 0,1 6 0,2 0 0,4 0 0,-4 0 0,3 0 0,-3 1 0,-8-8 0,5-1 0,-12-13 0,0-4 0,-6-9 0,-7-3 0,2-15 0,-8-7 0,-2-8 0,-11-6 0,1-6 0,-10-2 0,-2-12 0,-8 0 0,-1-5 0,2 5 0,2-5 0,-8 5 0,3-10 0,-2 5 0,3 2 0,6 13 0,1 5 0,6 3 0,2 8 0,6 1 0,5 14 0,0 3 0,7 5 0,-2 5 0,4-1 0,1 5 0,0 1 0,0 5 0,0 0 0,0-1 0,0 1 0,0 0 0,0-1 0,6 1 0,-3 0 0,7-1 0,-2 6 0,2 0 0,3 4 0,-3-4 0,3 4 0,0-4 0,-3-2 0,1-2 0,-6-1 0,7-7 0,-11-1 0,6-7 0,-9-14 0,-3-5 0,-3-9 0,-8-5 0,-4-1 0,-3-7 0,1 10 0,-6-11 0,5 11 0,-6-4 0,4 9 0,1 2 0,6 11-659,-2-2 0,4 5-1777,1 0 1,7 2 2435,3 3 0,3 4 0,2-6 0</inkml:trace>
  <inkml:trace contextRef="#ctx0" brushRef="#br0" timeOffset="2962">1868 588 19214,'0'15'-196,"0"0"0,0 0 354,0-1 0,5 1 365,-1 0 1,3-6 194,-2 1 468,3 0-348,7-2 59,-7-1 1,-2-14-345,-6-3 1,0-3 10,0-1 1,0-3 0,0-2 509,0-6-764,-6-3 0,-7-3 146,-7-3-232,1-3-52,-3-1 1,4 0-223,-6 4 0,4 3 117,-4-3 1,1 4-104,-1 6 1,-3 3 0,6 8 246,-2 3 0,5 3 98,-1 7-160,9 7 378,-3 1 1,11 8 0,-3 4-462,4 4 1,2 6-67,4 4 0,3-3 0,7 3 0,0 4 0,-1 1 0,6-1 0,1-1 0,2-1 0,2 3 0,4-4 0,2-3 0,3-7 0,-3-10 0,5-9 0,-8-6 0,-2-1 0,-1-4 0,-7-12 0,1-12 0,-4-2 0,-5-8 0,-4-5 0,-6-4 0,0 6 0,-6-2 0,-4 4 0,-10-2 0,-7 0 0,-8 2 0,-4 4 0,5 7 0,-5 1 0,4 4 0,1-1 0,5 11 0,1 2 0,2 12 0,1 0 0,7 8 0,-1 7 0,9 0 0,-2 12 0,8-2 0,-1-4 0,5 7 0,0-4 0,0 4 0,1 3 0,4 4 0,5-4 0,10 3 0,-2 2 0,6-2 0,1 5 0,4-4 0,0-3 0,7-1 0,4-1 0,2-7 0,9-2 0,-6-13 0,12-8 0,-9-10 0,2-9 0,-4-6 0,-7-3 0,-14-1 0,-9-5 0,-8-2 0,-1-2 0,-4 5 0,-8-1 0,-3-3 0,-13 4 0,-4-6 0,-4 1 0,-5-1 0,1 3 0,-6 7 0,-5 1 0,-5 3 0,1 4 0,9 6 0,-2 7 0,7 3 0,6 4 0,1 7 0,10 9 0,-2 9 0,9 4 0,5 2 0,3 1 0,2 3 0,2-3 0,3 3 0,1 4 0,7-1 0,2 1 0,-2 9 0,12-3 0,-1 4 0,6-4 0,-1-7 0,2 4 0,3-6 0,-1-8 0,6-7 0,-5-10 0,6-5 0,-8-7 0,3-8 0,-6-1 0,-4-14 0,-9 1 0,-6-6 0,-7-6 0,3 5 0,-6-11 0,0 11 0,-8-10 0,-6 7 0,-3-2 0,-7 2 0,-1 3 0,-6-4 0,-3 4 0,1 3 0,-6 4 0,6-4 0,-9 18 0,11-3 0,0 13 0,6 0 0,7 2 0,-1 3 0,4 8 0,5 8 0,5 2 0,4 1 0,1 6 0,0-1 0,1 2 0,4 4 0,5-4 0,10 3 0,-2 4 0,6 1 0,1-3 0,4-2 0,0-3 0,1-2 0,1-4 0,2-4 0,1-5 0,0 1 0,-4-12 0,-1-7 0,0-6 0,1-13 0,-9-2 0,-6-7 0,-2-1 0,-8-3 0,0 1 0,-5-6 0,-2 5 0,-3-4 0,-5 2 0,-9-4 0,-6 0 0,-3 4 0,-1 0 0,0 7 0,-6 6 0,1 4 0,-5-1 0,4 5 0,1 4 0,5 11 0,4 2 0,2 4 0,2 9 0,8 1 0,8 9 0,4-1 0,1 10 0,0 1 0,1-1 0,4-5 0,5 6 0,10-1 0,-3 2 0,8-2 0,-1 2 0,6 3 0,1-3 0,2-6 0,1-1 0,0-6 0,0-3 0,1-11 0,-1-2 0,-5-7 0,-4-2 0,-1-3 0,-7-9 0,-3-11 0,-5 2 0,-9-1 0,0-1 0,0-6 0,0-3 0,-7 3 0,-6-5 0,-7 7 0,-6-6 0,2 1 0,-9 0 0,-1 4 0,-5 3 0,4 2 0,-4 4 0,5 6 0,-5 2 0,6 3 0,5 5 0,5 4 0,9 7 0,-1 4 0,7 8 0,3 2 0,5 6 0,5-2 0,5 4 0,9 1 0,-1 2 0,7 4 0,-1-4 0,6 3 0,-1-3 0,2 3 0,3 1 0,-3-8 0,5 1 0,-1-11 0,-1 2 0,-1-3 0,-2-7 0,-2-4 0,-6-4 0,-4-1 0,-2-6 0,-3-4 0,1-3 0,-7-2 0,-3 0 0,-3 1 0,-2-1 0,0-6 0,-7 3 0,-2-7 0,-6 6 0,-5-6 0,2 1 0,-6-4 0,-2 3 0,-9-2 0,-1 10 0,-3-2 0,-3-3 0,3 3 0,-2 4 0,1 5 0,5 7 0,7-2 0,3 4 0,4 7 0,6 4 0,7 3 0,2 2 0,6-1 0,6 1 0,4 0 0,8 4 0,2 1 0,6 1 0,-2-1 0,6-2 0,2 6 0,3 2 0,-1 1 0,-5-3 0,7 4 0,-5-12 0,5 12 0,-8-12 0,-4 4 0,-2-5 0,-8-6 0,1-2 0,0-7 0,-7 0 0,-2-7 0,-6-2 0,-4-5 0,-1 0 0,-8-7 0,-2-4 0,-1-3 0,-9-1 0,1-1 0,-6 1 0,1 0 0,-7-7 0,-2 5 0,-7-7 0,-3 5 0,-1-1 0,0 0 0,5 4 0,0 8 0,2 0 0,2 1 0,4 11 0,14-3 0,0 7 0,8 4 0,5-4 0,-4 6 0,12 6 0,-6 2 0,14 7 0,3 0 0,3-1 0,-5 1 0,10 0 0,-4-1 0,4 1 0,2 0 0,0 0 0,6-2 0,-2-4 0,4 3 0,1-7 0,6 0 0,-1-5 0,0 0 0,-11 0 0,5-2 0,-4-3 0,-9-3 0,3-7 0,-13 1 0,-2-1 0,-4 0 0,-9 0 0,-8 1 0,-16-1 0,-6 0 0,-9 1 0,-1-6 0,-4 0 0,-2 1 0,7 4 0,-1 0 0,1 1 0,3 4 0,-3 0 0,8 7 0,4-4 0,1 1 0,-2 4 0,9-3 0,-4 4 0,22 1 0,-4 0 0,10 0 0,-2 0 0,7 6 0,7-4 0,3 3 0,4-2 0,6 2 0,3-3 0,6 2 0,2 3 0,4-2 0,-3 0 0,7-5 0,1 0 0,4 0 0,0 0 0,-5 0 0,0 0 0,0 0 0,4 0 0,-4 0 0,-5 0 0,-9 0 0,-4 0 0,-6 0 0,-7-7 0,-10 6 0,-12-4 0,-9 3 0,-13 0 0,-8-2 0,0 2 0,-12-6 0,7 3 0,-8 3 0,-2-3 0,0-1 0,-4 1 0,1 0 0,-2 5 0,4 0 0,-4 0 0,10 0 0,7 0 0,6 0 0,6 2 0,11 3 0,-2-2 0,6 7 0,7-1 0,5 0 0,3-5 0,3 5 0,-4-8 0,6 6 0,6-7 0,3 0 0,5 0 0,6 0 0,0 0 0,6 0 0,-2 0 0,6 0 0,4 0 0,3-5 0,8 0 0,0-5 0,4 5 0,-3-5 0,3 6 0,2-6 0,-4 5 0,-5 2 0,-6-4 0,-11 2 0,-4 0 0,-6 5 0,-7 0 0,-3 0 0,-10 0 0,-10 0 0,-14 0 0,-10 0 0,-10 0 0,-5 0 0,-10 0 0,4 0 0,-4 0 0,-1 0 0,1 0 0,5 0 0,5 0 0,0 0 0,-6 0 0,-4 0 0,10 7 0,-8-1 0,13 4 0,0 3 0,5-3 0,7 3 0,2 2 0,16-7 0,4-3 0,10-4 0,-1-1 0,17 0 0,4 0 0,6 0 0,3 0 0,1-4 0,9-1 0,9-5 0,1 5 0,10 0 0,-4 0 0,4 0 0,3-6 0,-4 9 0,1-9 0,-1 6 0,-10-5 0,1 5 0,-11-1 0,-4 1 0,-1 3 0,-9-3 0,-6 2 0,-8-2 0,-5 3 0,-6-2 0,-9 2 0,-6-5 0,-15 6 0,-2-6 0,-6 7 0,-6 0 0,-4 0 0,-10 0 0,-3-5 0,-6 0 0,-1 1 0,1 4 0,-1 0 0,1 0 0,11 0 0,3 0 0,5 6 0,0 4 0,2 3 0,6 2 0,2-1 0,3-1 0,12-3 0,6 3 0,3-3 0,10-3 0,4-1 0,6-6 0,6 0 0,4 0 0,10 0 0,3 0 0,6-6 0,2 4-526,3-3-2722,-3-3 2150,12 6 0,-10-9 1098,6 6 0,0-7 0,5 4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36.48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1082 365 8618,'10'-2'-436,"-3"-5"291,-5 5 217,-2-7-162,0 9 1,0-2-62,0-4 5,0 4 90,0-7 0,-2 9 4,-5 0 1,3 0 31,-9 0 0,7-6-21,-7 0 267,9-1-115,-13 7 0,13 0-119,-9 0 1,6 0 351,-5 0 1,5 0 241,-5 0-332,7 0 21,-3 0-65,-1 0 195,7 0-332,-6 0 0,8 2 246,0 5-518,0-5 160,8 6 36,3-8 1,8 0-109,0 0 0,0 0-36,0 0 0,1 0-13,-1 0 191,0-8-68,9 6-10,-16-7 37,14 9 1,-22-6 29,9-1-46,-9 1-83,5-3 103,-9 7 0,-9-6 1,-6 8-108,-8 0 0,-5 0 1,-6 0-144,2 0 224,0 0 1,-8 0-22,-5 0 0,7 0 184,-1 0 0,1 0 66,6 0 1,-2 2-116,2 4-106,5-4 509,7 16-337,1-16 1,2 8 0,2-5 490,3 1-468,7 0 58,5-6-108,11 0 50,17 0-256,-7 0 175,15-8 0,-6 4-100,8-9 0,7 6 52,0-5 0,1 1-138,-1-2 129,-4-4 1,8 7-1,-9-7-148,-2 4 0,3-2 38,-16 8 0,-6-5 0,-8 3 26,-2-1 58,-3 5 130,-15-3-68,-1 8 1,-18 0-61,-4 0 1,-6 0-1,-5 0-4,-1 0 1,-7 0 9,6 0 9,-8 0 1,6 6-98,-4 1 0,-2 5 144,8-5 1,0 5-53,7-5-22,-9 8-254,7-13 584,-7 15-195,17-15 1,-4 13 239,8-9 179,-8 1-436,13-7-115,2 0 96,10 0-183,9 0 200,9 0 0,4-7 3,12 1 1,-1-3-43,8 3 1,-1 2-26,8-9-148,-1 9 6,-8-13-91,6 15 211,-6-15 1,0 12 1,-5-7 0,-4 5 0,-1-3-220,-1 1-40,0-6 238,-8 13-10,-3-7-16,-8 9 0,-11 0-14,-8 0 0,-2 0-13,-11 0 117,0 0-87,-6 9 1,-7-5 121,0 9 1,-1-7-111,1 7 1,4-6 113,-3 5 1,1-1-17,-1 2-24,12-5-50,-13 1 0,24-7 16,-5 4 0,5-4 187,2-2-263,8 9 105,-6-7-3,15 7-19,2-9 55,2-9-71,15 7 0,-6-7 94,8 9 1,6-6-107,1 0 1,6-7-11,-7 6 42,9-7-35,-4 11 0,6-14 10,-4 5 1,2 1-117,-8-2 1,-1 7 81,-5-7 0,-1 9 57,0-3-36,-8-3 8,-3 8 33,-8-7 0,-2 9 1,-4 0-47,-7 0 0,-11 0 0,-3 2 4,-3 5 0,-4-5-21,-11 4 28,13 5 1,-12-9-11,12 4 0,2 3 2,-2-3 1,8 3-1,-1-5 282,4 2-268,1 1-67,1-7 79,9 0 21,-7 0-97,15 0 1,-5 0 121,14 0 0,3 0-42,9 0-13,0 0-1,1-9 61,7 7-66,-5-6 1,12-1-24,-9-4 1,7 3-1,-4-1-17,2 3 1,-7-5-232,3 6 263,-5 1 0,-8 0 341,-1-1-146,-7 1 0,1 6-79,-12 0-103,-5 0 1,-15 0 77,1 0-56,-9 0 0,6 2-34,-4 4 1,-2-4 64,9 5 1,-7 1-61,6-1 1,1 1 52,5-1 1,1-5-96,0 4 1,9-2-3,3 3 95,-3-5 161,16 6-201,-4-8 1,24 0 27,-1 0-114,9 0 92,-4 0 0,8-6-89,1 0 0,-3-7 81,-4 7 0,2-7-130,-9 6 1,1-5 135,-7 5 1,-2-1-1,-2 3-34,-2-1 132,-9 0-65,-4 6 0,-6 0-54,-14 0 1,5 0 11,-10 0 0,-3 0-28,3 0 1,-7 0 39,6 0 0,-6 6-47,7 0 0,-3 1 0,7-5 52,2 4 1,-5-4-24,12 5 242,-6-5-236,-1-2 105,9 9-63,1-7 268,9 6-273,9-8 0,1 0-25,9 0 1,3 0-91,3 0 0,-3 0 1,5 0 82,1 0 1,-7 0-210,5 0 74,-5-8 0,-2 6 233,0-5 0,-6 5-99,0 2 0,-7 0 86,7 0-135,-9-9 19,-4 7 0,-12-6 0,-12 8-128,-1 0 152,-1 0-9,-2 0 34,7 0-179,-7 8 9,9-6 28,-8 7 1,5-3 34,-3 1-144,3-1 255,12 3 0,1-5 17,9 9 1,9-9 293,4 2-210,12 5 0,-1-9-22,7 4 1,1-3 65,7-3 1,-1 6-159,0 0 0,1 1 47,-1-7 0,7 0 1,1 0-65,3 0 0,-6 0-191,2 0 110,4 0-65,-9 0 176,7 0-272,-17 0 103,-3 0 0,-7 0-8,-1 0 1,-7 0 61,1 0-247,-9 0 1,5 2-44,-9 4 41,0-4 33,0 7 233,0-9-151,-9 0-68,7 0 584,-6 8 63,16-5 1,3 11-209,8-7 0,-6 1 57,0-1 0,-1 1 45,8 5-195,-1 4-21,0-6 0,0 6 45,0-5 1,7 6-92,-1-6 1,1-1-9,-7 2 0,0-3-173,0 3 1,-6-4 143,0-9-538,0 0 180,6 0 91,0 0-66,0 0 181,-8 0 1,4-2-9,-9-5 0,0 3 43,-6-9 0,3 0 66,3-6 0,-4 6 0,4 1-25,-3-3 0,-3 4-26,0-2 1,0 7 158,0-7 118,0 9 1,0-7 260,0 5-316,0 4 612,0-7-132,0 9-30,0 0-378,0 9 1,6-5 160,0 9-198,1 0 0,-1-1-8,0 1 1,3 0-138,-3 6-39,-3 0 0,11 0 62,-7 0 1,-1-6-694,-6 0-26,9-9 298,-7 13 144,6-15 28,-8 7-96,0-18 98,0-1 1,0-9-139,0-1 265,0 1 0,0 0-144,0 0 337,0 0-212,-8 8-59,6-6 337,-7 7 0,7-7 287,-4 4 577,4-4-164,-7 15-590,9-7 0,2 11 601,5 5-323,-5-5-199,6 15-182,1-7 1,-5 10 73,9-1 0,-7-2-263,7-5 1,-7 6-248,7-6 1,-7-1 249,7 2 0,-6-3-205,5 3-9,-7-4-494,3-9 510,-8 0 0,0-2-83,0-5 1,0 3-5,0-9 1,0 0-181,0-6 377,-8 0 1,3 0-309,-7 0 272,7 0 1,-5 6 77,3 0 1,3 2 178,-9-1 0,9 1 223,-2 5 60,3 3 764,-5-5-165,6 8-645,-7 0 0,9 8-22,0 5 1,2-2-60,5 2 0,-5-1-243,4 8 0,3-1 84,-3 0 0,1-6-7,-7-1 5,8 1-752,-6 6 282,7-8 233,-1 6-472,-6-15 152,7 7-317,-9-9 517,0-9 1,0-2 0,0-8 1,0 0 0,0 0-56,0 0 0,-2 0 98,-5 0-17,5-1 511,-6 1-192,-1 9-181,7-7 0,-13 12 1310,9-7-241,-1 7 0,7-1-498,0 12 1,0-1 43,0 7 105,0 1-210,0 6-309,0 0 1,3 7 198,3-1-152,-4 1 0,9 0-90,-5-1 0,-2 3 102,9-3 0,-9-3-411,3 3 1,1-4-591,-1-1 484,8-1 199,-13 0 0,8-8-532,-3-5 439,-5-4 0,9 4-276,-5 1 341,-4-1 0,7-8 107,-9-4 0,0 1-170,0-7 40,-9-1 113,-2-6 0,-1 0-227,-1-1 229,9 1 1,-7 2 140,5 4 0,1-1-170,-7 7 495,7-8 0,-5 7 262,3-5 469,5 4-485,-6 9-398,8 0 0,0 9 114,0 4 1,2 6 17,4 6 1,-2-3-299,9 3 1,-6-1 85,5 1 1,-5-3 0,3 3-291,-1-4 65,6-2-655,-13 1 554,15-1 0,-13 0 50,9 0 1,-9-6-324,3 0-245,3-9-205,-8 13 4,15-15 543,-14 7 0,5-12 271,-8-3 95,0-5-29,0 1 1,-2-7 0,-2 4-342,-3-4 342,-8-2 0,7 0-60,-5-1 1,-2 1-154,9 0 522,-9 9 200,13-7 250,-7 14-399,1-5 185,6 8 0,-7 8-177,9 5 1,2 4-1,2 2 18,3 0 1,6 1-150,-7-1-132,0 0 1,1 0-29,-1 0 1,3 0-181,-3 1 0,-2-3-813,9-5 649,-9 5 1,7-12-635,-5 7 451,-3-7 99,5 3 163,-8-8 0,0-8-109,0-5 246,0-4 0,0-2-80,0 0 1,-2-1 104,-4 1 1,3-2 0,-5 0-221,-1 2 351,7-13-63,-15 27 0,15-20 485,-4 12-358,4 5 1,-5-3 383,1 5 291,-1 3-486,7-5 1,0 10-85,0 4 0,3 5 190,3 8-111,-4 0-49,15 0-351,-15-8 113,15 6 0,-13-6 316,9 8-622,-8 0-243,12 0 1,-13-2 101,9-4 73,-9-4 102,4-1-260,-8-6 168,0 7 0,0-9 188,0-9 1,0 5-346,0-9 329,0 0 1,-6-6-44,0 0 1,-3 0 120,3 0 64,-5 0 1,0-1-96,3 10 670,-1 1-241,7 1 301,-6 6-296,-1-7 291,7 9 1,-6 2 58,8 5-251,0 3-271,0 9 144,8 1-506,-6-1 210,15 0 0,-15 0-206,5 0 0,-3-2 124,2-4-93,-3 4 1,7-8 44,-3 3-441,-5 5 225,6-14 159,-8 5-7,0-8-12,0 0 37,9 0 0,-7-2 41,4-4 1,-4 1-88,-2-8 106,0 1 1,0-7 0,0-1-36,0 1 1,-6 6-52,0 1 89,-1-1-52,-1 2 74,6-6 0,-7 13-29,9-9 0,-6 7 491,-1-7 828,1 9-715,6-5 219,0 9-336,0 9-158,0 1 1,0 3 0,2 0 105,4 2 0,-1 2-179,7 2 0,-5 0-262,6 0 1,-9-6 95,2 0 1,3-7-765,-3 7 544,0-9 1,-3 5-768,3-9 457,-4 0 182,7 0 0,-9-2 132,0-5 1,0 3-1,0-9-31,0-2 1,0-2 115,0-2 94,0 9 0,-2-7-293,-5 4 422,5-4 0,-9 4 344,5 0 0,4 7-100,-5-7 266,5 9-191,2-5-64,-8 9 1,6 2-137,-5 5 1,5-3 0,2 9 189,0 2-357,0 2 1,7 2 0,-1 0 146,-2 0 0,0-2-343,3-4 101,-5 4-559,6-15 341,-8 15 153,0-15-34,0 15-428,0-14 34,0 5 183,0-8 17,0 0 239,0-8-101,0-3 87,0 0 152,0-6-45,0 7 1,-2-3 102,-4 0-60,4 0 201,-15-6 0,15 6 351,-5 1-234,-3 7-55,8-3 197,-7 8 50,9 0-339,0 8 1,0 3 0,0 8 19,0 0-457,9 0 197,-7 1 1,6-8 181,-8 1-801,9 0 383,-7-2 1,8 3-111,-3-7 32,-5-1 85,15-6 196,-15 0 126,7 0-153,-9 0 0,0-2 95,0-4 0,0 1 22,0-7 1,0 5-20,0-6 1,0 7 31,0-7-74,0 9 310,0-4-33,0 8 416,-9 0-433,7 0 0,-9 0 0,7 2 302,-2 4 0,-1-2-6,7 9-25,0-9-51,0 13-712,0-6-475,0 8 513,0 0-1048,0-8 541,0-2-1901,-8-9 1735,6-9 1,-9-2 347,5-8 1,-5 0-2022,-8 0 2595,8-9 0,-14-2 0,3-8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18.79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289 135 7699,'0'7'0,"0"-3"-198,0 0 0,0-2 295,0 3-441,0-4 120,0 5 281,0-5-45,0 4 0,1-4 121,1 1 136,-1-1 1,2-2 122,-1-1 347,-1 1-393,5-4 0,-5 3-106,1-2 0,1 2-203,-1-3 252,0 4-153,-2-5 232,0 6-395,0-3 0,-3 4-58,-1 1 1,0 1 13,0 1 0,0 1-83,-3 0 1,1 1 72,-1 3 0,1-2-83,-1 1 0,1 0-77,0-2 197,-1 3 0,2-2-95,0 2 170,0-5-29,4 2 1,-2-6 117,3 0 0,1-3-100,1-3 1,1-3 132,4 1 0,-1-2-135,1 2 0,-1-2 15,0 0 1,1-2 1,-1 4 0,1-1-1,-1 3 1,1-1 104,-1 1 1,-2 0-105,1-1 0,-2 3 473,1 0 13,2 2 61,-5-1-432,2 3 1,-4 3-7,-1 1 1,0 2 56,-2 1 1,0-1-32,-3 0 1,1 2 1,0-1 0,-1 2-67,1-5 0,-1 3-73,1-2 0,2 0-1,-1 2-200,1-1 0,-2 1 27,-1-1-278,4 0-136,-3 1 149,5-4 349,-2 0 0,3-4-28,0-1 0,4-2 1,2-4 1,1 0 21,1-3 1,-1 2 15,0-1 1,1 1 30,1-2 0,0 4 131,-3-2 1,0 2 9,1 1 1,-3-1-44,0 1 1,-2 2 150,3 2-122,-4 1-53,2 1-57,-6 3 1,0 1-79,-4 5 1,0-1 72,-1 3 0,0-3-25,0 3 1,0-3 1,-1 3 1,2-2 17,-1 1 1,1-1 4,0 2 1,1-4-9,-1 2 1,3-1 16,0 0 1,2-3-5,-3 2 1,4-4-79,-1 1 19,1-3 0,1 1-11,0-4 1,1-1 143,1-4 1,2 0-97,2-1 1,0 0 117,1-3 1,-1 1-104,1-1 1,-1 0 112,0 2 1,1 1-56,-1 1 1,-1 1 80,-1 0 1,-2 0 342,2 2-98,-2-2 14,1 5-274,-3-2-137,-6 9 0,2-2-94,-5 5 0,2-2 66,0-1 1,1 3 7,0 0 1,-1-1-58,1-1 0,-1 0 25,1 1 1,2-1 57,-1 2 1,2-4-51,-1-1 64,-2 0 1,4 2-38,-2-2-73,3-1 1,-1-3 111,4-3 1,1-1-5,4-4 1,-1 0 0,1-3 1,1 1-26,1-1 0,-1 0 105,-1 2 1,-1-1-94,0 1 1,0 1 140,-2 1-116,2-2 0,-3 2 207,1-2 9,-1 5 197,-3 1-378,0 3 0,-3 3 18,-1 1 1,-2 4-33,0 1 0,-1 0 40,1-1 0,0 0-110,-1 3 1,1-1 97,-1 1 1,1 1-113,0-2 1,-1 0 6,1 1 0,-1-2 23,1 1 1,0-2-75,-1 1 0,1-2 33,-1-1-195,4-2 131,0 2 37,3-9 0,3 1 24,1-7 0,2-2 193,0 0 0,3-1-43,-1-1 0,1 0-43,-3 0 1,3 1-4,-1-1 0,0 1-25,-4 1 0,2 1 28,-2 1 1,0 3 33,0 0 51,-2-1-87,0 6 246,-2-1-235,-2 7 0,-1 0-27,-1 6 0,-2-3-33,2 3 0,-2-2 54,-1 1 1,0 1-128,-1 2 1,1-2 105,-2-1 1,2-1-96,1 2 1,-1-3 62,1 3 0,-1-3-24,1 0 0,-1-1-36,1 0 0,2-2-84,-1 0-35,4-2-32,-2-3 0,4-3 200,1-2 0,2-2-44,5-2 1,-2-2 59,2 0 0,-2-1-72,2-1 0,-2 2 191,2 1 1,-2 1 24,-1-2 0,0 4 40,-2-2 1,2 3-52,-2 1 0,-1 0-77,-1 0 0,0 2 76,0 1-23,-2 2 238,3 0-281,-6 2 0,2 1-133,-3 2 0,0 2 60,0 0 0,-2 1-7,2 1 0,-2-1-85,0 3 1,-1-3 80,1 3 0,0-3-88,-1 0 1,3-1 54,0 0 0,-1 1 15,-1-2 1,2 2-38,-1-4-13,1 2-94,0 0-26,2-2 0,2-2 269,0-4 0,2-3-113,3-3 0,0-1 131,2-2 1,1-1-78,1 1 0,0-1 147,-3-1 1,0 0-96,1 1 1,-1 1 53,1 0 1,-3 3 14,0 0 0,0 1-39,0 0 1,-1 3-41,-3 0 78,0 2-7,0-1 0,-1 8-179,-1 2 0,1 1 97,-4-2 1,2 3-91,-2-1 0,0 1-14,0 0 1,0-1 83,-2 3 0,1-4-148,0 2 1,1 0 63,-2 0 0,2 0 19,-3 0 0,0-2 16,2 4 1,0-3 65,-1 0 1,2 0-187,0-2-171,0-2 268,4-2 0,-2-2 5,3-2 0,3-2 35,1-2 0,3-4-37,1 0 0,-1-2 109,2-1 1,0 0-108,0 0 0,-1 0 170,-1 0 0,-1 3-35,0-1 0,1 3 65,-1 0 1,-2 0-82,1 2 0,-4 0-4,1-1-5,2 4 39,-3 0 44,1 3 1,-4 4-179,-3 0 1,2 3 27,-2-2 1,2 0-4,-1 2 1,-2 0-67,2 2 0,-2-2 57,0 1 1,0-1-50,2 0 1,-2 0 65,2 1 0,-2 0-38,-1 0 0,-1 1 10,-1 0 1,1 2 59,1-3 1,1 1-79,0-3 9,2 1-349,-2-1 305,6-2 0,0-4 13,4-5 1,2-3 19,3-3 1,-1-1 30,2-1 1,0 0-53,1 0 0,-2 1 115,-2-1 1,-1 1 27,1 1 1,-1 2 114,0 2 1,-1 1-104,-1-1 0,-3 3 45,1 0-187,-1 2 1,-1-1 124,0 1-110,0 1 507,0-2-431,-3 9 0,3-4-63,-3 4 72,0-1 0,0 2-77,-1-1 0,-2 1 69,2-1 0,0 1-47,0-1 0,2 0 13,-2 1 0,1-1-20,-1 1 0,1-1 35,-2 0 0,0 1 3,3-1 1,-2 1-36,2-1 29,-3 1-354,4-4 272,-2 0 0,4-4 55,1-1 1,2-4-17,2-2 0,0-4 28,1 2 1,-1-2-3,1-1 1,-1 2 3,1 0 1,-2 4 33,-1-2 1,1 0-44,-2 0 0,1 3 84,-2 1-77,3 1 98,-4-2-92,2-1 185,-3 4-164,0 0 21,0 3-115,-3 6 0,1-4 79,-2 4 1,2-1-26,-2 2 0,1-1 13,-1 0 1,2-1-5,-2-1 0,2 0 14,-3 3 1,3-1 3,-2 1 1,2-1-68,-2 0 1,1 1 53,-1-1 0,2 1 42,-2-1 1,0 0-44,0 1 1,0-1 159,2-2-152,1 2 1,-4-5-126,3 3 91,0-2 0,2 0-7,0-4 1,3-2-44,1-2 0,0-1 66,0-2 1,0-1-79,3-3 0,-1 3 54,1-1 1,-2 1 88,0-1 0,0 2-82,-3 2 0,3 0 144,-1-1 1,-1 3-56,-1-2 0,1 5-23,-1-3 10,0 4 110,-2-2-150,-3 9 1,0-2 0,-3 5 3,2-2 1,-1-1 1,3 0 1,-3 0 1,0-2 1,2 2-23,-1-2 1,1 2 15,-1 1 1,1-1-12,-2 0 1,0 1 44,3 2 1,-3-2 3,1 2 0,0-2-15,0-1 0,3-1 40,-1-1-67,-2 0 41,3 3-389,-2-4 229,3 0 3,0-3 75,3-6 1,-1 2 13,2-5 0,-1 2-1,2-2 1,0 0 3,0-2 0,0 0 5,2 2 1,-3-2-10,0 3 1,0-1 83,0 3 0,1-1-70,-3 1 1,3 2 103,-3-1 0,1 3-96,-1-2 125,-2 3-74,3-2 98,-3 3 0,0 4-208,-3 0 101,3 3-64,-6-3 1,3 2 19,-1 1 1,-1-3-6,3 0 0,-2 1 111,1 1-95,-2 1 1,4-1 19,-3 0 1,0 1-14,0-1 0,-1 1 10,3-1 1,-3 0-5,0 1 1,2-1-29,-1 1 0,2-3-7,0 0 1,-1-2-30,1 3-154,0-4 114,-1 2 121,2-3-33,-1 0-3,7-3 1,-3 0 18,5-4 0,-3 1 8,0-1 0,2 1-3,-2-1 1,2 0-20,0-1 0,0 1-36,-2-2 0,2 2 42,-2 1 1,0-1-11,0 1 0,-2 0 58,3 2-29,-4-2 0,3 5 49,-2-1 17,-2 1-29,3 1-86,-6 3 1,1 1 9,-3 2 0,0 1-4,3-1 0,-3 1-17,1-1 1,0 0 6,0 1 1,0 0 17,-3 1 1,1 0-3,0 0 0,1 1-40,1 0 0,0 0 34,-3-3 1,1 2-37,0 1 0,1-3 14,1-1 6,0-1-93,0 2-10,1-2 147,3-1 1,1-4-44,1-1 1,2-2 70,2-2 0,-1-3-65,2 1 1,-3-1 40,2 0 1,1 2-20,-3-2 1,2 2 0,0-2 0,0 2-2,1-2 0,-3 2 5,0 1 0,0-1-3,0 1 1,1 0-1,-3-1 1,3 1 18,-3-1-27,3 4 37,-2-3-28,1 5 241,-1-2 80,-3 3-398,-3 6 1,1-4 108,-2 5 0,2-2-150,-2 1 1,2 1 73,-3-1 0,3-2-26,-2 1 0,0-1 58,0 2 0,-1 1 4,3-1 1,-3 0 11,1 1 0,0-1-26,0 1 1,2-2 59,-3 0 1,2 0-60,-1 0-16,-2 0 0,3 0 38,-1-1 1,0-3-268,2 1 262,1-1-7,-1-1 1,4-3 36,0-1 1,3-2-49,-1 0 1,2-1 26,0-2 0,1 1-21,-1-2 1,0 1 85,-2-2 0,2 3-64,-2-3 0,2 3 28,0 0 1,0-1-30,-2 0 0,1 0-3,-3 3 1,2 0-54,-1-1 21,2 1 1,-4 0 23,3 2 0,-2 0-8,0 2 15,-1 1 170,-1-1 0,-3 4-147,1 3 0,-1 0-38,1-1 1,1 2 35,-3-2 1,1 2-28,-1 0 0,2 0 17,-2 1 1,2-1-27,-3 1 1,2-1 46,-1 1 0,-1-1-26,2 0 1,-1 1 14,2-1 1,-2 1 3,2-1 0,-3 0-1,3 1 0,-2-1-9,2 1 1,-3-3 3,3 0 1,-1-2 19,1 0-230,2 1 177,-3-2 1,3 1-29,0-4 37,0-1 1,1-6-5,1 0 1,0 0 14,3 1 0,0 0-16,0-3 1,0 1 11,2-1 1,-1 0-7,1 2 0,-2 0 40,0 1 1,0 0-3,-3 0 0,2 3 36,-2 1-56,3-1 5,-4-1-50,2 2 51,-3 2-7,0 2 1,-1 4 18,-1 0 1,0 3-27,-2-2 1,2-2 0,-2 1 1,0 1-55,-3 1 0,3 0 54,0 1 1,-1-1-55,-1 1 0,0-1 45,2 1 0,-2 0 7,2 1 0,-2-1-18,0 2 1,0-2 20,2-1 1,-2 1-8,2-1 0,0 1 7,0-1 1,3-2 47,-2 1-49,3-4 1,0 3-72,0-2 69,0-2-25,3 0 1,-2-3 16,3-3 1,1-2 2,1 0 0,0 1-3,1-2 1,-1 0-2,1 0 1,-3 0 27,0 1 0,0 0-28,0 0 1,2 1 116,-2 0 0,0 3-100,0 0 1,-2-1 0,2-1 0,-2 2 8,0-1 0,1 3 16,-1-2 9,0 3-57,-2-2 1,-3 7 8,-1 0 0,0 3 34,0-2 0,2 0-23,-2-1 0,1 2 43,-1-2 0,2 2-30,-2 0 1,2 1 0,-3-1 0,3 0 1,-2 1 0,2-3-13,-3 0-12,4 1 1,-4 1-7,3 0 0,-1-1-7,1-1 35,1-3-61,-2 5 46,3-5-349,0 2 296,3-9 0,0 2 24,1-5 0,2 0 4,-2 0 0,2 0 17,0 1 1,0 0-26,-2 0 1,2-1 16,-2 0 0,0 0 0,0 3 1,0 0 9,0-1-14,2 1 0,-3-1-4,1 1 0,-1 0-26,0 2 1,-2-2-45,3 2 109,-2 1-65,1-3 48,-1 3-44,-1-1 217,2 1-35,-3 3 1,0 5-49,0 2 0,-2-1-64,0-2 0,-1 0 30,1 3 0,0-1-24,-2 0 0,2 1-35,-2-1 0,0 3 34,0-1 0,-2 2-92,2-2 0,-2 0 33,0 3 1,-1-1-15,1 3 0,-1-1 9,1-1 0,-1 2 24,-2 0 1,2-3-8,-1 3 1,0-2 1,-1 0 1,2 0 8,-1-2 1,1-1-6,3-2 0,-1-1-48,3-1-8,0-3 0,2 2-7,0-6 1,2 0 82,3-4 1,0-1-37,2-1 0,1-2 46,1 0 0,2 1-46,-3 0 1,3-1 42,-3-2 1,1 2-35,-3 1 0,1 2 129,-1-1 0,1 0 8,-1 1 250,-2 2-286,-1 3 0,-3 4-31,0 1 0,-3 2-95,-2 5 0,0-2 92,-2 4 1,1 0-114,-1 2 1,-1 0 91,-1-1 0,-1 1-51,1 0 0,-2 0-128,3 0 0,-3-3 78,3 1 1,-3 0-18,2 2 0,-1-1 58,1-2 0,1 2 75,1-4 1,1 3-84,-1-2 1,2-1 162,0-1-161,3-4-68,2 0 0,0-4 118,2-4 1,2 0-8,2-5 1,3-1 52,-1-2 0,3 0-69,-2 0 1,1 1 67,-1-1 0,2 1-63,-3 1 0,1 0 127,-3 2 0,1-2-102,-1 3 1,0 0 8,1 4 0,-3-1 0,0 2-5,-2 1 260,1 2-255,-6 6 0,-1-4-53,-2 5 0,-1-2 46,1 1 0,0 0-65,-1 1 1,1 1 33,-1 1 1,1-1-7,-1-1 0,1 1-65,0 1 1,-1 0 64,1 0 1,2-2 12,-1 1 1,2 0-23,-2-2-178,0 0 183,4-2 0,-1-1-29,4-3 0,0-5 7,5-2 0,-2-3-4,3-1 1,2-3 21,1-1 0,-1 0-13,0 2 0,-1 0 119,2 0 1,-3 1-74,0-1 0,-1 2 190,0 0 0,-1 4-34,0-2 0,0 2-8,-2 0 0,1 3-147,-2 0 0,-1 2 9,1 0 0,-3 1-36,2-1 137,-1 1-136,-1-2-52,-3 9 0,0-2 66,-1 5 0,-2-2-118,2-1 1,-2 1 16,0-1 0,-1 3 25,-2-1 1,2 1-4,-1 0 1,1-2 41,0 2 0,1-2-36,-1-1 0,1 1 13,-1 2 1,1-2 72,0 2 1,0-2-61,2-1 0,-1-2 171,3 1-197,-3-4 36,4 2 0,-1-4 92,4-1 0,-1-2-73,4-5 1,-1 1 66,2-2 0,3-1-57,-1-2 0,1 3 97,-3-1 0,1 2-83,-1-1 0,-2 2 80,1-1 0,-2 2-21,2 1 0,0 1 93,-3 1 85,0 3-126,-2-2 0,-1 7-65,-1 0 1,1 4-126,-4-4 1,3 2 49,-2 0 1,0 0-12,0 1 1,-2-1-58,2 1 1,-2-1 85,0 0 0,2 1-90,-1-1 1,2 1 75,-2-1 1,0-2 3,1 1 1,-1-1-16,0 2 0,0 1-31,3-1 0,-2-2-27,2 1 23,-3-4-193,4 5 217,-2-5 0,3 1 74,0-4 1,2-2-74,0-2 0,3-1 66,0 1 1,0-1-65,2-2 1,-1 2 104,-2-2 0,1 2-62,0 1 1,-2 2 21,2-1 1,-2 1 41,1-2 1,1 1-65,-2 1 0,1 2 267,-2-2-148,3 2 127,-4-1-124,4 3-54,-4 0-357,2 0 206,-3 3 0,-2-1-116,0 2 128,-3 0 1,1 3 22,-2-1 1,1-2 14,1 1 0,1-1 7,-2 2 0,0 1 13,0-1 0,2 0 14,-1-2 0,0 2 30,0-2 0,0 1-46,2-1 0,1 2 25,-4-2 1,4 0-23,-1 0 1,-1 0-14,1 3 1,-3-3 12,3 0 1,-2 1-8,2 1 9,0 0 0,0 1-3,-1-1-230,1-2 203,2 2-62,0-6 318,0 3-223,0 0 4,0-2 0,0 2-5,0-1 1,0-1-1,-3 1-114,3-1 109,-3 2-70,3-3 1,-1 3 46,-1-3-28,1 3-16,-1-2-10,2 2 93,0-9-24,2 2 1,2-8 41,2 4 0,-1-1-38,-1 3 0,-1-1 30,2 1 1,0-3-13,0 1 1,0-1 0,2 0 0,-1 2 53,1-2 0,-1 0-57,0 1 1,1-2 13,-1 2 1,1 1-7,-1-2 0,1 2 85,-1 1 1,-2-1-74,1 1 0,-2-1-41,1 1 1,2 0 4,-2 2 1,-1-2-7,-1 2 1,1 0-7,-1 0 1,1 2-12,-1-2 0,-1 2 32,1-3 1,1 3-6,-1-2 0,1 0 69,-1 0 1,-1 0-67,1 2 0,1 1 229,-1-3-170,0 2 1,0-1-2,0 1-82,1 1 1,-3-2 86,2 3-128,-1-3 105,2 2-76,-3-1 16,3 2-3,-3 0 17,3 0 11,-3 2 0,0 0-1,-3 2 0,2 0 0,-3 0 0,2 2-1,-3-2 0,3 2 0,-2 3 0,0-2-142,-3 2 0,1-2-153,-1 2 260,1-2 1,0 4-104,-1-2 94,1 2 0,-3-1 87,1 3 1,-1-2-109,3 0 1,-3-1 50,1 3 1,0-2-30,3 0 1,0-4 19,1 2-23,1-2-1,0-3 0,3-2-60,0-4 1,3-3 60,1-3 1,4-2 118,0-3 1,4 0-74,-2 0 0,3-2 82,-1 0 0,1-2-62,0-1 1,0 2 146,0-1 1,0 0 14,-1-2 1,1-1-68,0 1 1,1 0 42,-1 0 1,1 2-46,-6 2 1,3 4 50,-3 0 0,3 3-65,-2 0 0,-1 1 6,-1 3 51,-1 1-184,0 0 88,-2 3-31,-1-3 1,-3 4-147,0 1 0,-3-1 47,-1 3 0,-2 1-18,0 1 1,-1 0 36,1 1 1,-3-1-69,1 1 0,-2-1 82,2 1 1,1 1-14,-2 1 1,2-1 47,1-1 0,-1-1 2,1 0 1,-1 2 11,1-1 1,0 1-27,2-4 0,-1 2 120,3 0-121,0-2 39,2-2 0,3-2-23,1 0 1,2-2 175,3-3 0,-1 0-14,2-2 0,-1-1-21,2-1 1,-1 0-27,3 3 0,-1 0-42,-1-1 1,1 1 44,-1-1 1,1 1-26,1 0 0,-3-1-108,1 1 1,-3 1 167,0 1-225,0 3 1,-4-2-34,0 3 6,-2 0 0,-7 0 107,-6 0 1,-1 2-74,2 0 1,0 2 54,-1-1 0,0 1-110,2-2 0,0 3 97,0-1 1,2 0-3,-1 0 0,1-2 29,0 3 1,3-4 1,0 1 0,1 1 104,-1-1-135,3 0 66,-2-2 0,9 0 108,2 0 1,1 0-77,2-3 1,-2 2-2,1-3 0,1 0-14,2 0 1,0-1 6,0 3 0,-1-3-78,-2 3 0,2-2 60,-4 2 1,1-2-15,-3 1 33,1 1-179,-4 2 159,0 0-189,-9 0 0,1 0 11,-5 0 1,0 0 78,-1 0 1,-1 2-14,1 1 0,2-1 26,0-2 0,0 0 54,1 0 1,-1 0-52,3 3 1,1-3 34,1 2-34,0-1 9,0-1 146,1 0 0,4 0-81,1 0 1,2-2 86,2 0 0,3-1-106,-1 1 0,4 0 107,-2-2 0,3 3-54,-1-1 1,-1-1-8,0 1 1,-1-3-57,0 3 1,0-1-4,-4 1 0,0 2-192,1-3 151,-4 3-64,0 0 1,-3 0 91,-3 0 1,0 0-57,-4 0 1,-1 0 40,-1 0 0,-2 0-78,0 0 1,0 0 53,0 0 1,0 2-1,2 0 0,-1 0 23,1-2 1,0 0-44,3 0 130,0 0 0,-1 0-127,1 0 372,2 0-198,-1 0 68,4 0-70,-2 0-39,9 0 0,-2 0-31,4 0 0,0 0 73,1 0 0,-1-1-71,2-1 1,0 1-11,1-3 1,0 2 12,-2 0 0,0-1-2,-3 1 1,0 0 37,1 2 1,-1-3-175,-2 2 92,-1-2 0,-4 3-89,-1 0 1,-2 1 99,-2 1 1,-3 0-67,1 2 1,-4-3 49,2 2 0,0-1-31,-1 1 0,1-1-11,-1 1 0,0-3 1,2 2 0,-1 1 13,1-1 0,1 1 6,1-1-24,1-1 25,-1 2 0,2-2 78,0 1-101,2-2 334,3 3-179,3-3 10,1-3 0,2 2-21,1-3 1,1 2-33,1 0 1,-1-1-53,-1 1 1,1-1 46,1 1 0,-1 1-121,-1-3 0,1 2 66,1 0 0,0-1-80,-3 1 0,-2 0 79,0 2 1,-1-2-50,1 0 47,-3-1 37,2 3 1,-10 0-36,-1 0 0,-3 0-80,2 0 1,1 0 85,-2 0 0,2 1-128,-1 1 1,0-1 34,1 1 1,-1-1 15,3-1 1,-1 0 42,1 0-7,-1 3 63,1-3-104,-1 3 327,4-3-62,0 0-38,3 3 0,1-2-68,1 1 1,-1-1 5,4-1 1,-1 0-56,2 0 1,1 0-1,-1 0 1,1 0-84,-1 0 0,0-1 51,1-1 1,-1 1-52,1-1 0,-1-1 79,0 1-82,1-3 1,-3 4 40,0-1-27,-2-1-3,1 2 0,-4-2-1,-1 3 1,0 0-50,-5 0 0,2 0 73,-3 0 1,1 0-70,0 0 1,0 0 50,-1 0 1,0 2-45,0 0 0,1 1 25,3-1 1,-2 0 106,2 2 0,1-3 39,-2 2 162,1 0-140,1 1 1,-2 0-3,2 0-48,1-2 0,2 1-20,0-1 0,1-1-39,1 1 1,0-1 40,2-1 1,-2 0-107,2 0 0,0-1 8,0-1 1,2 1 18,-2-4 1,1 3-25,-1-2 0,2 0 47,-2 0 0,0-1 6,0 3-8,-2-3 0,3 4 13,-3-4 1,0 3-19,-2-2 49,0 2-78,0 0-86,-3 2 113,-1 0 28,-2 0-26,0 0 1,0 0 14,2 2 0,-1 0-13,2 2 1,-1-2-5,2 3 1,-2-3-19,2 2 0,-3-2-5,3 2 0,-1-1 52,1 1 1,1 0-28,-3 2 1,2-1 48,0-1-64,-2 0 46,4 3-24,-3-1 1,1-2-69,0 1-14,-1-4-10,3 2 77,6-9 1,-4 2 1,5-5 1,-4 3-3,1 2 0,-3-2 53,1 2 0,1 0 51,-1 0 241,0 3-258,-2-5-22,0 5 157,0-2-268,-2 6 1,0-1 25,-2 2-26,3 0 7,-5 2 54,2 1 1,0-1-26,0-2 1,2 2 19,0-2 0,-1-1 17,1 2 0,-1-2-33,1 2 50,1 0 0,-4-1-28,3 2 0,-1-2-4,1-2-43,2 1 43,-3 1 69,0 0-68,2 1 141,-2-4-130,0 2 117,3-3-467,-3 0 297,3-3 192,0 2-135,0-4 1,2 1 8,0-2 1,1 1 0,-1 1 0,0 1-7,2-2 0,-2 0-2,2 0 1,-2 0 3,0-2 0,1 3-19,-1 0 1,3-1 9,-1-1 1,-1-1-6,-1 1 0,1 2 18,-1 0 1,2 1 1,-1-1 1,-1 2-34,1-2 0,-3 2 24,2-3-233,2 4 220,-3-5 1,4 5-2,-3-4 1,0 3-26,-2-2 149,0 3-135,3-2 1,-3 2 266,3-1-123,-3 1 148,0-2-234,-3 6 9,3-2 0,-3 2-84,3 0 0,-1-3 75,-1 2 0,1 0-58,-1 0 23,1-1-15,1 4 1,-2-3 1,0 2 0,0-2-6,-1 3 27,3-1-27,-6 2 0,4 0 22,-2-2-39,3 2 29,-5-3 0,5 3-4,-4-2 1,4 0 9,-1-2-9,-2 2-138,3 2 126,-4 1-16,1-1 1,1-2 19,0 1 1,1-3-68,-1 2 0,1-3 59,-1 2 0,3-2-34,-2 1 69,1-1 1,0 2-67,-1-3 240,1 0-125,-1 0-51,2-3 0,0 1-9,2-2 0,-1 2-17,1-2 0,1 2-53,-1-3 1,2 1-25,-1-2 0,-1 1 19,1 1 1,-2 0-15,3-3 1,-2 3 276,3 0 0,-3 0-71,2 0 0,-2-2-118,3 2 0,-3 0 0,2 0 0,-2 2 186,2-2 5,-2 2-173,1-3 1,-1 3-54,0-2 59,3 2 1,-4-3-80,4 3 81,-4-3-225,2 5 185,0-6 1,-3 5 1,3-2 36,-3 1-49,0 1 448,0-2-381,-3 6-39,3-2 22,-6 4 0,5-2-79,-4 1 78,4 2 1,-4-5-116,3 4 1,0-3 70,2 2 1,-2-2-14,-1 3 0,1-3 31,-1 2-9,3-3 1,-4 4 5,2-2-6,1 2 0,-2-4 104,1 3-95,1-2 128,-2 3-122,3-1 0,-2 0 2,0 0 1,0-1-117,2 1 1,-1-3 113,-1 1-116,1 2 87,-2-3-154,3 4 102,-3-4-4,3 2 298,-3-3-104,8-6 1,-2 2-102,3-5 0,-3 4 44,1 1 0,-2 0-21,3-3 0,-3 2 209,2 1-198,-3-2 0,4 2 53,-2-2-134,2 2 1,-4-1 118,3 3-134,-2-3 0,1 4 102,-1-4-78,-1 4 35,5-5 1,-5 5-88,3-3 122,-2 2 1,3-1 49,-3 1 168,0 1-212,1-2 109,-2 3-79,4 0-27,-4 0-4,5 0 1,-5 0 14,4 0 0,-3 0 41,2 0 1,-2 0-1,2 0 1,-2 0-7,3 0 0,-3 0-35,2 0 0,0 2-84,3 0 1,-3 0 83,0-2 1,1 0-62,1 0 1,1 0 59,2 0 0,-2 0-93,1 0 1,0 0 77,1 0 0,-2 0-13,2 0 0,-2 0-39,-1 0 0,0 0 35,1 0 1,-1 0-102,1 0 129,-1 0-191,1 0 158,-1 0-176,-2 0 50,-2 0-55,-2 0 0,-5 0 121,-1 0 1,-4 0-97,1 0 0,0 1 51,1 1 1,-2-1-90,0 1 0,-2-1 104,1-1 1,1 0 25,-1 0 1,3 0-45,-3 0 0,2 0 2,-1 0 1,2 0 11,-1 3 1,2-3-91,1 2 188,-1-1 0,2 0-74,0 1 211,3-1 264,2 2-70,2-3-221,2 0 1,2 0 75,1 0 0,0-3-60,1 1 1,0 0-54,0 2 1,1 0 6,0 0 1,0 0-127,0 0 1,-1-2 42,2 0 0,-1 0-17,2 2 1,-4 0 16,2 0 0,0 0-16,0 0 0,-1 0-50,-1 0 110,-1 0-178,3 0 0,-1 0 78,0 0 0,-1 0-83,0 0 0,-3 0 57,0 0 0,-2 0-81,3 0 152,-1 0 0,2 0 9,1 0 1,-3 0 26,0 0 0,-2 0-87,3 0 165,-4 0 1,3 0 35,-2 0-158,-1 0-105,1 0 0,-7 0 77,-1 0 0,-2 0 10,2 0 1,-1 0 4,1 0 0,-1 0-6,1 0 0,-3 0-23,1 0 0,-3 0 34,3 0 0,-3 0-178,2 0 0,-1 0 66,1 0 1,-1 0 40,1 0 0,-2 0 141,3 0 0,-1-2-121,3-1 1,-1 1 115,1 2 0,2 0-66,-1 0 310,4 0 1066,-2 0-1290,9 0 0,-4 0 8,4 0 0,-1 0-115,2 0 1,-1 0 110,1 0 1,-1 0-93,0 0 1,1 0 56,-1 0 1,1 0-77,-1 0 1,0 0 5,1 0 1,-1 0-8,1 0 1,-1 0-26,1 0 0,-1 0 63,0 0 1,1 0-46,-1 0 1,-2 0 37,1 0 0,-1 0-17,2 0 1,-1 0 2,-1 0-66,-3 0 1,4 0 18,-2-2 0,-1 1-68,1-1 146,-3 1 30,3 1-60,-3-3 1,-1 2 59,-1-1-40,2 2 1,-4 0 0,2 0 0,0 0 166,-2 0-160,3 0 138,-5 0-107,2 0-20,-2 0 26,0 0-47,-1 0-100,1 0 132,-1 0-28,1 0 0,0 0-9,-1 0 1,3 0 125,0 0 0,1 0-116,-1 0 0,2 0 52,-2 0 1,2 0-31,-3 0 1,3 0-30,-2 0 0,2 0-6,-2 0 0,1 0-13,-1 0 1,2 0-40,-2 0 1,2 0 59,-3 0 0,3 0 73,-2 0 0,2 2-71,-3 0 73,4 0-63,-5-2 0,5 0-41,-3 0 1,1 0 25,-1 0 1,2 0-2,-2 0 1,2 1-220,-3 1 220,4-1-97,-5 1 69,3-2 1,-2 0 26,1 0-39,3 0 32,-5 0-62,5 0 31,-4 0 0,4 1-153,-1 1 166,-2-1 0,3 2-15,-4-3 1,4 0 1,-3 0 46,2 0-47,2 0 1,-4 0 37,2 0 4,1 0 7,-2 0-1,1 0-29,1 0 179,-2 0-163,0 0 13,2 0-6,-1 0-16,-1 0 8,2 0 717,-2 0-571,9 0 1,-2 0-96,5 0 1,-4 0-19,-1 0 1,0 0-29,3 0 1,-1 0 60,0 0 0,2 0-64,0 0 1,0 0 28,3 0 1,-3 0-81,3 0 0,-1 0 41,1 0 0,1 0-9,-2 0 0,2 0-30,-2 0 1,2 0 58,-4 0 1,3 0-137,-2 0 1,1 0 70,-1 0 1,-1 0-43,-1 0 1,-1 0 60,1 0 0,-1 0-2,1 0 0,-1 0-15,0 0 1,3 0-2,-1 0 1,1 0 21,-3 0 1,1 0-15,-1 0 0,1 0-6,-1 0 0,1-1 13,2-1 0,-2 1 11,1-1 1,0-1-14,-2 1 1,0-1 78,1 1 0,-1 1-19,1-1 23,-4 2 102,3 0-157,-5 0 58,1 0-109,-7 2 0,3-1 49,-5 1 0,2 1-5,-1-1 0,-3 2-18,1-1 0,-2 1-9,2-2 0,0 1-123,-3-1 1,1-1 82,0 1 0,-2 1-98,1-1 0,1 1 71,-1-1 0,1-1 58,0 1 1,-2-2-28,4 0 1,-1 0 74,3 0 1,-3 0-7,1 0 0,1 0 251,3 0-28,0 0 0,-1 0 81,1 0-7,3 0 99,-2 0 0,8 0-303,1 0 0,2 0-177,-2 0 56,1-2 1,1 1-86,1-1 0,-1 1-31,-1 1 0,-1 0 41,1 0 1,-1 0-212,1 0 218,2 0 1,-2 0-12,1 0 1,0 0-24,-2 0 67,0 0 0,-1 0-64,-1 0 50,-3 0 142,2 0 1,-8 0 46,-1 0 1,-2 0-73,2 0 1,-2 0 37,0 0 0,1 0-30,-2 0 0,2 0 4,1 0 0,-1 0 7,-2 0 0,2 0-24,-2 0 0,2 0 73,1 0 1,-1 0-68,1 0 0,0 0 68,-1 0 0,1 0-58,-1 0 1,1 0 8,-1 0 1,1 0-49,0 0 1,1 0-9,1 0 1,0 0-1,-3 0 1,1 0 35,0 0 1,1 0-90,1 0 1,0 0 71,-3 0 0,3 0-176,0 0 158,0 0 1,-3 0-60,1 0 1,1 0 36,1 0 0,2 0-1,-2 0 0,2 0-8,-3 0-2,4 0 55,-5 0 1,5-1-55,-4-1 199,4 1-162,-2-1 1,2 2 172,-1 0-159,2 0 8,-3 0-52,0 0-143,2 0 125,-2 0 36,1 0-49,1-3 11,-2 2 306,3-2-236,-3 3 82,2-3-99,-1 3 29,2-3 47,0 0 282,0 2 353,0-2-652,2 3 0,0 0 5,2 0 0,-2 0-29,3 0 0,-3 0 44,2 0-98,0-2 0,3 1 112,-1-1-87,0 1 1,1 0 29,-1-1 1,1 1-141,-1-1 127,1 2 1,-1-3-61,0 1-46,1 0-9,-1 2-161,1 0 237,-1-3 0,-2 3-30,1-3 19,-4 3 0,3 0 3,-2 0-43,-2 0 121,6 0-34,-5 0 164,2 0-151,0 0-28,-3 0 0,4 0-85,-2 0 99,-1 0-98,1 0 74,1 0 1,-1 0-23,2 0 87,-3 0-22,5 0 1,-4 0 22,2 0-47,-3 0-108,5 0 0,-5 0 101,4 0 1,-3 0-80,2 0 1,-2 0 54,3 0-22,-4 0 20,5 0 0,-5 0-3,3 0 0,-2 0 119,3 0-113,-4 0 0,3 0 94,-2 0-67,-1 0-50,4 0 1,-3 0 45,2 0-127,-3 0 98,5 0-9,-5 0 33,5 0-24,-6 0 1,4 0 47,-2 0-51,-1 0 14,2 0 5,-1 0 10,-1 0 1,3 0-24,-2 0 6,-1 0 0,2 0 8,-1 0-10,-1 0 21,2 0-18,0 0 13,-3 0-9,3 0-98,0 0 86,-2 0 0,2 0-18,-1 0 28,-1 0 1,3 0-19,-2 0 91,-1 0-87,1 0 143,1 0-118,-2 0 0,3 0-54,-2 0 38,-2 0 1,4 0-24,-2 0 30,-1 0 0,2 0-3,0 0-2,-3 0-14,6 0 123,-5 0-100,4 0 0,-3 0 23,2 0-19,-3 0 0,3 0-2,-2 0 1,0 0 27,2 0-19,-3 0 19,5 0 1,-5 0-26,4 0 0,-3 0 37,2 0 1,-2 0-31,3 0 1,-3 0 2,2 0 1,-2 0-15,2 0 1,-1 0-3,1 0 0,-2 0-351,2 0 221,0 0-530,3 0 1,-1 0 293,1 0 0,-3 0-1147,0 3 554,-2-3-1979,3 3 235,-4-3 1971,2 0 1,-6-3-1,0 0 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24.97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110 103 7688,'-6'1'-389,"2"1"191,-2-2 131,3 3-600,-4-3 402,1 0 1,1-2 262,1 0 0,1-1 2,-2 1 0,2 1 106,1-1 0,-1 1-38,-1-1 27,-2 1 0,4-3 91,-2 2-134,3 2 0,-2-4 183,3 2-158,0 1 683,0-2-295,3 0 104,0 3 0,4-3-201,-1 3 1,1 0 28,-1 0 0,0 0 16,1 0 1,-1 1-149,1 1 0,1-2-28,1 3 1,2-2-30,0 1 0,2-1 101,2 1 1,-2-1-115,2-1 1,1 0 51,-1 0 1,0 0-86,-2 0 1,-3 0-13,1 0 0,-3 0 18,0 0 0,-1 0 11,0 0-223,-4 0 0,0-1 60,-3-1 1,-3 1 16,-1-1 1,-2-1 17,-3 1 1,-2-2-116,-3 2 1,-3-1-77,-2 3 0,0-2-59,2 0 0,-1 0 0,1 2 1,-1-2 130,1 0 0,1 0-139,3 2 1,0-1 5,1-1 0,-1 1 239,3-1 0,0 1-167,4 1 601,0 0-102,-1 0 143,4 0-270,0 0 1,8 0 15,1 0 1,4 0-66,-1 0 1,0 1 77,0 1 0,0-1-41,1 1 0,3 1 58,-3-1 0,5 0-82,0-2 1,0 2-150,0 0 1,-1 0 70,1-2 1,0 0-155,0 0 0,0 0-4,-2 0 0,-1 0 108,-1 0 0,-2 0-214,-2 0 119,-1 0 268,-2 0 1,-2 0-133,-4 0 1,-3 0-91,-3 0 0,-2 0 6,-3 0 0,-2 0-133,0 0 1,-4 0-14,0 0 0,2 0 107,-2 0 1,1 0-301,-1 0 1,2-2 114,2 0 0,2 0-82,0 2 1,1-2-53,1 0 262,2 0 0,3 1-36,-1-1 261,4 1 30,0-2-193,3 3 1,5 0 17,1 0 0,4 0 21,-1 0 1,2 0 10,0 0 1,1 0-21,1 0 1,2 0-33,3 0 1,0 0-48,1 0 1,1 1-21,-1 1 0,0-1 84,0 1 1,-2-1 26,-2-1 0,-5 0 415,-1 0 0,-2 0 1682,-1 0-1440,-2 0-189,-1 0-480,-9 0 0,-1 0-118,-6 0 0,0 0-114,-2 0 1,-2 0 109,-2 0 1,2 0-163,0 0 0,2 0 67,-2 0 0,3 0-4,-1 0 0,1 0-11,1 0 1,3-3-128,2 1 0,1-1 70,0 1-32,1 2 345,2-3-82,1 0 1,4 2 240,1-1 0,0 1-126,5 1 0,-2 0 110,3 0 0,2 0 67,1 0 1,1 0 101,1 0 1,3 0-82,1 0 0,-1 0 21,1 0 1,0 2-212,0 1 0,1-1 81,-1-2 0,-1 0-243,-1 0 1,-2 2 71,0 0 1,-1 0-82,-1-2 0,-4 0-84,-3 0 112,-2 0-47,1 0-5,-9 0 1,2 0 96,-5 0 1,1 0-146,0 0 1,-2-2 80,-3 0 0,-1 0-117,0 2 0,-3-1 42,-2-1 1,0 1-44,-1-1 1,1-1-74,0 1 1,2 0 30,0 2 0,2-1 50,0-1 1,3 1 26,1-1 0,2 2 223,2 0-252,1 0 322,-1-3 30,4 2-176,0-2 188,3 3-145,6 0 1,-4 0 125,4 0 1,0 0-39,3 0 0,-2 0 58,1 0 1,2 0-34,1 0 0,1 0 8,1 0 1,0 1-65,-1 1 1,2-1-35,1 1 1,-1 1-69,3-1 1,-2 1 99,0-1 0,-2-1-135,0 1 0,-3 0 147,-2 1-147,2-1 0,-2-2 71,0 0 1,-3 0-311,-1 0 6,-2 0 316,1 0 0,-8-1 3,1-1 0,-3 1-63,3-1 0,-4 1-15,-1 1 1,-1-2 39,1 0 0,-2 0-160,3 2 1,-3 0 52,3 0 1,-4-2-64,1 0 0,2 0 135,-2 2 1,1 0-46,-1 0 1,0-1 54,2-1 0,-1 1-52,1-1 1,0 1 29,0 1 0,2 0-7,-2 0 0,2 0-33,1 0 0,2 0 60,-1 0 0,3 0-20,-2 0 126,3 0 171,-2 0-204,8 0 1,-2 0-36,3 0 41,-1 0 0,1 0-2,1 0 0,-1 1 146,1 1 1,0-1-101,1 1 0,0-1-43,3-1 0,-3 0-4,3 0 1,-2 0 49,1 0 0,-1 0-20,2 0 1,-3 0-27,3 0 0,-3 0 27,3 0 0,-2 0-21,1 0 1,-2 0-27,1 0 0,0 0 28,-1 0 1,1 0-62,-3 0 0,1 0 55,-1 0 0,1 0-56,-1 0 1,0 0 45,1 0 0,-1 0-107,1 0 1,1-1 69,1-1 0,-1 1-16,-1-1 1,0 1-2,1 1 1,0 0 22,0 0 1,-1 0-46,0 0 0,-1 0 39,1 0 1,-1 0-61,0 0 1,1 0 54,-1 0 1,1 0-47,2 0 1,-2 0 25,2 0 1,0 0-9,-1 0 1,1 0 14,-3 0 1,1 0-8,-1 0 1,1 0 115,-1 0 0,-2 0-67,1 0 1,-4 1 150,1 1-79,-1-1-90,-1 2 0,-3-3 18,-1 0 1,-1 0-126,-1 0 1,1 0 108,-4 0 1,-1 0-182,0 0 0,-2 0 84,-1 0 0,0 0-127,0 0 1,0-3-18,-2 1 0,1 0 81,-1 2 1,2 0-49,0 0 1,0 0 38,0 0 0,0 0 93,0 0 0,3-1-75,-1-1 1,3 2 101,0-3 0,3 3-78,0 0 1,3 0 204,-2 0-57,3 0 107,-2 0-179,8 0 0,0 0 180,3 0 0,-1 0-96,0 3 0,1-3 132,1 2 0,0-1-35,0-1 1,-1 0 11,2 0 1,0 2-91,1 0 1,1 1-19,-1-3 1,1 2-9,1 0 0,0 0-12,-1-2 0,1 2-102,0 0 1,0 0 57,0-2 0,0 1-57,-1 1 0,1-1 42,0 1 1,-2-1 103,-1-1 0,-2 0-74,1 0 0,-2 0-25,-1 0 0,1 0-22,-1 0 0,-2 0-2,1 0 0,-3 0 15,2 0 1,-2 0 29,3 0 0,-3 0-51,2 0 24,-3 0 99,5 0-92,-5 0 1,2 2 109,-1 0 22,-1 0-12,2-2 1,-6 2-110,-1 0 1,-2 1 29,0-3 0,-3 0-95,-2 0 0,1 0 82,-1 0 1,0 0-184,-1 0 1,-1 0-17,0 0 0,0 0-9,0 0 0,1 0 3,-1 0 1,0 0 106,0 0 1,2-3 57,1 1 1,1 0-91,-2 2 1,4 0 185,-2 0 0,4 0-93,1 0 148,2 0 36,-1 0 1,11 0-108,0 0 1,4 0 63,-3 0 0,2 0-61,0 0 0,1 0 160,1 0 1,0 0-30,0 0 0,-1 0-56,1 0 1,-1 0-76,-1 0 1,1 0-85,-1 0 1,-1 0-38,0 0 0,-2 0 72,1 0 0,-1 2-42,0 0 0,-1 1 47,2-3 0,-2 0 0,-1 0 0,1 0-11,-1 0 1,1 0 22,-1 0-63,1 0 1,-1 0 0,0 0 1,-1 0-178,-1 0 205,-3 0 136,5 0-161,-5 0 93,2 0-82,-9 0 0,2 0-33,-5 0 1,0 0 0,0 0 0,-1 0-73,1 0 0,-2 0 107,3 0 1,-4 0-103,2 0 1,0 0 70,-1 0 0,1 2-44,-1 0 1,0 0 18,2-2 1,-1 0-57,1 0 1,1 0 32,1 0 1,3 0-132,0 0 265,-1 0 0,1 0-178,0 0 437,2 0-207,0-3 0,4 2 48,3-1 0,0-1-17,2 1 1,-1 0 20,1 2 0,0-2-36,1 0 0,-1 0 3,2 2 1,0 0 3,0 0 1,-1 0-36,-1 0 1,0 0-102,1 0 0,0 0 83,0 0 1,-1 0-108,0 0 0,-1 0 65,0 0 1,1 0-71,-1 0 0,1 0 20,-1 0 1,1 0-271,-1 0 180,3 0 0,-2 0 56,2 0 150,-2 0-151,-1 0 291,-2 0-189,-1 0 0,-4 0-15,-1 0 1,-2 0-16,-2 0 1,0 0 3,-1 0 1,1 0-109,-1 0 0,-1 0 66,-1 0 0,0 0-121,0 0 0,2 0 68,-1 0 1,-2-2-63,2-1 0,-1 1 85,3 2 0,0 0 62,-1 0 0,1 0-23,-1 0 1,1 0-99,-1-2 226,1 1-109,0-2-146,-1 3 108,4 0 103,0 0 0,4 0-81,1 0 1,-1 0 180,3 0 1,1 0-51,1 0 0,0 0 53,1 0 0,-1 0-82,1 0 0,-1 0-24,1 0 1,-1 0-62,0 0 1,1 0 78,-1 0 0,-2 1-164,1 1 116,-1-1-177,2 1 150,1-2 1,-3 0-3,0 0-5,-2 0 10,1 3 0,-3-2-32,3 1 40,-3-1-124,3-1 111,-9 0 0,2 0-9,-4 0 1,0 0-1,2 0 0,0 0-20,-1 0 1,1 0 21,-1 0 1,1 0-109,0 0 1,-1 0 63,1 0 1,-1 0-78,1 0 0,2-2 83,-1-1 1,3 1 28,-2 2-14,2 0 24,-3 0 139,4 0 0,-2 0-59,3-2 115,0 1-164,3-2 0,1 3 294,2 0-261,0 0 1,1 0 8,-1 0 1,1 0-16,-1 0 0,3 0-8,-1 0 0,1 0-35,-3 0 0,-2 0 41,1 0 0,-1 0-60,2 0 44,1 3 0,-1-2-86,1 1 48,-4-2 1,2 1-21,-3 1-42,1-1-180,-3 2 1,-3-3 156,-2 0 0,0 0 55,-2 0 0,1 0 6,-1 0 1,-1-2-37,-1-1 1,1 1-2,1 2 1,1 0-103,0-2 88,-1 1 0,1-2 117,-1 3 0,3-2-142,0 0 264,2 0-150,-3 2 190,4-3-120,-2 2 421,3-2-397,3 3-119,0 0 1,4 0 65,-1 0 0,1 2-156,-1 0 129,1 1 0,-1-1-69,0 0 53,1 0 0,-2-1 7,0 1 0,0-1-20,0 1 0,-2-2 14,2 0 0,-3 2-11,2 1 0,-2-1 17,2-2-22,-2 0 11,4 0 1,-5 0-4,3 0 2,-2 0-2,1 0 23,-1 0-18,-1 0 35,2 0-41,0 0 7,-3 0 1,6 0-4,-5 0 0,2 0-4,0 0 131,-3 0-115,3 0-37,0 0 36,-2 0 0,2 0-258,-1 0 182,-1 0 1,2-1-5,-3-1 204,0 1 240,0-2 0,-3 3-270,-1 0 0,-2 0-66,0 0 1,-1 0-29,1 0 1,0 0-120,-1 0 1,-1 0 16,-1 0 0,0 0 71,0 0 0,2 0-104,-1 0 1,0 1 101,2 1 1,0-1 1,-1 1-32,1-1 1,-1-1 99,1 0-41,2 0 29,-1 0 27,1 0-65,-2 0 0,1 0 37,1 0 1,2 0-33,-2 0 12,2 0 0,-3 0-233,1 3 54,0-3 105,-1 3 0,3-3 42,-2 0-14,3 0 83,-5 0 0,4 0-111,-2 0 327,3 3-59,-2-2 278,3 2-376,0-1 0,1-1-55,1 1 1,-1 1-95,3-1 1,-1 1 81,1-1 1,0 0-55,3 2 1,-1-2 51,0 2 0,2-1-105,0 1 0,-1 0 54,2 2 0,0-1-13,0-1 1,1 0-66,-1 3 1,-1-1 80,-1 1 0,-1-3 3,1 0 0,-1 0-13,0 0 15,-2 2 0,0-6-21,-2 3-33,-2 0 1,0-2-9,-4 1 1,-2-4 44,0 0 1,-3-2-106,-2 2 0,1-3 93,-1 1 0,1 0-131,-3 0 0,2 0 111,1-3 1,2 3-65,-1 0 0,1 0 41,0 0 0,3-1 120,-2 3 0,3-1 69,0 1 396,-2 1-266,5-2 0,-1 3 132,4 0-199,2 3 0,2-2-31,1 4 0,0-1-51,1 2 0,0 0 18,3-2 1,-2 2-89,1-2 0,0 1 3,1 0 1,1 0-108,-1 0 0,0-2-78,0 1 1,0-2 127,-2 3 0,1-4-181,-1 1 154,2-1 0,-4-1-71,2 0 1,-5-1 52,-2-1 39,-1-1 0,-4-4 2,-4 1 1,0-1 10,-4 1 0,1 0-124,-3-1 0,0 1 62,0-1 1,0 1-81,1-1 1,1 2 60,0 1 1,3-1 37,0 2 0,1-1-102,0 2 433,4 0-62,-3 2 42,5 0 1,1 3 0,4 0-72,2 4 0,1-1 21,2 0 1,-2 1-93,2-1 0,0 1-106,-1-1 1,4 0 67,-1-2 0,0 1-144,0-3 0,1 3-12,-2-3 1,0 0-18,-2-2 1,-1 0-26,0 0 1,-3 0-24,0 0-21,-2-3 0,1-1 66,-3-2 0,-3 0-18,-2-1 1,0 1 54,-2-1 0,1 1-13,0-1 1,-3 1-33,0 0 66,1-1 1,1 2 52,1 0 1,0 0-134,2 0 252,-2 2-124,3 1 436,-1 2-16,1 0 44,3 0-361,0 2-84,0 2 0,1 2 63,1 1 0,1-3-229,1 0 0,2-1 38,-2 1 1,0-3-6,0 1 1,0 1 97,3-1 1,-3 0 12,0-2-8,1 0 17,1 0-231,1 0 200,-1 0-116,-3-2 99,0-2-104,-3-2 0,0-1 98,-3 1 0,2 2-48,-3-1 0,2 3 97,-3-2 0,3 2 6,-2-3 1,3 3-118,-2-2 32,0 3 22,2-5 17,-2 5 552,3-2-510,0 9 0,1-5 403,1 4 1,0-2-193,2-1 1,-2 3 26,2-3 0,-2 1-77,3-1 1,-3-1 73,2 1 0,-2 1 108,2-1-148,-2 0-508,4-2 162,-6 3-1683,3-3 1362,-3 3 1,-3-3-685,-1 0 0,0 0 484,0-3 0,1 2-1324,-2-3 1,0 2 1995,3-3 0,-3 1 0,2-2 0</inkml:trace>
  <inkml:trace contextRef="#ctx0" brushRef="#br0" timeOffset="2853">706 58 5877,'0'-4'979,"0"2"1,0 1-764,0-1 139,0 1-248,0-2 220,0 0-265,0 3 139,0-3-169,0 0 159,0 2 13,0-2-21,-3 3-9,3 0-318,-3 0 198,3-2-52,0 1 111,-3-2 280,2 3-193,-1 0 286,-1 0 9,2 0 1244,-2 0-1848,9 0-44,-5 0 106,5 0 2,-6 0-5,0 0 34,0-3-130,0 2 222,0-1-65,0-1-51,0 2 1,-1-2 46,-1 3-17,1 0 0,-2 0-3,1 0 28,1 0-18,-2 0 14,0 0-4,3 0-4,-6 0 190,5 0 149,-2 0-180,0 0-165,3 0 462,-3 0-443,9 0 22,-5-3-2,8 3 14,-9-3 0,4 3-40,-2 0-9,-1 0 1,2-1-16,-1-1 42,-1 1-136,2-2-177,-3 3 271,-6 0 1,4 0-6,-4 0 0,3 0-30,-1 0-141,2 0 187,-4 0 0,5 0-1,-3 0 99,2 0 0,-1 0-127,1 0 75,1 0 1,-3 0-37,2 0 1,1 0 0,-2 0 21,1 0-16,1 0-30,-2 3 1,2-2-28,-1 1-200,2-1 214,-3-1-331,0 0 75,2 0-590,-2 0 293,1 0-433,1 0-1771,-2 0 1718,0 0 1069,2 0 0,-1 0 0,2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05.245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76 46 7599,'0'3'2260,"0"0"-2061,0-3-297,0-6 1,0 4 94,0-4 0,0 4 13,-2-1-62,1 0-9,-5 2 286,5-5-22,-4 6-6,4-6-86,-5 5 0,5-2 16,-3 3 385,2 0-211,-3 0 1,1 0 272,-2 0-298,2 0 1,-2 3 18,2-1-385,1 3 104,-3-5 1,6 6 84,-2-2 24,-2 2 0,3 1-269,-1-1 0,2-2 107,2 0 1,2 0-104,2 0 0,1-1 18,2-3 0,-1 0 106,3 0 1,-4 0 4,2 0 1,0 0 3,0 0 1,-1-1 11,-1-1 1,-1-1 12,1-1 1,-3-2-1,-1 2 78,0-1 0,-1-2-22,-2 1 0,0 1 41,0 1 1,0 1-67,-2-2 1,-2 0-265,-2 3 0,-1-2 127,1 2-456,-1 0 547,1 2 1,-1 0 64,1 0 0,0 0 306,-1 0-266,4 0 1,-2 0 91,3 2-75,-3-1 0,3 3 76,-2-2-69,2 1 1,0 4-62,2-1 0,0-1 0,0-1 1,0 0-67,2 3 0,2-3 76,2 0 1,1 0-80,-1 0 1,3 1 59,2-3 1,-1 0-53,1-2 0,-3 0-14,0 0 1,1 0-5,0 0 0,0 0-50,-3 0 1,0-1 81,1-1 0,-4 1 0,0-3-199,0 1 118,-2-2 1,1 2 34,-4-3 0,0 1-38,-2 1 0,0 3 45,-3-2 1,0 2 3,-1-1-4,1 1 0,-5-2 0,4 3 173,0 0-168,-2 0 1,3 0-10,-2 0 342,2 0-155,1 0 430,2 3-350,-2-2 1,4 5-113,-3-2 1,3 2-16,4 0 0,0-2-85,2 0 1,1 0-17,3 0 0,2 1 54,0-3 1,3 1 105,-3-1 0,2-1-102,1 1 0,-1-1 12,-1-1 1,1 0-9,-1 0 1,-2-2-118,0 0 0,-2-3 1,-1 1-62,1 1 1,-4-3 102,-1 2 0,-1 0-1251,-1 0 534,0 2 445,-3-3 0,0 4-2845,-4-1 3112,4 1 0,-6-2 0,2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1.45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418 668 7688,'0'-4'-595,"0"-1"0,0 3 1231,0-2 1,0 2-382,0-2 1,-2 1 160,0-1-174,-1 0 174,3-3-282,-2 1 0,1 2 248,-1-1 33,1 4-121,-2-2-295,2 3 0,-1 1-37,2 1 78,0 2 0,0 3-25,2 1 0,1-1 97,2 2 0,0 1 142,0 1 0,-2-1-126,1 0 1,1 0-117,1 1 1,0 0 84,1-2 0,-3 2-222,0-3 1,-1 1-73,1-3 0,-2-2-384,2-2 440,-2-1 0,1-2 7,-3-1 0,-1-3 53,-1-3 0,-2-2-83,-2-3 0,-1-2 185,1 0 0,-1-1-52,1 1 0,0 3 144,-1-1 1,1 0 22,-1 2 1,2 0 93,0 0 1,0 2 76,0 3 1,3 1 134,-1 1-93,0 3-101,2-2 128,-2 3 0,3 3-233,0 1 1,0 4-28,0 0 1,2 3-111,1-3 0,1 4-66,-2-1 1,3 0 62,-1 0 0,0 1-43,0-2 0,0 2 93,3-1 1,-3 1 73,0-2 0,0 0-95,0 1 0,1-3 33,-3 0 1,3-3-684,-3 0 466,0-4 0,-2 1 14,0-4 0,-1-4 80,-1-2 0,-2-4-112,-2-1 1,0-1 94,-1-3 1,1 2 4,-1-2 1,1 1 52,0-1 1,-1 1 150,1 3 1,1 0 253,1 1 0,1-1-172,-2 3 0,3 3 74,2 2 0,-3 3 130,1-2 87,0 2-172,2 0 1,0 7-238,0 1 1,2 2-121,0-2 1,1 1-81,-1-1 0,-1 1 69,1 2 1,1 0 66,-1 2 1,3 1 20,-1-1 1,0 0 58,0 0 0,0 1-70,0-2 0,2 1 12,-2 2 1,1-4-9,-1 4 0,2-4 20,-2 2 0,0-3-288,0 0 212,-2 0-684,0-5 488,-2 0 0,0-4 175,0-1 1,-2-4-46,-3-2 0,0-4 105,-2 2 1,1-2 3,-1-1 0,1 2-102,0 0 1,-1 1 113,1-3 1,1 2-32,1 1 1,1 1 147,-2-2 1,0 3 105,3 0 118,-3 1-187,5 0 279,-3 4-86,3 0-351,0 9 1,0-2 6,0 4 0,2 0-156,0 1 0,2 0 19,-2 2 0,3 1 88,0-1 0,-2-1-62,1 0 0,0-1 34,0 2 0,2-3-20,-2 3 1,1-3 29,0 3 0,0-3-68,0 0-38,0 2 1,0-3 102,-1-1-690,-3-2 485,2-4 0,-3-3 241,0-1 0,-3-4-87,-1-1 0,-1-1 163,1 1 1,-2-2-71,2 3 0,-1-2 47,0 2 1,0 1-54,0-2 1,2 2-14,-1 1 0,0-1-4,0 1 0,-1-1 23,3 1 49,-3 0 1,3 0-97,-2 2 591,3-2-376,-2 5 1,3-1 230,0 4-348,0 2 0,2 3 43,0 1 1,2 0-186,-2 3 0,3-2 65,0 1 0,-2-1-87,1 2 1,0-3 75,0 3 0,2-3-56,-2 0 1,1 1 8,0 0 1,0 0 43,0-3 0,-2 0 17,1 1 1,-1-2 5,1 0 0,-2 0 5,2 0-7,-2-2-457,0-1-49,-2-2 380,0-5 128,-2 0 1,-1-4 15,-1 3 1,-1-1-83,2 1 1,-2 0 31,1-1 1,1 1-14,-2-1 1,3 1 122,-2-1 0,2 1-83,-3 0 1,2 1 99,-1 1 0,0 2-99,2-2 1,1 2 321,-1-3 235,1 4-187,-2-2-272,3 3-17,-3 0 1,4 2-111,1 0 1,-2 3 225,3 0-158,0 0 1,-1 2 24,2-1 1,-2 0-125,2 1 0,-2-1-10,3-2 1,-4 2-238,1-2 167,2 2 1,-1 0 92,1 0 1,0-1 25,-2-1 1,-2-2-28,3 2 1,-2-2 25,1 3-28,-1-4 0,2 3-109,-3-2-8,0-1-207,0 1 1,-2-7 235,-1-1 1,-1-2 40,2 2 0,-2 1-14,2 1 0,-3 0 49,3-2 0,-2-1 113,2 1 0,-3 1-32,3 1 1,-1 2 146,1-2 1,2 2 512,-3-3-317,3 4 53,-3-2-237,2 3-95,-2 0-17,6 3 0,-1 0-182,2 4 70,-3-1 0,4 1 102,-3-1 0,3 1-141,-3-1 0,2-2 99,-2 0 1,1 0-51,-1 0 1,0 2 51,2-2-28,-3-1 21,5 3 0,-5-5-68,1 4 1,-1-4 36,2 1 7,-3-1-669,3-1 601,-6-3 0,2 0-51,-3-1 0,1-1 2,-1 3 230,3-3-163,-5 1 0,5-2 321,-4 2 0,4 1 79,-1 0-40,1 3-246,1-3 1,2 8-58,0 1 1,1 0-75,-1-2 1,-1-2 54,1 3 0,1-3 2,-1 2 0,1-2 11,-1 3 0,-1-3 0,1 2-1,2-3 12,-4 5 1,4-3-14,-2 1 1,-1 0 7,1-2 1,-2-1 25,0 4-26,3-4 0,-2 3-146,1-2 44,-1-2-12,-1 3 88,0 0-22,0-2 159,0 2-5,-3-6-80,2-1-137,-4-2 0,3-1-37,-2 1 1,2 0 98,-2 2 1,1-2-145,-1 2 1,2-1 26,-2 1 0,2-2 166,0 2 0,-1 0-87,1 0 1,0 2 429,2-2-79,-3 2-173,2-4 1,-1 5-40,2-3-12,-3 2 1,2-1-132,-1 1 0,0 1 79,0-1-135,2-2 0,-3 3 71,3-3 1,-2 1 13,-1-1 108,1 3 92,2-5 0,-2 5 247,0-4-141,0 4-139,2-5 0,-1 5 85,-1-4-109,1 4 92,-1-5-189,2 6 1,0-4-2,0 2-111,0 1-27,0-2 109,-3 1-19,2 1 50,-2-5-2,3 5 9,-3-4 0,3 3 38,-3-2-48,3 3-118,0-5 62,0 2 1,-1-1 43,-1 0-10,1 0 13,-2 1 1,3-2 185,-3-1 0,3 3-56,-2 0 0,1 2 58,1-3 1,-1 2 40,-1-2-49,1 0-150,-2 1 113,1-2-227,1-1 153,-2 1 1,1 0-85,0-1 0,0 3 57,2 0 0,-3 1 13,1-1 48,0 0 0,1 0 136,-1-1 1,2 3-103,-2-2-57,1 0 0,0-1-171,-1 1 139,1 0 0,-2-2-110,1 2 134,1-2 0,-3 3-228,2-1 245,1-2-17,-1 3 75,-1-4 1,2 3-13,-1 0-42,1 2 0,0-3 16,-1 3-123,2 0 135,-3 2-99,3-3 5,-3 2-177,2-1 362,-2 2-58,0 0 416,3 0-113,-3 0-77,3 2-279,0-1 0,0 3 7,0-2 0,1-1-155,1 4 1,-2-3 115,3 2 0,-2 0-122,1 3 1,0-1 9,2 1 1,-3-1 3,1 0 1,1 1 27,-1-1 0,3 1 0,-3-1 0,3 0 25,-1 1 0,0 0 3,0 2 1,-1-2 39,2 1 0,0-1-32,-3 0 1,2-1-101,-2 1 0,3-1 94,-3 0 1,0-1-399,-2-1 203,0-3-63,0 2 0,-1-8 325,-1-1 1,1-3-89,-4 1 1,3 1 118,-2-2 1,0 0-62,0 0 0,-2 1 55,2 1 0,1 0-55,-2-1 1,2 0-8,-2 0 1,0 1-42,0 0 1,2 1-35,-1 0-9,-1-1 1,0 1 56,0-1 0,0 3 253,3 0-205,-3-1 1,4 0 11,-3 0 1,2 2-36,0 1 0,1 1 123,-2-1 2,3 1 710,-3 1-719,3 3-42,0-2 1,2 2 87,0-1-224,0-1 0,-1 4 218,1-3-90,-1 3 0,2-2 93,-1 1-119,-1 2 0,3-3-84,-2 1 85,-1 2 0,4-2-244,-3 2 1,1-2-38,-1 1 92,-2-1 1,5 2 21,-2 1 0,-1-2 35,1 0 1,-2 0 58,3 0 1,-2 0-67,3 2 0,-3-1 211,2 1 1,-2-1-96,3 0 1,-3 1 79,2-1 1,-2 0-77,2-2-208,-2 2 0,1-3-33,-1 1 88,-1 2 152,2-6-160,-3 3 1,-1-7 179,-1 0 1,1-3-39,-4 2 1,3-3-1,-2 0 1,0-1-44,-3 0 0,3 2 21,0-2 1,0 0-10,0 1 1,-2-1 16,2 3 0,0-1-18,0 1 0,1-1 8,-2 1 0,0 0-19,3-1 0,-2 1-27,2-1 26,-3 1 0,3 0 43,-2 2 1,3 0-46,-1 2 39,-2 1-34,3-1 917,-2 2-865,3-3-92,0 2 91,0-2 202,0 0-201,0 3 300,0-3 1,1 7-380,1 0 1,0 3 31,2-2 1,-2 0 95,2 2 0,0-1-65,0 1 1,2-1-18,-2 1 1,0-1-198,0 0 0,0 3 78,3-1 1,-3 2-141,0-2 1,1 0 47,1 3 1,0-1 195,1 0 1,-3 3-100,0-3 1,0 0 121,0-2 0,1 1 72,-3 0 0,1-1-89,-1-4 0,-1 2-145,1-2 110,2-1 32,-4 3-42,3-6 275,0 6-192,-2-5 119,2 4-80,-3-4 44,0 2-334,0 0 195,0-2 10,0 1 0,0-7 135,0-1 1,-2-2-133,-1 2 1,-2-3 125,1 1 1,1-4-47,-2 2 0,1-2-20,-2 1 1,-1-1 162,1 2 1,-1-5-74,1 0 0,0 1-155,-1 3 0,1-1 99,-1 2 0,1-2 43,-1-1 0,2 2-60,0 0 0,0 3 69,1 0 1,-1-1-60,0 0 1,0 1 0,0 1 1,2 0 96,-2-2 1,1 2-83,-2-1 1,1 1 99,1 3 0,2-2 29,-2 2-15,2-2 1,-3 0-128,3 0 0,-1 1 75,1 1-227,2 0 1,-5-3 119,2 1 1,1 2-57,-1-1 1,2 2 65,-3-1-116,2-2 0,-1 4 39,1-2 1,1 2 67,-1-2 1,0 2-44,0 0 0,1 1-71,-1-1 1,1 0-139,-1-2 176,1 2 1,-3-3 8,2 3 1,2-1 17,-3 1 0,2 2 208,-1-2-259,1-2 292,-2 3-126,1-2 249,1 3-168,-2 0-136,3 3 1,1-1-274,1 2 188,-1-3 0,4 5-31,-3-2 1,0 0 48,1 0 1,-2 0 2,3 3 0,-2-1-75,3 1 0,-2-1 71,2 1 1,0-1-141,0 0 1,0 3 83,-1-1 0,2 2-57,-2-2 1,4 2 74,0 3 0,1-2-97,-3-1 0,1 0 30,-1 1 0,0 1-1,1-4 0,-3 1 118,0-3 1,-1 0-191,1 1 5,-3-4 116,2 0 1,-3-3 79,0-3 0,-1 0-70,-1-4 1,-1 1 131,-1 0 0,-2-3-75,2 1 0,-2-4 66,0 1 1,0 1-43,-1 0 0,1 1 6,-1-1 1,1 0 95,0-1 0,-1-1-110,1 4 0,0-3 93,2 3 0,-2-3-87,2 2 0,0 1 112,0 1 1,2 1-52,0 0 1,-1-1 273,1 1-410,0-1 200,-1 1-122,3 2 91,-3 2-601,3 2 133,3 2 335,-3-1-59,3 2 307,-3-3-186,0 3 144,0-2-96,0 1-14,0 1 70,0-2-691,0 2 523,0 0-10,0-3 335,0 3-257,0-8 1,0 2 6,0-3 1,-2 3-332,0-1 247,0 0 1,0-3-127,0 1 1,-1 1 42,1 1 1,1 2 71,-1-2 0,-1-1 28,1-1 0,-3 2 89,3 0 0,-1-1 111,1-1 1,2 2-62,-3-1 0,1 1 62,-1-2 1,1 1 66,-1 1-174,3 0 99,-3-3-256,0 1-80,2 0 219,-2-1-226,1 1 169,1-1 114,-2 1 0,2 2-111,-1-1 391,1 4-201,-1-5-67,2 5-133,-3-1-232,2-1 90,-2 2 0,3-4 119,-3 3 1,3-1-130,-2 1 0,1 1-58,1-4 548,-3 4-211,2-5 94,-2 5 1,3-2 118,0 1-231,0 1-163,0-2-4,0 9 0,0-4 12,0 4 1,1-3 156,1 2 1,-1-1-72,1 2 0,1 1 20,-1-1 1,2 0-31,-2 1 0,3-1 3,-3 1 1,2 1-29,-2 1 0,3 0 41,-3 0 0,2-2-253,-2 1 0,2 2 55,-1-2 0,1 1-78,-2 0 1,2-2 4,-2 2 1,1-4 87,-1-1 1,-1 0 209,1 3-119,2-4 1,-3 1-57,1-2 30,-2-1 0,0 1 142,0-4 1,0-2-103,-2-2 1,0-2 94,-2 0 0,0 0-34,0-3 0,-2 1 94,2 0 1,-1-2-6,1 1 1,-2 1-106,2-1 0,0 3 57,0-3 0,2 2-27,-3-1 0,3 2-54,-2-1 1,2 1 55,-2 0 1,2 1-116,-3-2 139,4 2 1,-3 1-1,2-1 0,1 3 232,-1 0-264,2 2 1,-1-3-17,-1 3 77,1 0-105,-2-1 123,3 2-260,-3-4 203,3 4 216,-3-2-95,3 3-315,0 6 0,0-4 299,0 4 0,0-3-128,0 2 0,0-3 174,3 2 1,-3 0-53,2 3 0,1-2 19,-1 1 0,3-1-82,-3 4 1,3 0-50,-1-1 1,0 3-58,0-2 1,0 1-190,0-1 1,1 2-726,-3-3 486,3 1-221,-4-3 386,1 1 1,-2-5 338,0-2 0,0-2-122,-2-5 1,-1 0 86,-2-2 0,0 0 6,1-1 0,-1-2 161,0 4 1,0-4-35,0 1 1,2 2-42,-2 1 0,3-2-55,-2 2 0,3-1-28,-2 3 0,1-1-40,-1 1 1,1 0 51,-1 2 120,3-2 35,-3 6 764,3-3-1018,3 9 1,-3-4 70,3 4 0,-2-3-81,1 1 113,-1-2 1,2 3 75,-3 0 1,2-2 90,0 1 1,1 1-44,-1 1 0,-1 1-94,1-1 1,1 1 20,2 2 0,-2-2-298,2 4 0,-3-1 111,2 1 0,-2 0-163,2-2 0,0 1 48,0-1 1,0 0-327,-2-3-607,-1 0 353,1-2 180,-2-1 0,0-4 230,0-1 1,-2-2-546,0-2 1,-3-1 407,1-2 0,-1 2-941,1-1 0,-2-2 181,2-1 1272,1 2 0,-3-3 0,3 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8.80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116 1188 8284,'3'-4'1796,"0"1"-1071,0 0 80,-2 3-486,2-6 0,-3 4 91,0-2-19,0 3-282,0-5 83,0 2-278,0-2 91,-3 0 17,-1 2-40,1-2 18,-3 6 0,4-3 79,-2 3 1,2 0-74,-2 0 96,2 0 0,-1 0 87,1 3 0,1-2-49,-1 3 1,1 1 37,1 1 1,0 0 128,0 1-196,0-4 0,0 3-23,0-2 0,1 0 0,1 0 68,2-2 0,0 1-120,0-3 0,0 0 71,3 0 0,-1-4-117,1-2 0,-1-2-161,0-2 0,0-1 91,-2-2 1,1-2-4,-3-3 1,1 2 98,-3-1 1,0 2 1,0-2 1,-1 5-29,-1-1 0,0 2 2,-2 1 1,0 0 273,-3 4-206,1 2 0,0 1 135,-1 3-6,4 0-151,-3 3 1,5 3 216,-1 3-3,1 2-21,-2-4-170,3 5 1,-3-2 69,3 3-173,0 0 124,0 0 1,0-1-34,0-2 1,1 2-106,1-4 1,-1 1 99,3-3 0,-1 1-121,1-1 1,0-2-89,3-2 1,-1-4 35,0-3 1,1-3 58,-1-3 0,1-4 33,-1-2 0,0-4-80,-2-3 0,2 2 114,-2 1 1,0-1-6,0 0 1,-3 2 73,1 1 1,-1 5-94,-1-1 1,0 2 70,0 5 1,-3-1 3,-1 3 0,0 2 142,0 2 0,2 2 50,-2 2-2,-1-1-197,2 4 0,-2 0-154,3 3 163,-3-1 0,4 5 69,-1-4-199,-2 4 56,4-5 0,-3 3-23,3-2 77,-3 0 0,2 1 0,-1-3-156,1 1 87,1-1 1,1-2-55,1-2 1,0-2 114,2 0 1,0-3 5,3-4 1,-1-2 56,0-4 1,1 1-86,-1-1 1,1-2 91,-1 0 1,1-3-76,2 1 1,-2-2 0,1 0 1,0 0 0,-2 0-69,0 2 1,1-1 76,-1 3 0,1 0 134,-1 3-142,-2-1-3,1 3 1,-1-2 244,2 1-125,1 2 1,-2-1 82,0 1-30,0 2-126,-1-2 118,0 2-61,-2 4 93,-2-3 70,0 5-243,0-1 0,-2 4-127,-3 0 1,-1 3-127,-3-1 0,2 0 108,-1 0 0,1 0-15,0 3 1,-1-2 0,-1 1 33,1 0 0,1-1 8,1 4 1,-1-1-20,1 0 18,-1 0 22,4 4-42,-3-2 172,3 0-57,-1 2 0,-1-4-78,3 2-86,0-2 93,2-2-370,0 0 317,0-5 0,3-1 100,1-4 1,2-5-76,0-2 1,0-1 124,1-1 0,-1 0 92,1-2 0,-1 1-144,0-1 1,3 0 0,0 0 141,-2 1 0,1 0-67,-2 1 0,-1 0 182,1 1-33,-4-1 68,7 3-246,-8 0 1,4 4 39,-3 0 1,2-1 1,-2 1 0,0 2 68,-2-1-231,0 4 155,0-2 0,-2 3-80,-3 0 0,2 3 0,-2 1 8,0 2 1,0 0-11,-2 1 0,1 1-20,0 1 46,-1-1 0,3-1 12,0 2-152,-1-2 61,-1 5 1,2-5-79,-1 2 1,3-2 72,-2-1 1,2 1-5,-3-1 0,4 1-13,-1-1 175,1-2 45,1-2 41,0-2 1,3-2 0,1-3-136,-1 0 0,3-4-7,-2 1 0,2-3 42,0 2 0,1-1 247,-1 1-30,1-2-134,-1 4 1,0-5 0,1 3-109,-1-1 0,1 2 10,-1-1 0,-2 2-181,1 1 1,-3 0 64,2-1 0,-2 3 116,2 0-147,-2 2 144,1-1-163,-3 0 128,0 3 62,0-3-58,-3 6 0,-1 0-44,-2 4 0,-1-1 23,1 1 1,2-1-7,-1 0 0,1 1-71,-2 2 0,-1-2 0,1 2 77,0-2 1,1-1-77,1 1 0,2 1 38,-2 1 19,-1-1 0,1-1-16,0-1 85,2 1-69,-1-1 0,3-2-12,-2 1 1,1-1 110,-1 2-114,1-2 34,1 1-260,0-4 258,0 2 31,0-9 1,2 2 123,0-4 0,3 0-25,-3 2-56,3 0 0,-4-1-22,3 1-43,-2-1 36,4 1 1,-5 0-56,3-1 1,-2 1 58,3-1 0,-3 1-17,2-1 1,-2 1-3,2 0 1,-1 1-43,1 1 0,-2 0 0,2 0 22,-2-1 1,3 1 8,-3-2 0,1 1-26,-1 1 24,-1 3 0,2-5 14,-1 2-61,-1 1 50,2 0-201,-3 0 188,3-1-69,-3 1 51,3-3 0,-3 5 1,2-2 15,1 1-25,-1 1 26,-2-5-12,2 6 1,-1-4 29,1 2-25,-1 1 0,-1-2-31,0 1 26,0 1-32,0-2 0,2 2 4,0-1 21,0 1 1,-2-2 90,0 1-98,0 1 1215,0-2-1329,0 9 1,0-4 110,-2 4 1,1-3-106,-1 2 1,-2-2 65,0 1 1,0 2-155,0-2 0,2 2 24,-2 0 1,2-1 121,-3-1 0,2 0 0,-2 3 143,0-1 0,3 0-87,-2-2 0,2 2 101,-2-2 55,2-1-92,-1 3-56,3-6-24,-3 6 69,3-5-150,-3 2 317,3-3-35,3-3 1,0-1-63,1-2 1,2-1 61,-2 1 1,-1 0 0,2-1 123,0 1-55,0-1-85,-1 1 1,2-1-70,-2 1 1,0 0 43,0-1 0,-1 1-243,2-1 80,0 1-1,-1 0 157,-1 2-352,3-2 155,-2 3 0,0-4 3,0 1 1,-2 2 102,3-1-8,-1 1-25,2-2 1,-1 0-3,-1 2 0,-2-1-1,2 3 0,-2-3 25,3 0 0,-4 2-216,1-2 201,-1 4-6,2-5 0,-2 5-40,1-3 36,-2 2 113,3-3 1,-2 3-73,1-2 76,-1 0 1,1-1-98,0 1 0,0 2 213,-2-2-265,0 2 160,3-4-255,-2 3 1,4-4 48,-3 1-54,0 2-20,-2-1 155,3 1 24,-2 1 0,2-3-48,-3 2 0,0 0 0,2 0 186,0-1-31,0-1 7,1 0 1,-3-1-115,3 1 1,-2 2 1,1-1 1,-1 3-25,1-2 1,1 2-76,-1-2 99,3-1-10,-4 2 1,2-1 80,-3 2-91,2 1 1,0-4 0,2 3-6,-2 0 6,0-1 1,-1 2-16,1-4 38,-1 4-141,5-5 1,-6 5 116,3-3 0,-2 1-148,1-1 1,-1 2-6,1-2 127,2 2-20,-4-3 1,3 3 43,-3-2 0,1 3 105,1-2-136,-1 0 1,1 1-40,-2-2 158,0 3-93,3-5 0,-2 5 22,1-4 10,2 4-32,-4-5 1,4 5 182,-2-4-179,-1 4 1,2-4 62,0 3-46,-3-3-211,3 4 186,0-4 0,-2 2-164,4-2 1,-4 2-142,1 1 268,-1 1 0,1-3-122,0 2-70,0 2 13,1-6 2,-2 5 72,2-5 178,-3 6-101,3-3 201,-3 3 1104,3 0-1136,-6 3-95,3-3 34,-6 6-29,5-5-3,-4 5 1,4-5-128,-1 3 58,-2-2 1,3 3 67,-4-3-143,4 0 133,-2 1 0,1-2-7,0 4 0,-1-3-11,1 2 1,1-2 228,-1 2-254,-2-2 162,4 3-203,-6-1 101,5 2 0,-2 0-139,1-2-14,1 2 50,-2-5 78,3 5 1,0-5-18,0 3 0,-1-2-74,-1 0 138,2 1 0,-3-1-86,3 2 0,-1-3 5,-1 2 0,1-2-305,-1 1 206,1-1 114,1 5 1,0-6-18,-3 2-7,3-1 108,-3 2-156,3-2-25,0 2 517,0-1-269,0-1 1,-1 2 242,-1-3-105,1 0-1212,-2 0 950,1 3-28,1-2 51,-2 1 1,3-1-44,0 1 1,-1-1 87,-1 1 0,1 0 4,-1 0 1,2-1-63,0 3 8,0-2 5,-3 4 1,1-3-111,-2 3 0,3-1-33,-2-1 1,2 0 109,-1 3 0,1-3-140,-1 0 65,-2 1 0,3 1 30,-3 0 171,2 4-149,0-3 0,-1 2 115,1-3 1,-2 1-69,2-1 1,-1 1 59,1-1 0,1 3-66,-1-1 0,-1-1 10,1 0 0,0-4 0,1 5-45,-1 0 1,1 0 43,-4-2 1,4 1 89,-1-1-98,-2 0 0,3 3 229,-1 0-225,-1-1 0,2-1 1,-2-1 3,0 0 0,3 1 13,-2-1 1,-1 1-163,1-1 0,-3 1 54,3 2 1,-2-1 39,2 2 1,-3-1-56,0 2 0,0-3 1,0 3 13,1 0 1,0-1 39,-3 1 0,1-3 168,2 1-178,-1 0 5,1-2 3,-2 3-61,-1-1 77,4-2 0,-3 3-2,2-2 0,-2 0-72,0 3 1,1-2-81,1 1 0,0 1 76,-2 2 1,-1 0 94,1-1 0,0 2-36,2 1 1,-2-2 0,2 2 80,-2-1 0,2-2-124,2-1 35,-1 1 20,2-5 0,-4 4-159,3-2 105,-3 2 0,4-3 20,-4 0-176,4 2 108,-5-3 0,5 2 181,-4-2 0,3-1-151,-2 1 261,3-1-206,-5 1-17,5-4 1,-2-1 106,3-4-54,0-1 0,0-5 36,0 0-37,0 1-3,0-5 222,0 4 0,3-4-219,-2 2 225,2-2-98,0-4 1,-3 2-83,2-3 0,1 2 127,-1 0 0,3 0-119,-3 0 1,1 0-16,-1 2 1,-1 2 77,4 0 1,-4 4-19,1-2 1,-1 3 460,2 1-184,-3 3-128,3 2-84,-3 2 0,0 2-121,0 2 4,0 4 1,-1-3 98,-1 1 1,-1 2-273,-1 1 1,-1 1-271,0 1 0,0 0 221,-2 2 0,1-1-29,-1 1 1,3-2 61,0 0 1,-1 2-1,-1 0-122,0-1 0,-1-1 286,1-2 0,2 1-85,-1-1 1,3-2 173,-2 0-33,2-5-108,0 2 81,2-6-64,-3 3 0,2-6 123,-1-1 1,1-2-55,1 0 0,3-3 283,1-2 0,0-1-132,0-1 1,0 0 98,3 0 0,-1-2-83,-2 0 1,1 0 0,0 2-8,0-2 0,2 1-177,-1-1-72,1 2 152,-4 0 0,3 3-52,-2 2-78,-1 0-66,3 2 49,-5 0 0,1 1 134,-2 1-202,0 3 399,0-2-314,0 8 0,-2 0 27,0 3 1,-3 0 0,1 1-152,-2 1 0,0 3 88,-1-1 1,1 1-72,-1 0 1,3 0-285,0 0 236,0-1 1,-2 1-15,2 0 41,-2-3 70,2 2 0,0-3 158,0 2 0,2-2-44,0-2-99,-1-1-52,2-2 82,-2-1 0,3-4 0,0-2 155,0-3 1,1-1-29,1-4 1,1 0 240,1-2-154,2 1-74,-3-1 0,3-2 311,-2 0-183,2-3-11,-2 4-75,2-1 1,0 2-19,1 0 1,-3 0-92,0 0 1,1 3 60,1 2 0,-2 1-63,1 0-230,-4 1 165,5 2-166,-5 2 330,1 2-115,-2 2-160,0-1 152,0 5 1,-2-3-1,-1 4-80,0-1 0,-1 1 26,0-1 0,-1 1-116,3 2 1,-2-2 0,1 1 1,-1 2 89,2-2 0,-2 1 0,1-3 41,-1 1-9,3 2 0,-4-2 123,3 2-240,0-2 93,2-1 4,0-2 115,0-2-112,0-2 238,0-5 0,0 0-66,2-6 0,0 0 50,2-1 1,-2-1-45,3 3 0,-3-2 17,2 1 1,-2 0-137,2 0 1,-1-1 0,0 4 91,0 0 1,1-1-227,-2 0 216,3 1-40,-4 1 1,4 3-181,-3 0-31,3-1 43,-4 2 127,5 0 1,-5 1-4,3 0 1,-2-2 28,3 1 1,-4 1-58,1-1 87,2 3-49,-3-3 25,4 3 1,-4 0-54,2 0 26,-6 3 20,2-3 1,-2 4-22,3-2-1,-2-1 0,0 4 0,-2-3 0,2 2 1,-3-2 1,3 3-7,-2-3 0,3 3 1,-2-2-15,0 1 1,2 2 18,-4-2 0,3 2-143,-2 0 137,2 0 0,-3 1-8,3-1-211,-3 1 209,5-1 0,-5 0-11,2 1 1,1-1-8,-1 1 1,3-3-23,-2 0 0,-1 1 16,1 1 1,-1 0-62,1 1 1,1-3 26,-1 0 0,-1 1 1,1 1-44,0 0-22,-1 1 85,2-1 11,-2 1 0,3-3-26,0 0-1,-3-2 187,3 0-199,-3 1-20,3-2 183,0 2 1,-1-1-69,-1 0 0,1 1 164,-1-1-121,1-1 0,1 5-43,-2-2 1,1-1-8,-1 2 0,1-3-62,1 2 67,0-2 3,-3 3-134,2-4 117,-1 5-15,2-6 8,-3 6 0,2-5 79,-1 4-79,-2-4-34,4 5 1,-4-5 37,2 4 0,1-3-55,-1 2 1,-1-2-50,1 2 1,-1 0 3,1 0-3,1 2 79,-4-2 1,4 0-53,-1 0 213,-2 0-161,4 0 1,-4 1 169,2-3-167,1 3 0,-4-1 42,3 2 0,0-2-27,2 1 1,-2-3-78,0 2 1,-1-2 43,3 2 0,-2-1-97,0 1 0,0-2 133,2 2 0,-1-2-80,-1 0 158,1 1-114,-1-2 149,2 2-115,2-9 1,1 1 13,2-5 1,0 1 34,0-2 0,0 3 72,-1-3 1,2 1-67,-2-1 1,1-1 44,-1 2 0,2 0-58,-2-1 0,1 1-44,-1-1 0,2 0 42,-2 2 1,0-1 0,0 1 23,1 1 0,-2 1-108,-1 1 85,2-1-9,-4 1 1,4 0-70,-2 2 72,-1 1-2,2 0 141,-3 2 451,0-1-669,0 7 0,-1 0-75,-1 3 1,1 0 133,-1 1 0,-2-2 0,1 3-224,-1 0 0,-1-1 52,3-1 0,-2 0-158,2 0 144,-3 2-40,4-3 144,-5 2-41,6 1 27,-6-3 104,2 2 1,0-2-104,0 2 1,2-2 4,-3 1 1,3-1-371,-2-3 332,3-1 0,-3-3 81,2 0 64,1 0 1,-2-4-1,4-1 80,1-3 0,0-3 173,2 3-136,0-4-70,0 2 0,1-3 96,0 1-54,0-1 1,0 0 175,-1 0-169,0 0 0,0 1 1,1 1 15,0 0 0,-2 3-24,2-3 0,-2 1-25,1-1 0,0 2 38,-2 3 1,-1 0 13,4 2 0,-4-2-70,1 2 0,0-1 26,0 0 0,-1 2-69,1 1 61,-2 1-713,0-2 735,0 9 0,-2-4-6,0 4-133,0-1 0,0 2 118,0-1-185,-3 3 0,2 1 38,-1 0 0,0 0 25,2-4 0,1 1-28,-4 2 1,2-2 0,-2 1 10,0-1 1,3 1-152,-2 0 18,3-1 105,-5 3 25,5-4 5,-5-2-19,6 1 138,-6-1-147,5 2 21,-4 1 0,3-2 185,-2 0 25,3 0-138,-2-4 0,2 4 69,-1-3-59,1 0 12,-2-2-15,3-3-40,3 3-14,-2-3 91,2 3-34,-3-3 1,0 2-2,3-1 91,-3-1-100,6-1 1,-5-2-12,4 2-28,-4-2 4,5 3 0,-5-4 1,3 1 0,-1 2 27,1-1-20,0 1 0,0-2 3,1-1 150,-4 4 1,2 0-135,0 0 176,-2 2 22,1-2-112,1 1 195,-2 1-282,2-2 30,-3 3 0,-1 4 25,-1 1 1,1 2-112,-4-3 1,3 2-168,-2 0 105,0 3 38,-3-1 0,3 1-156,0-3 102,-1 1 1,0-1 46,0 0 0,0 2-105,0 0 0,0-1 43,-2 2 0,3-2 54,0-1 1,2 1-8,-3-1 1,3-2-1,-2 1 0,2-2 97,-3 2 0,4-2 150,-1-1-156,1-1 497,1 2-495,3-6 13,-2-1 1,4-2 37,-3 0 0,2-3 78,-2 0 1,3 0-113,-3 1 1,3 1 117,-1-2 0,1 0-97,-1 0 1,2 0 48,-2 0 0,0 2-63,0-1 0,0 1 1,3 0 37,-1 1 0,-2-1-143,1 1 1,-2-1 62,2 1-71,0 0 117,-1-1 128,-1 1-72,0-1 0,-1 3 156,0 0-177,1 2 81,-3 0-290,-3 7 38,-1 0-17,-2 4 87,2-3 30,-1 1 1,2-1-16,-2 0 28,0 1 1,3-1-1,-2 1-9,-1-1 0,0 1-8,1-1 1,-2 0-86,2 1 0,-2 1 91,0 1 0,-1 0-106,1 0 0,2-2 68,-1 1 1,1 0-1,-2 0-34,2 1 37,-2-1 4,3-1-45,-1-1 91,-1 0-39,4 1 1,-3-4 66,2 0 44,1 0 62,-1-2 6,2 2-136,2-9 0,0 2 1,1-5 19,0 2 0,2 1-17,-1-1 1,0 1 86,0-1 0,1 1-81,1 0 0,-2-1 333,1 1-148,-1-1 133,-1 1-184,3-1 1,-4 3 56,2 0 105,-3 2 95,2 0-113,-3-1-703,0 2 108,-3 4 1,0 3 193,-4 5 0,1 1-555,-1-1 1,-1 1 375,-1 1 1,1 0 0,1-1-810,1 1 0,0-3-756,-1-1 1,1-2 107,2-1-1230,1-2 1509,3-4 1460,0-4 0,3-5 0,1-1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33.0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180 655 8529,'0'-4'2921,"0"2"-716,0 2-2020,0 5-109,0-3 1,0 4-324,0-4-182,0-1 194,0 5 149,0-3 0,1 3 17,1-2 32,-1 2 0,2-3 26,-3 4 1,0-3-21,2 0 8,-1 1 10,2 1 7,-3 0 0,0-1-190,0-1 186,0 0 0,0 0 0,1 1 201,1-3-203,-1 0-11,1 1 173,-2-2 312,0 2 0,0-8-438,0-2 0,-2-1-1,0 2 0,-2-3-12,2 1 0,-3-3-149,3 3 1,-2-4 120,2 1-295,-3 2 183,4-3 1,-4 3 11,0-2 1,2 0 103,-2 2 0,3 0-12,-2 0 0,2 2 49,-2-1 0,1 1 139,-1 3 0,2-2-16,-2 2-12,2 1-125,-3-3 0,3 5 69,-2-3-7,3 2-4,-2-1 1,2 3 191,-1-2-221,1 1 392,-2-2 870,3 3-676,3 3-398,-2-2 1,2 4-36,0-3 0,-3 1-223,2-1 1,-1-1 54,-1 3 0,2-1-106,0 1 148,0 0 0,1 3-219,-1-1 1,2 0 77,-2 1 0,2 0-108,-1 1 1,1 0 81,-2 0 1,3 1 26,-1 0 1,0 0-27,0 0 1,-2-2 61,3 1 0,-3-1-382,2-3 109,-3 2 185,2-5 1,-3 1 33,0-4 1,-2-5 46,0-4 0,-3-1-55,1 0 1,-1-2-72,0-1 0,0 1 57,0-3 0,0 2 13,-2 0 0,3 2 115,0 0 0,-1 2-86,-1 1 1,2 2 271,0-1 0,2 2 8,0 1 385,-2-1-414,4 1 0,-4 2 409,2 2-177,1-1-236,-2 2-146,3-2 114,-2 3-62,1 0 0,-2 1 61,3 1 249,0-1-161,0 4-15,3-1 1,0 2-119,1 1 1,1-1 21,-3 1 0,2-1-128,-1 0 0,2 2 81,-1 0 0,-1 0-115,2 3 0,-2-3 70,1 3 1,2-3-128,-2 3 1,0-3-63,0 0-585,-2 0 464,1-5 1,-3-1 148,0-4 0,0-2 155,0-5 1,-3-1-113,-2-2 0,0-1-43,-2 0 0,1-1 29,-1-1 0,1 2 108,0-2 0,1 3-63,1 2 1,0 0 154,-3-1 1,2 0 456,0 2-401,0 1 1,2 1 74,-1 1 0,-1 2-49,2-1 0,1 4 231,0-1-88,1 1 1565,-2 1-1551,3 3-274,0 0 1,1 3 62,1-2 0,-1 2-167,3-2 0,-1 2 78,1 0 1,0 2-55,3 0 0,-3-1 76,0 2-252,0 1 133,3-3 1,-1 4-206,1-2 164,-1-1 44,0-1 0,-1-1-799,-1-2 264,-3-1 341,5-3 1,-5-3-63,1-1 1,-1-5 37,-1-2 145,-3-1 1,0-1 29,-1 1 27,-2-1 0,2 0-125,-2 0 1,0 3 393,2 1 1,-2 2-142,2 1 0,-1 2 1009,1-1 106,-2 4-551,3-2-294,-4 3 1,1 3-70,2 1 1,1 2 8,3 0 0,0 1-48,0-1 0,0 1-195,0-1 1,2 0 112,1 1 0,2 0 0,-1 1 57,2 0 0,-1 1-190,1-3 0,-1-1 92,4-1 0,-2-1-257,-1 2 0,0-2 120,1-3 1,-1 0-115,1 0 0,-3-4-155,0-2 0,-2-2 133,0-2 1,-1-1-193,-1-2 83,0 3 192,0 1 1,-1 0 124,-1 1-142,-2-1 28,-2 3 0,-1 2 9,-2-1-13,2 4-49,-2-5 33,2 6 34,-2-3 60,2 3 0,-2 0-15,2 0 1,1 0-100,-1 0 507,1 0-249,2 3 1,-1-2 337,3 3-321,0 1 1,2-1 189,0 0 1,0 0-164,0 3 1,0-1-1,1 1 78,1-1 1,-1 0-99,4 1 0,-1 1 30,2 1 0,1 0-145,-1-3 0,1 0 62,-1 1 1,0-2-426,1 0 0,-1-2 184,1-3 1,-1 0-341,0 0 0,-1-3 242,-1-2 0,-3-2-107,2-2 1,-3-2 64,0 3 0,0-3 88,-3 3 0,2-3 130,-3 2 1,-1 1-74,-1 1 0,0 1 107,-1 0 1,1 0-57,-1 2 1,1 0 151,0 2 0,-1 1-90,1-1 289,-1 1-174,1 1 1,2 1 207,-1 1 1,4 0-125,-1 2 0,1 0 135,1 3-139,0-1 111,0 0 221,0 1-318,0 2 1,1-4-31,1 1 0,-1-1 76,4 2-315,-4-1 1,4 1 130,-3-1 1,3 1-241,-1-1 1,0 0 52,0-2 0,-2 2-11,3-2 0,-3-1 9,2 2 1,0-3 32,0 2 1,1-2 214,-3 3-174,3-1 1,-3 0 60,2 0-402,-3-2 127,2 1 217,-3-3-26,0-6 0,-1 2 112,-1-2 0,1 0-164,-3 1 1,1 0 95,-1-2 0,2 3-200,-2 0 189,2-1-12,-3-1 57,1 0-37,-2-1 1,1 1 61,1 2-74,3-2-19,-2 3 331,0-4-92,2 4-134,-4-3 231,4 3-43,-5-4-76,5 4 190,-4-3-326,4 5 129,-2-4-141,3 4 134,-3-2-215,3 3 150,-3 0 124,3-3 11,0 2 17,0-1-327,0-1 58,0 2 54,-3-2-92,2 3 96,-2-3 0,3 3 14,0-3 120,-3 3 15,3 0-148,-3-3-31,3 2 8,0-2-19,-3 3 7,2 0 1,-2 0 42,3-3 156,0 3 341,0-3-534,-2 3 100,1 0-136,-2-3 153,3 2-421,0-2 309,0 1-19,0 1 117,-3-2-101,2 3 59,-1 0-44,2-3 28,0 2 115,0-1 5,0-1-107,0 2-11,0-2 18,0 0 278,0 3-79,0-3-150,0 0 1,0 2 288,0-4-308,2 4 1,0-4 45,2 3 1,-2-1 8,0 1 0,1 0-256,-1-2 76,3 0 1,-2-1-91,1 1 1,-1 2 39,0-2 0,-3 2 49,2-3 14,2 4 37,-3-5-69,2 6 238,-1-6-83,-1 5 0,2-2 55,-3 0 25,0 3-1094,0-3 780,-3 6 0,2-2 78,-1 3 0,-1-1 50,1 1 1,-1-2-55,1 2 0,1-2 92,-3 3 1,2-3-69,0 2 1,1-2 134,-2 2 0,3-1-88,-2 1-16,-2 0 1,3 2 40,-4-2 1,4 2-33,-1-2 1,1 0 100,1 0-22,-3-3 168,2 5-77,-1-5 656,2 2-605,2-9-94,2 2 1,0-5-22,1 5-153,-4-2 117,5 3 0,-6-2 73,3 1-253,0 0 81,-2 0 0,4-2 2,-3 2 1,2 1 47,-2-2 0,3 1-110,-3-2 0,2 1 50,-2 1 1,2 0 131,-1-3-103,2 1 0,-4 0 175,3 2 1,-2-2 7,3 2 0,-4 0-118,1 0 0,1 0-45,-1-2 1,1 1 54,-1 1 0,-1 2-33,1-2 1,-1 1 57,-1-1 99,3 3-124,-3-5 101,3 5-117,0-2 30,-2 1-165,2 1 161,-3-2 24,3 0-216,-3 2 177,3-4 7,-3 4 3,3-5 248,-2 3-240,1-4 1,1 3 90,-1 0 0,0 2-204,-2-3 1,2 3 157,0-2-503,0 3 287,1-5 0,-1 2 20,2-2 0,-3 2 29,1-1 1,-1 3-54,-1-2 245,3 3-1,-2-5-113,2 2 0,-1 0 260,0 0-159,0-1-42,-2-1-284,0 0 270,0 2 34,3-2-476,-2 3 120,1-4-373,-2 1 63,0 0 1,0 1-123,0 1-1798,0 3 202,0-2 0,0 8 0,0 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3:00.31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20 39 9160,'0'3'1421,"0"0"-474,0-3-676,0 3 0,1-2-152,1 1 57,-1-1 1,1-1 9,-2 2 277,0-1-698,0 5 41,0-5 26,0 4 118,0-4 0,3 3 12,-1-2 484,0-2-270,-2 6 1,0-4-37,0 2 0,1-2 131,1 2-677,-2-2 328,3 3 0,-3-3-147,0 2 290,0-3-1310,0 2 951,0-8 94,0 0 0,0-4-264,0 3 339,-3-1 1,2 1 60,-3-1 1,2 1 346,0 0-100,-1-1 0,1 1-114,-2-1 0,2 2 737,-3 0-552,4 0 0,-2 3 433,3-2-169,-3 3 1,3-3 199,-3 2-412,3 1 622,0-2-758,0 9 1,2-4 226,0 5-334,0-2 1,0 1 52,0 0 1,1 0-166,-1-2 0,-1 2-323,1-2 0,1 2 225,-1 0 0,1-1-64,-1-1 1,0 0-12,2 3-282,-3-1 207,5 0 174,-5 1-43,2-4 217,0 0 1,-3-3 14,3 0 1,-3-3-142,0-1 1,0-2 55,0 0 0,0 0-116,0-1 0,-2 1 109,0-1 0,-2 1-96,1 0 1,1 0 0,0 1 203,0 1 0,-1-1-100,1-1 0,1 2 566,-1-1-201,1 4-110,1-5 451,-2 6-167,1-6 398,-2 5 447,3-2-1181,3 9 0,-2-2-84,4 5 1,-4-2-1,2-1-128,0 1 0,-2-1 34,3 1 0,-2 0-290,0 1 144,2-3-152,-4 3 180,6-4-38,-5 2 140,4 0 1,-4 1-29,1-1 1,1 1-161,-1-1 0,2 1 108,-1-1 1,1-2-90,-2 1 1,2-1 133,-2 2 1,3-2-1,-2 1-368,0 0 436,-1 0-96,3 2-2,-4-1 1,4-1 83,-3-1-71,0 0 1,0 0 20,0 1 1,1-2 172,-1 1-48,-1 2 1,3-3-53,-2 1 38,-1 2-70,1-2 1,1 0-100,-1 0 107,0-2-16,-2 3 0,1-3 16,1 2-15,-2-3-13,3 2 198,-3 0-182,0-2-104,0 2 109,3 0 1,-2-3-253,2 3 246,-3 0 1,0-2-10,3 1 6,-3 1-2,3-2-40,-3 5-142,3-3 150,-2 1 1,2 2-150,-3-2 253,2-1 1,-1 0-123,1-1 283,-1-1-254,-1 5-1,0-5 68,3 1-38,-2 1-262,1-2-2,-2 2 247,0 0-642,0-3 175,0 3-251,0 0-59,0-2 393,-2-4 1,0-1 365,-2-5 0,2 1-106,-3 0 0,3 1 91,-2-2 181,0-1 0,-1 3 90,1-2 0,3 2-81,-1 1 467,-2-1-212,3 1-105,-2 0 879,1-1-94,1 4-334,-2 0-375,3 3-123,3 3 0,-2 0-201,1 4 0,1-3-97,-1 0 0,0 0 74,-2 3 1,2-3-133,0 0 145,0 1 0,0 1-105,1 0 20,-1-2 1,-2 2 95,0-2-289,3-1 120,-3 3-66,3-6 89,-3 6 0,0-5 87,0 4-474,3-4-47,-2 5 253,2-5 1,-3 1-267,2-2 163,-1 0 207,2 0 0,-4-2 1,0-3 5,-1 0 0,-1-2 43,1 1 1,0-3 180,-2 1 1,0-3-52,0 2 1,-1 1 400,3 1-195,-3 1-150,4 0 1,-4-1 624,3 1-339,0-1-180,2 4 0,-1-2 760,-1 3-202,1 0 70,-1 2-309,2 2-358,2 2 54,-1 2 1,4 1-17,-3-1 0,3 1-98,-3 2 0,2-2 167,-2 2 1,2 0-297,-1-1 1,1 1-284,-2-3 1,1 1 229,-1 2 0,-1-3-220,4 1 0,-4-1 147,1-1 0,0-2-317,0 1-188,-1-2-262,1 1-753,-2-3 1251,0-6 1,0 4 118,0-5 0,0 2-738,-2-1 0,1 0 189,-1-1 0,-1 1 893,1-1 0,-3-2 0,1-1 0</inkml:trace>
  <inkml:trace contextRef="#ctx0" brushRef="#br0" timeOffset="1037">398 661 8424,'0'3'1254,"0"3"0,1-5-456,1 1-294,-1 2-452,2-1 1,-3 1 99,0 1 0,0-3-215,0 2 0,1-2 122,1 3 104,-2-1 0,3 2 74,-3 1 1,0-3 0,1 0-57,1 1 0,-1 1 182,1 0-215,-1 1-214,-1-1 213,3 1 0,-3 1 57,2 1 1,1-1-267,-1-1 0,1 0-80,-1 1 0,0-1 126,2 2 1,-2-2-1,2 0-34,-1-1 1,-1 0 52,1 1 0,-3-3-190,2 0 194,2 1 1,-3-1-219,1 0 225,-1-2-309,1 3 161,-1-4 0,4 3 77,-3-2 21,0-2 1,-1 3 101,1-3 50,-1 0 80,2 3-9,-3-2-207,3 2 72,-3 0 1,5-2 9,-2 3 30,-1-2-159,-2 3 0,0-4 1,2 2 76,0 0-1005,0-3-5093,-2 3 6088,-3-3 0,0-3 0,-4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24.07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315 1 7745,'3'0'-1,"0"0"408,-3 0 262,3 0-368,-2 0 1,2 0 193,0 0 445,-3 0 1751,3 0-2597,-9 0 0,4 0-236,-7 0 0,3 0 0,-3 0 202,0 0 0,1 0-519,-3 0 1,1 0 138,0 0 0,-3 0 37,3 0 0,0 0-46,-1 0 236,3 0 1,-1 0-143,3 0 657,2 0-234,-2 0 787,6 0-507,-3 0-63,8 0 0,0 0-138,3 0 0,2 0-100,1 0 1,1 0 0,1 0-10,0 0 0,0 0 49,-1 0 1,2 0-178,1 0-113,-4 0 173,4 0 0,-6 0-47,2 0-33,1 2 1,-5-1 232,1 1-161,-1-1 14,-3-1 144,-1 0 81,0 0-20,-3 3 202,3-2-390,-6 1 1,-1-2-5,-4 0 0,0 0-202,0 0 0,-2 0 95,-1 0 0,-1 0-416,-1 0 0,0 0 230,1 0 1,1-2-304,0 0 1,1 0 253,-3 2 0,2 0 0,1 0-56,1 0 1,0 0 237,3 0 0,-1 0-105,1 0 1,2 0 422,-1 0-164,4 0 215,-2 0 61,9 0-217,-2 0 0,8 0 16,-4 0 6,4 0-155,0 0 1,3 0 64,2 0-62,-3 0 8,2 0 0,-4 0-39,1 0 0,0 0 55,0 0 0,-1 0-118,-1 0 1,-2 2 99,-3 0 1,1 0 71,-1-2 135,-2 0 86,-1 0 1,-4 3-233,-1-1-43,-2 0 0,-4-2 0,-1 0-48,1 0 0,-2 0 98,0 0 1,0 0-724,-1 0 281,0 0-469,-2 0 523,1 0 0,-1 0 40,0 0 0,2 0-52,1 0 1,-1 0 140,-2 0 0,1 1 137,1 1 0,0-2-44,2 3 0,1-1-188,1 1 308,4-1-61,0-2 0,4 0 129,4 0 1,-1 0 138,4 0-132,2 0-67,0 0 1,3 0 95,0 0-154,0-3 1,0 2-37,0-1 1,-1 1 50,1 1 1,0-2-98,0 0 1,-2 0 108,-1 2 0,-2 0-126,1 0 0,-2 0-5,-1 0 430,-2 0 277,-1 0-238,-3 0-330,-6 0 0,0 0 0,-6 0 62,1 0 0,1 0-92,-3 0 1,0 1-49,0 1 0,0-2-214,1 3 0,-1-3-446,0 0 445,0 0 0,1 1-32,1 1 1,0-1 98,2 1 0,-1-1 174,1-1-19,-2 0 0,4 0 0,-1 0-48,3 3-155,-1-3 171,2 3-76,1-3 203,0 0 76,9 0 0,-4-1-120,4-1 1,-1 2 115,2-3 1,1 3-48,1 0 0,2-2-23,-3-1 1,3 1 0,-3 2 21,0-3 0,1 3-25,0-2 0,-3 1 162,-1 1 0,-1 0 134,2 0 342,-2 0-439,-1 0 0,-5 0 184,-2 0-349,0 0 54,-8 0-492,2 0 278,0 0 1,-3 0 168,0 0 1,2 2-260,-1 0 1,1 0 58,0-2 0,-1 0-381,1 0 0,2 2 140,1 1 0,0-1 86,2-2 0,0 0 283,-1 0 0,1 0-164,-1 0 339,1 0-90,-1 0-138,4 0 0,1 0 96,4 0-69,1 0 0,6-2 107,0-1 1,0 1-118,-1 2 1,0-2 193,0 0-33,2 0 0,-3 1-70,2-1 1,-2 1-34,-1-1 238,1 1-193,-1 1-45,1 0 1,-3 0 359,0 0-196,-2 0-129,0 0-55,-7 0 0,0 0-134,-3 0 1,1 0 48,0 0 0,1 0-195,-1 0 0,0 1-137,-1 1 0,1-1 206,-2 1 1,2-1 0,1-1 2,-1 0 0,1 0-142,-1 0 348,1 3 61,-1-3-210,4 3 308,-3-3-82,6 0-4,-6 0-175,5 0 81,-2 0 1,8 0-11,2 0 1,0-2-9,0 0 0,-1 0 144,1 2 1,1-2-98,1 0 1,-1-1 68,-1 3 1,-1-2 18,1 0 185,-1 0 118,0 2 253,1 0-544,-4 0-7,0 0 1,-3 0-156,-3 0 0,0 0 1,-4 0 24,1 0 0,-1 0-173,-2 0 1,2 0 49,-1 0 0,1 2-162,0 0 0,0 0-54,-2-2 149,5 0-68,-4 3 320,4-2-140,-2 2 1,1-3-142,1 0 50,3 0 641,-2 0-278,3 3 0,3-3 18,1 3 1,0-3-122,0 0 0,0 0-47,2 0 0,1 0-2,-1 0 1,1 0-45,-1 0 1,-2 0 160,1 0-294,-1 0 92,2 0 304,1 3-240,-4-2 52,0 2-127,-3-3 0,-5 0-171,-1 0 102,-2 0-9,2 0-7,-1 0 54,1 0 1,-1 0-214,1 0 136,-1 0 1,1 0-38,0 0 138,2 0-15,-2 0 1,5 0-90,-3 0 306,2 0-269,-3 0 446,4 0-133,-2 3-57,3-3 1,1 3-91,1-3 1,1 0 138,4 0 0,-1 0-4,1 0 1,-1 0-149,0 0 0,-1 0-90,-1 0 0,0 0 81,3 0 1,-1 0-144,1 0 0,-1 0 103,0 0 1,-1 0 45,-1 0 1,-3-1 76,2-1-119,-3 2 28,0-3 0,-3 3-28,-1 0 23,1 0 1,-2 0 18,0 0-152,0 0 137,-2 0-176,4 0 1,-3 0 39,2 0 113,-2 0-197,2 0 148,-1 0-34,1 0 9,-2 0 126,-1 0 1,3 0-74,0 0 181,2 0-127,-1 0 291,3 3-79,0-3 8,0 3 0,1-1 193,1 0-348,2 1 0,2-3 10,1 0 1,-3 0 3,0 2 0,-2-1-174,3 1-25,-1-1 187,-1-1-360,3 0 94,-5 0-56,5 0 55,-6 0 240,6 0 99,-5 0-270,2 0 142,-9 0-56,4 0 0,-4 0 68,4 0-45,1 0 27,-5 0-74,6 0 0,-4 0 58,2 0-143,1 0 586,-2 0-484,9 0 265,-4 0-108,3 0-54,-5 0-1156,0 0 818,-3 0 171,3 0 97,-3 0 121,0 0-48,2 0 1,-2 0-164,1 0 96,1 0-63,-2 0 63,0 0-53,3 0 40,-3 0 18,0 0-27,2 0 101,-5 0-130,6 0 188,-3 0-99,0 0 0,2-1 83,-1-1 57,1 1 656,1-1-921,-2 2 110,1 0 478,-2 0-719,0 0 150,2 0 864,-1 0-820,7 0 0,-3 0 97,5 0 1,-4 0-70,1 0 1,-2 0 40,2 0 35,-2 0-23,4 0-95,-3 0 1,1 0 99,1 0-163,-4 0 1,3 0 216,-2 0 11,-2 0 75,3 0-196,0 0 14,-2 0 68,2 0-49,0 0-211,-3 0 25,3 0 84,0 0 10,-2 0 225,2 0-52,-1 0-45,-1 0 17,2 0-17,0 0-108,-2 0 81,1 0-63,1 0-96,-2 0 118,2 0-159,0 0 135,-3 0 227,3 0-55,0 0-119,-2 0 74,2 0-190,-1 0 95,-1 0 251,2 0-161,0 0-105,-2 0-756,1 0 908,1 0-230,-2 0 57,2 0 183,0 0-201,-3 0-36,3 0 333,0 0-173,-2 0-159,2 0 106,0 0 19,-3 0-266,3 0 327,0 0-139,-2 0 199,2 0-348,-1 0 136,-1 0 367,2 0-412,0 0 79,-2 0-416,1 0 344,1 0 317,-2 0 147,2 0-527,0 0 208,-3 0-503,3 0 530,0 0-133,-2 0 987,2 0-743,-1 0-19,-1 0-992,2 0 449,0 0 492,-2 0-144,1 0 320,1 0-160,-2 0-225,2 0-36,0 0 111,-3 0 77,3 0 194,0 0-279,-2 0 284,2 0-576,0 0 144,-3 0 500,3 0-277,0 0 339,-2 0 10,2 0-410,-1 0-335,-1 0 51,2 0 248,0 0-95,-3 0 133,3 0-41,0 0 97,-2 0-93,2 0-3,0 0 20,-3 0-78,3 0-26,0 0 72,-2 0 458,2 0-320,-1 0-113,-1 0-127,2 0 88,0 0 42,-2 0 109,1 0-110,1 0 2,-2 0-255,2 0 213,0 0 35,-3 0 114,3 0-128,0 0-3,-2 0-118,2 0 144,-1 0 10,-1 0 192,2 0-86,0 0-65,-2 0-22,1 0-8,1 0 1,-2-1-98,1-1 145,-1 1-75,-1-2 5,3 3 199,-3 0 131,3 0-254,0 0 100,-2 0 540,2 0-623,0 0-168,-3 0-858,3 0 932,0 0-402,-2 0-321,2 0 850,-1 0-147,-1 0 490,2 0-303,0 0-322,-2 0-688,1 0 751,1 0 234,-2 0 319,2 0-392,0 0-262,-3 0 253,3 0 8,-3-3-295,0 3-188,0-3 381,3 3-78,-2 0 788,2 0-617,-1 0-253,-1 0 221,2 0-36,0 0-2,-2 0-209,1 0 211,1 0-72,-2 0 366,2 0-163,0 0 8,-3 0-95,3 0-192,0 0 121,-2 0-108,2 0 247,0 0-120,-3 0-182,3 0 325,0 0-134,-2 0 49,2 0-21,-1 0 32,-1 0-58,2 0 5,0 3-2,-3-3 9,3 3 464,-3-3-597,3 0 183,-2 0-312,2 0 220,0 0 259,-3 0 53,3 0-398,0 0 28,-2 0-43,2 0 287,-3 3-177,2-2 25,-1 2-194,2-3 156,0 0-28,-2 0-19,1 0 178,1 0-138,-2 0 342,2 0-98,0 0-6,-3 0-521,3 0 377,0 0-183,-2 0-39,2 0 123,0 0 275,-3 0-209,3 0 174,0 0-218,-2 0-46,1 0-112,1 0 198,-2 0-35,5 0-30,-6 0 248,3 0 6,0 0-127,-2 0-34,2 0-319,0 0 106,-3 0 51,3 0 306,0 0-159,-2 0 136,2 0-105,-1 0 7,-1 0 0,3 0-208,-2 0 5,-1 0-13,1 0 136,1 0 236,-2 0-56,2 0-203,0 0 316,-3 0-31,3 0-12,0 0-412,-2 0 68,2 0-21,-1 0-38,-1 0 110,2 0 72,0 0-33,-2 0-59,1 0 250,1 0-45,-2 0-386,2 0 199,0 0 126,-3 0 142,3 0-240,0 0 187,-2 0-360,2 0-30,0 0 178,-3 0 119,3 0 46,0 0 356,-2 0-46,2 0-667,-1 0 0,-1 0 151,2 0 42,0 0 50,-2 0-61,1 0-11,1 0 62,-2 0 186,2 0-200,0 0 235,-3 0-259,3 0 59,0 0-362,-2 0 79,2 0 419,-1 0-219,-1 0 14,2 0 59,0 0-7,-2 0-67,1 0 263,1 0 24,-2 0-34,2 0-172,0 0 86,-3 0-706,3 0 974,0 0-323,-2 0 353,2 0-353,0 0 24,-3 0-404,3 0 280,0 0 36,-2 0 170,1 0-81,1 0-47,-2 0-174,2 0 265,0 0 196,-3 0 325,3 0-602,0 0 83,-2 0-1179,2 0 1045,0 0 377,-3 0 391,3 0-689,0 0 1,-2 0-30,1 2-210,-1-1 327,1 2-342,-1-3 156,2 0 104,0 0 29,-2 0 22,1 0-61,1 0-183,-2 0-320,2 0 331,0 0 285,-3 0 234,3 0-354,0 0 66,-2 0-87,2 0-118,-1 0 124,-1 0-21,2 0 209,0 0-163,-2 0 202,1 0-349,1 0 151,-2 0-189,2 0-254,0 0 245,-3 0 427,3 0-240,0 0 327,-2 0 299,2 0-533,0 0-630,-3 0 30,3 0 263,0 0 91,-2 0-61,2 0 333,-1 0 19,-1 0-109,2 0-147,0 0-74,-2 0 82,1 0 38,1 0 234,-2 0-136,2 0-82,0 0 0,-3 0-344,3 0 295,0 0 52,-2 0 121,2 0 25,-1 0 43,-1 0-170,2 0 56,0 0-108,-2 0-12,1 0 47,1 0 10,-2 0 0,3 0 29,-2 0-49,-2 0 44,3 0-112,0 0 98,-2 0-9,2 0 4,0 0-10,-3 0 255,3 0-245,0 0-2,-2 0 505,2 0-362,-1 0 32,-1 0-395,2 0 129,0 0 187,-3 0-290,3 0-11,0 0 147,-2 0 7,2 0-6,0 0-44,-3 0 264,3 0 58,0 0-206,-2 0 11,2 0-37,-1 0 38,-1 0-34,2 0-1,0 0-7,-2 0-1,1 0 14,1 0-247,-2 0 64,2 0 200,0 0 29,-3 0 196,3 0-91,0 0-132,-2 0-46,2 0 44,-1 0-188,-1 0-63,2 0 218,0 0-38,-2 0 269,1 0-154,1 0 103,-2 0 53,2 0-120,0 0-216,-3 0 128,3 0 47,0 0-50,-2 0 63,2 0-73,0 0 27,-3 0-37,3 0 18,0 0 16,-2 0 142,2 0 17,-1 0-111,-1 0-16,2 0-159,0 0 66,-2 0 37,1 0-13,1 0 29,-2 0-60,2 0 49,0 0-9,-3 0-5,3 0 152,-3-3-60,3 2-46,-2-1 1,2 2 175,-1 0-175,-1 0 149,2 0-96,0 0-3,-2 0-92,1 0 8,1 0 30,-2 0-129,2 0 123,0 0-20,-3 0-8,3 0 231,0 0-205,-2 0 282,2 0-277,0 0 14,-3 0-39,3 0-75,0 0-22,-2 0 133,2 0-3,-1 0-6,-1 0 263,2 0-122,0 0-129,-3 0-72,3 0-11,0 0-188,-2 0 177,2-3 65,-3 2-46,3-2 12,-3 3 378,3 0-437,0 0-166,-2 0 66,2 0 97,-1 0 287,-1 0-79,2 0-186,0 0 168,-2 0 0,2 0-65,-1 0 0,-1 0-391,2 0 64,0 0 92,-3 0 68,3 0 192,0 0 42,-2 0-45,2 0-73,0 0-12,-3 0-604,3 0 547,0 0 205,-2 0 0,2 0 17,-1 0-45,-1 0-25,2 0-154,0 0 149,-3 0-285,3 0 162,0 0 25,-2 0-17,2 0-34,0 0 357,-3 0-115,3 0-105,0 0-349,-2 0-8,2 0 286,-1 0-3,-1 0-66,2 0 63,0 0 56,-2 0-264,1 0 52,1 0 111,-2 0 97,2 0 81,0 0-130,-3 0-374,3 0 512,0 0-53,-2 0-439,2 0 534,-1 0 9,-1 0-451,2 0 181,0 0 404,-2 0-507,1 0 260,1 0-147,-2 0-297,2 0 337,0 0-198,-3 0-9581,3 0 8652,-6-3 1,0 3-1,-4-3 1</inkml:trace>
  <inkml:trace contextRef="#ctx0" brushRef="#br0" timeOffset="1894">398 7 5933,'4'0'194,"-1"0"614,0 0 426,-3 0-430,6 0-324,-5 0 119,2 0-24,-1 0-173,-1 0 2498,2 0-2498,-3 3-376,0-2-425,0 1 364,-3-2-181,0 0 130,-1 0-3,-2 0 0,5 0-345,-3 0 164,2 0 93,-4 0-83,6 0 67,-6 0 307,2 0 0,0 0 0,0 0 0,2 0 395,-3 0 8,4 0-129,-5 0-26,6 0-178,-6 0-223,5 0 703,-2 0-391,3 3 5,0-2 0,3 2-77,2-3 1,-2 0-78,1 0 0,1 0-2,1 0 1,0 1-1,-1 0-107,-1 1 35,0 0 1,3-2-168,-1 0 61,-2 0 0,1 0 88,-4 3-104,5-2-33,-6 2 139,3-3-30,0 0 141,-2 0-114,2 3 381,-3-3 227,0 3-566,-3-3-270,2 0 128,-5 0 10,6 0-49,-6 0 20,5 0 102,-4 0 1,3 0-133,-2 0 0,2 0 7,-2 0 67,2 0 71,-4 0 1,5 0-79,-3 0-114,2 0 112,-3 0 7,4 0 104,-5 0-13,5 0-151,-1 0 273,-1 0 409,2 0-545,-2 0-34,9 0 1,-4 0-161,4 0 150,-3 0 69,2 0-75,-1 0 235,2 0-133,1 0 0,-3 0 34,0 0-27,-2 0 3,3 0-20,-1 0-38,-1 3 2,0-2 18,-3 2-26,-3-1-14,3-1 1,-6 2-10,2-3 1,0 0-89,0 0 88,3 0-151,-5 0-2,5 0 141,-5 0-152,6 0 144,-6 0-11,5 0-8,-2 0-36,1 0 175,1 0-170,-2 0 337,0 0-213,2 0 47,-1 0 1,7 0-94,1 0-63,-1 0 124,1 0-164,-3 0 0,2 0-79,-1 0 164,-3 0 0,3 0 112,-2 0-9,-1 0 286,2 0-298,-3-3-40,0 2 348,0-1-383,-3 2 37,-1 0-157,1 0 15,0 0-65,0 0 164,2 0-23,-5 0 149,6 0-14,-3 0-11,0 0 0,2 0-85,-4 0 9,4 0 1,-3 0 31,2 0-97,1 0 213,-1 0-60,-1 0 72,2 0-8,-5 0-125,6 0 9,-3 0-121,0 0 107,2 0 1,-2 0-256,1 0 170,1 0-231,-2 0 95,0 0 1,2 0-349,-4 0-106,4 0 0,-3 0 200,2 0 1,1 0-2351,-3 0 817,2 0-8,-1-3 1963,3 2 0,-3-5 0,0 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36.56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58 7654,'0'4'-1861,"0"1"1861,0-4 339,0 2-49,0 0-158,0-2 1,0 2 227,0-1-290,0-1 34,0 2-235,0 0 213,0-3 9,0 3 115,-2-3-132,1 0 2020,-2 0-1687,3 3-196,0-2 1029,0 2-1245,0-9 140,0 4-121,0-6 0,0 7 40,0-4 71,0 4-76,0-5 0,0 5 53,0-4 0,1 4 32,1-1 316,-1-2-205,1 1-152,1-1 46,-2 1-190,2 0 26,-3 3 0,0-4 110,0 2-234,0 1 214,3-2 1,-3 3 13,2-2 114,-1 1 50,-1-2 54,3 0-140,-2 2-77,2-1 56,-3 2-253,0-3 237,0 2-173,2-2 5,-1 3 84,2 0-36,-3-3 51,0 3-73,0-3 74,3 3-27,-2 0 126,1-3 0,-2 2-2531,0-2 1,0 3-1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1T14:09:54.345"/>
    </inkml:context>
    <inkml:brush xml:id="br0">
      <inkml:brushProperty name="width" value="0.05" units="cm"/>
      <inkml:brushProperty name="height" value="0.05" units="cm"/>
      <inkml:brushProperty name="color" value="#2D31FA"/>
    </inkml:brush>
  </inkml:definitions>
  <inkml:trace contextRef="#ctx0" brushRef="#br0">704 838 20322,'8'-14'0,"0"5"1032,-3 5 450,-3-5 606,4 8-848,-6-6-731,-6 7-197,-2 7 0,-7-4-55,0 7-85,1 0 1,-3-1-39,-2 1 96,2 0 0,-4 11-104,0-4-34,-2 4 0,-1 0 138,-1 4 0,7 7 96,-1 2 1,-4 7-26,-2-1 0,4 2 114,1 2 0,4-6-251,1-4 0,5-5 247,1-4-561,5-4 221,-2-13 0,14-9-39,7-14 0,-1-6 107,6-9 0,1-1 34,-1-3 0,6-5-173,-1-10 0,-3 3 0,3-3 0,1 3 0,3 1 0,6-4 0,-4-2-49,3-3 1,-8 3-135,-1 7 110,-7 7 242,3-6-129,-13 19 32,-1-4 0,-9 20-72,-3 3 0,-3 3 0,-7 2 0,-1 7 0,-4 3 0,2 9 0,-6 6 0,-1 3 0,-4 1 0,-1 0 0,1 1 0,0 4 0,-1 0 0,3 7 0,2-2 0,-1 5 0,6 5 0,-4 4 0,3 7 0,-2 4 0,5-4 0,-2 4 0,4-10 0,1-5 0,2-10 0,3-5 0,4-16 0,6-5 0,0-21 0,0-6 0,6-9 0,4-12 0,8-4 0,2-10 0,4 2 0,-4-7 0,4-5 0,-4-5 0,6 2 0,-2 8 0,4-3-422,2 3-367,-1-3 1080,7 5 607,-5 1-887,11 14 0,-9-4-11,6 7 0,-6-7 0,0 11 0,-12 1 0,-6 8 0,-11 4 0,3 3 0,-9 7 0,-3 7 0,-3 3 0,-6 12 0,-8-2 0,-2 12 0,-4 1 0,-1 8 0,-2 4 0,-2 4 0,-1-3 0,-6 4 0,6-4 0,0 5 0,4 5 0,1 2 0,0 3 0,4 3 0,1-3 0,6 3 0,-4-5 0,8-3 0,6-10 0,3-4 0,3-17 0,2-5 0,7-28 0,2-10 0,6-6 0,5-13 0,-2-3 0,6-12 0,-4 0 0,4 1 0,1-1-260,-2 0 0,6 0-117,0 0 0,2 1-162,9-1 1441,-1 0-698,5 7 0,0-4-129,0 7 1,-8 4 131,-7 10-135,-6 1 1,-8 18-73,0-4 0,-7 10 0,-8 10 0,-10 10 0,-3 3 0,-2 2 0,-6 6 0,-3 3 0,-9 11 0,-1 4 0,-7 10 0,2 5 0,-4-2 0,-1 2 0,5-2 0,0 2 0,1 8 0,-1-3 0,5 1 0,4 6 0,6-3 0,-4 1 0,12-12 0,-4-3 0,10-16 0,4-12 0,6-14 0,8-20 0,7-7 0,1-17 0,8-7 0,1-10 0,4 0 0,-4-8 0,-1-2 0,1 2 0,4 8 0,2-1 0,4 6 0,2-10 0,7 5 0,0-7 0,0 7 0,5-1 0,0 1 0,-1 0 0,-9 10 0,-10 3 0,-9 12 0,-5 6 0,-6 3 0,-4 4 0,-3 6 0,-2 0 0,0 6 0,0-6 0,0 6 0,-2-2 0,-3 6 0,4 0 0,-12 0 0,5 0 0,-7 0 0,0 6 0,0 4 0,-4 10 0,-1 4 0,-6 4 0,2 2 0,-4 5 0,-2 5 0,-4 2 0,0 2 0,-5 7 0,4 3 0,-1 5 0,2 4 0,3-1 0,-3 7 0,3-2 0,1 1 0,8-9 0,2-11 0,4-8 0,1 3 0,7-25 0,3-7 0,10-25 0,-4-8 0,14-14 0,0-3 0,1-8 0,9-2 0,-6-7 0,6 2 0,-1-3 0,6-1 0,1 4 0,3 0 0,-1-2 0,6-8 0,0 9 0,5-4 0,0 10 0,0 0 0,-6 8 0,-4 2 0,-4 13 0,-6 2 0,-4 6 0,-11 3 0,-2 0 0,-7 7 0,0 1 0,-7 21 0,-1-5 0,-6 19 0,-3-10 0,-2 7 0,-4 1 0,-7 8 0,-1-1 0,-3 6 0,1 0 0,-6 5 0,5 7 0,-5 3 0,-1 4 0,-4 6 0,0 3 0,0 7 0,5 1 0,0 3 0,6-3 0,-1 4 0,3-4 0,1-3 0,1-4 0,1-6 0,4-13 0,2-13 0,14-21 0,2-9 0,6-12 0,0-4 0,8-11 0,7-8 0,6-7 0,8-10 0,1-3 0,1-3 0,3-7 0,-3 0 0,7-5 0,-4 1 0,-3-1 0,11 5 0,-2 0 0,-3 7 0,2 3 0,-6 3 0,3 9 0,-13 9 0,-4 13 0,-9 7 0,-3 15 0,-7 2 0,-12 11 0,-2 5 0,-11 7 0,1 3 0,-4 5 0,-2 0 0,1-3 0,0 2 0,-1 1 0,1 4 0,-4 0 0,4 0 0,-4 6 0,7 4 0,-7 3 0,2 2 0,-3 0 0,3 0 0,2 0 0,-1-7 0,2-3 0,4-10 0,-2 0 0,6-9 0,6-4 0,4-11 0,6-7 0,-2-2 0,6-6 0,2-1 0,2-4 0,5-10 0,12-1 0,0-12 0,4 3 0,2-2 0,-4-3 0,7 1 0,-1-1 0,0 1 0,1-7 0,-6 5 0,1-3 0,-6 3 0,6 1 0,-7 1 0,-3 6 0,-4 2 0,-6 6 0,0 7 0,-7 3 0,-3 10 0,-3 5 0,-7 9 0,1 6 0,-1 9 0,-5-1 0,1 6 0,-1-1 0,5 1 0,1 3 0,-1-2 0,2 2 0,3 2 0,-1 2 0,6 3 0,-5-2 0,5 7 0,0-7 0,5 2 0,0-8 0,0-2 0,2-8 0,3-1 0,-2-9 0,7-11 0,-5-4 0,3-7 0,-2-4 0,6-10 0,-2-9 0,1-12 0,-1-8 0,1-2 0,-6-8 0,2 2 0,-2-2 0,-4 3 0,4 7 0,-3 0 0,-2 0 0,-5 6 0,0 4 0,-6 3 0,2 10 0,-5 6 0,4 2 0,0 8 0,0 4 0,-4 10 0,4 8 0,0 12 0,5 9 0,-5 6 0,7 6 0,-2 9 0,4 2 0,1 2 0,0-1 0,0 7 0,4-9 0,1-1 0,8-3 0,2-12 0,0 2 0,4-12 0,-2-6 0,-3-9 0,1-9 0,-2-10 0,-3-10 0,1-11 0,-6-8 0,5-2 0,-5-9 0,0-4 0,-5-5 0,0-1 0,0 1 0,0-4 0,0-5 0,-5-1 0,0 0 0,-6 7 0,1 3 0,-6 10 0,-2 4 0,0 4 0,10 10 0,-7 6 0,3 7 0,-2 8 0,6 15 0,3 9 0,-2 11 0,2 9 0,0 13 0,5 3 0,0 14 0,0-1 0,7 1 0,1-7 0,7 5 0,-7-12 0,7 4 0,-1-10 0,-6-4 0,12-19 0,-10-6 0,-4-14 0,6-6 0,-7-10 0,0-10 0,-5-9 0,0-10 0,-7-4 0,4-6 0,-7 0 0,0-7 0,-5-3 0,1-1 0,-1 1 0,0-8 0,1 3 0,-1 4 0,0 6 0,1 4 0,-1 6 0,0 5 0,0 10 0,7 9 0,2 21 0,6 14 0,0 14 0,0 10 0,1 9 0,4 10 0,5 4 0,10 7 0,-4-7 0,4-4 0,-4-7 0,-1-2 0,4-7 0,1 1 0,-2-8 0,-3-10 0,-6-11 0,-2-9 0,-2-5 0,0-10 0,-2-10 0,-8-9 0,2-10 0,-7-6 0,-1-2 0,-9-2 0,4 0 0,-6 0 0,3-2 0,-1-3 0,-6 3 0,10-11 0,-10 11 0,6-3 0,0 10 0,1 3 0,-1 7 0,1 6 0,10 8 0,3 9 0,6 6 0,0 8 0,0 7 0,2 6 0,2 8 0,3 7 0,3 3 0,8 4 0,-4 1 0,4 0 0,-3 0 0,0 0 0,-1 0 0,3-3 0,2 3 0,-2-9 0,2 4 0,-2-7 0,-3-2 0,-4-12 0,0-4 0,-7-2 0,4-10 0,-7-7 0,-2-8 0,-3-7 0,-3-3 0,-7-6 0,1-7 0,-1-3 0,-5-4 0,1-1 0,-6 0 0,6 0 0,-6 0 0,6 0 0,-1 0 0,5-1 0,1 8 0,-1 3 0,5 9 0,0 5 0,7 12 0,-2 8 0,10 13 0,5 12 0,3 9 0,2 5 0,-1 9 0,1 1 0,6 0 0,-4-5 0,4 6 0,0-4 0,-5 10 0,4-7 0,3 0 0,-7-12 0,4-2 0,-6-1 0,-4-5 0,3-9 0,-11-14 0,4-6 0,-6 0 0,0-6 0,-1-4 0,-4-10 0,2-2 0,-7-8 0,0-4 0,-5 0 0,1-6 0,-1 6 0,0-5 0,1 5 0,1-6 0,3 6 0,-3 0 0,3 4 0,-2 6 0,3-1 0,-4 7 0,11 5 0,-3 13 0,10 15 0,5 15 0,4 5 0,6 10 0,1 0 0,5 4 0,-1 5 0,-1 3 0,6 2 0,-1-5 0,1 0 0,-3-7 0,-2 2 0,3-3 0,-12-2 0,10-6 0,-6-4 0,-7-3 0,0-2 0,-12-6 0,6-2 0,-7-12 0,-2-4 0,-3-10 0,2-4 0,-7-5 0,1-7 0,-6-4 0,-5-9 0,1-5 0,-1-4 0,5-1 0,-1-5 0,-2-2 0,-2-1 0,1 5 0,4-10 0,0 17 0,1-9 0,4 18 0,2-1 0,1 6 0,2 11 0,7 12 0,3 12 0,5 8 0,9 12 0,-1 7 0,7 3 0,-6 10 0,6 5 0,-6 5 0,6 3 0,1 2 0,-3-1 0,1-4 0,-4-7 0,5-3 0,-6-4 0,6-6 0,-7-3 0,1-13 0,-9-4 0,3-3 0,-5-7 0,0 4 0,-1-12 0,-9 6 0,-3-7 0,1-2 0,-11-3 0,3-3 0,-9-7 0,0 1 0,3-7 0,-7-4 0,1-3 0,-1-1 0,1-1 0,1-4 0,-1 0 0,-4-2 0,3 2 0,2 1 0,-1-6 0,1 6 0,-1 0 0,4 7 0,5 5 0,6 6 0,2 7 0,7 2 0,2 14 0,3 7 0,8 7 0,6 13 0,6-3 0,-6 8 0,7-6 0,-3 5 0,0 2 0,5-5 0,-5 6 0,6-4 0,-1-1 0,-4-2 0,4-11 0,-11 4 0,4-13 0,-7-1 0,-5-5 0,-3-16 0,-6-3 0,-1-9 0,-4-6 0,-4-9 0,-7-5 0,-3-4 0,-4-7 0,0-3 0,-5-5 0,5 4 0,-6 0 0,-1 0 0,1-5 0,1 7-402,4 3 0,-2 11-59,6 9 1,0 8 1265,6 11-384,6 3-325,1 14 307,7 1-403,7 13 0,1 2 0,6 8 0,1 3 0,1-1 0,4 6 0,-4-4 0,4 4 0,1-2 0,-1 2 0,-1 2 0,-4-5 0,0 2 0,4-6 0,1 3 0,-5-6 0,-6-4 0,1-4 0,-2-13 0,-1-1 0,-7-7 0,0-12 0,0-3 0,-7-9 0,-2-1 0,-4-9 0,-2-5 0,0-3 0,0-3 0,-4-5 0,-1-4 0,-1 3 0,1 2 0,4-1 0,-3 1 0,-3 0 0,3 5 0,-1 6 0,5 4 0,1 9 0,6 10 0,1 11 0,7 8 0,7 5 0,1 5 0,6 1 0,1 0 0,0-1 0,-1 1 0,1 0 0,0 0 0,0-1 0,-1 1 0,1 0 0,-5 4 0,0 1 0,-1 1 0,6-1 0,-5-2 0,0 6 0,-2-4 0,2 4 0,3 1 0,-5 2 0,0-2 0,0-4 0,-3-6 0,-3-7 0,4-1 0,-6-7 0,0-7 0,-6-3 0,-4-9 0,-3-4 0,5-13 0,-9 0 0,8-3 0,-14-4 0,19 6 0,-15-6 0,9 4 0,-3 3 0,-2 7 0,5 1 0,1 3 0,5 11 0,-2 11 0,6 12 0,2 9 0,2 17 0,5 9 0,5 11 0,1 7 0,6 5 0,4 7 0,2 6 0,3 3 0,4-3 0,0-2 0,7-9 0,-10-4 0,12-12 0,-12-3 0,3-6 0,-4-6 0,-6-4 0,-3 2 0,-6-2 0,-7 4 0,-3-9 0,-3-2 0,-2-19 0,-7-3 0,-3-10 0,-8-10 0,-3-11 0,-2-7 0,-3-4 0,-8-7 0,3-1 0,-5-4 0,6 0 0,1-6 0,0 1 0,-7-3 0,11 5 0,-7-4 0,12 7 0,0 0-290,6 5 0,6 13 870,3 6-580,3 14 0,9 8 0,2 13 0,4 9 0,4 9 0,2 6 0,3 4 0,2 6 0,9 5 0,-4 0 0,4 0 0,-4-3 0,1 3 0,1-2 0,3 7 0,-3 0 0,3 5 0,-3-9 0,-1-6 0,-1-6 0,0-9 0,-7-6 0,-8-3 0,1-10 0,-13-4 0,3-12 0,-10-4 0,-3-5 0,-7-5 0,-6-2 0,3-8 0,-7 1 0,1-1 0,-6-6 0,1-3 0,-1-3 0,1-1 0,0 4 0,-1-3 0,1 2 0,4 3 0,1-2 0,6 8 0,-2 1 0,11 7 0,4 17 0,10 6 0,3 13 0,6 11 0,8 11 0,0 2 0,8 7 0,1 5 0,3 0 0,-3 5 0,4-5 0,-3 7 0,2-2 0,-7 1 0,2-1 0,-9-5 0,-1-10 0,1-4 0,-5-11 0,-4-3 0,-11-6 0,0-7 0,0-1 0,-7-14 0,-1-1 0,-6-7 0,-1-6 0,-6-2 0,3-6 0,-7-1 0,6-5 0,-6-5 0,2-4 0,-1-5 0,-4 2 0,3-7 0,-1 5 0,2-5 0,-2 8 0,6 2 0,-3 3 0,7 12 0,3 6 0,8 12 0,-2 11 0,14 8 0,3 18 0,9 3 0,-2 11 0,10-1 0,-2 10 0,8 3 0,1 7 0,0-5 0,-4 0 0,1-2 0,3 2 0,-5 1 0,1-6 0,-3-6 0,-7-9 0,-2-3 0,-2-8 0,-1-3 0,-7-4 0,-1-8 0,-7-3 0,0-10 0,0 3 0,-7-17 0,1 7 0,-4-12 0,-3-1 0,3-4 0,-3 0 0,-2-1 0,5-1-950,1-3 1,-6 3-4612,-5-3 5561,1-4 0,-2 0 0,-2-6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51.79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238 186 7740,'4'4'1704,"1"-1"-1309,-4-3 623,2 0-214,0 0-288,-2 0 275,1 0-793,-7 0 19,0 0 1,-2 0-169,3 0 94,0 0 1,-3 0 15,1 0 0,2 0 71,-1 0 0,1 0 118,-2 0 1,1 2-121,1 0 0,2 0 142,-2-2 1,2 0-1,-2 1-9,1 1-73,1-1 453,2 1-428,3-2-35,-2 0 0,5 0 34,0-2 0,1-1-174,1-2 0,2 0 14,-2 0 1,2 0-23,-2-2 1,-1 3 0,2 0-96,-2-1 202,-4 2 129,3-3 144,-2 3-153,-1-1-36,0 1 1,-6 3-84,-1 0 0,-2 0 41,0 0 1,-1 1-1,1 1 1,-3 0-92,1 2 0,-3-1 0,2 2-30,-1 0 0,2-2 51,0 1 1,-2 2-159,2-2 156,-1 2 1,3-2 147,-1 1-14,1-1-133,0 2 0,1-1 86,1-1 0,3-2-39,-2 2 91,3-2 0,0 3-159,3-3 1,0 0 73,4-2 0,1 0 151,1 0-171,2 0 0,-1-2-193,3 0 182,-3-3 0,2 2 0,-2-2-96,0 1 1,1-1 52,-2-1 1,-1 0-136,-1-1 0,-3 3 0,0 0-177,-1-1 293,-1 2 1,-2-1 78,0 2 175,-3 1-99,-4-1-66,0 2 1,-3 0-65,2 0 1,0 0 41,-3 0 1,1 0-9,0 2 1,-3 2 42,3 2 1,0 1 0,0-2 125,1 0 1,0 0-98,3 0 0,-2 0 157,1 2-23,-1-1 152,8 1-205,-6-1 0,5 0-111,-1 1 18,4-4 1,3 2-106,3-2 1,-1-1-74,2-2 1,1 0 0,1 0 94,1 0 1,0-2-113,-2-1 32,3-2 0,-3 2-141,2-4 1,-1 1 54,0 0 1,-3-1-5,0 1 0,-1-1 62,-3 1 1,-1 0 138,0-1 1,-3 3 0,2 0 18,-4-1 0,-1 2-92,-4 1 1,0-1 139,-1 1 28,0 0-127,-4 2 86,5 0 0,-5 0-37,1 0 0,1 2 73,0 3 1,1-2-86,-1 1 0,1 1 202,-2 1 1,3 1-9,0-1 1,3 0 2,1 1 290,2-1-316,-1 1 0,4-2 84,1 0-156,2 0-6,2-4 1,1 4-250,2-3 0,0 0 119,2-2 0,2 0-270,-2 0 1,3 0-82,-4 0 0,2 0 0,1-3 93,0-1 0,-2 1-128,-1-2 120,-2 1 63,-1-2 0,-2-1-302,0 1 195,-2-1 315,-1 1-109,-2 0-107,0-1 1,0 1 371,-2-1 0,-3 4 184,-3 1 0,1 1-257,-2 1 0,-1 0 1,0 0 66,0 0 1,-2 1 4,1 1 1,1 1 212,0 4-157,-1-1 11,1 1-152,1-1 1,2 0 49,1-2 1,-1 2 125,1-2-119,2 2-161,2 0 1,4 0-11,3-2 0,1-1 1,3-3 89,1 0 0,2-1-217,1-1 31,0-2 0,0-2-226,0 0 174,0-1 151,-1 1 1,1-3-342,-3 1 1,2-2-60,-4 2 1,1 0 217,-3-3 1,0 3-1,-2-2 180,-2 1 1,-1 0-110,-1 3 274,0-1-134,0 4-25,-3-3 579,0 5-409,-4-2 1,1 1-80,-1 0 0,1 0 163,0 2 0,-1 0-31,1 0 0,1 1 15,1 1 0,0-1 32,-3 1 1,3 1 0,0 1-10,-1 2 0,0 1 119,1-1-309,-2 0 0,3 1 40,-1-1 1,-2 1 149,2-1-420,1 1 165,-3-1 1,6 0-64,-3 1 0,3-1-487,0 1 133,0-1 1,3-2 235,1-2 0,2-2 0,0 0-65,0 0 1,3 0-8,-1-2 135,1-2 1,-3-2-116,1-1 245,-1 1-31,1 2 0,-3-2-14,0 2 0,-2 1 189,0-2 1,-1 3 64,-1-2 0,-1 2 1,-1-2-110,-3 1 1,0 1 145,-2 2-105,1 0 32,-3 0-118,-1 0 1,-1 3 53,0 1-208,1-1 69,-3 3 1,0-2-80,0 2 1,-2 0 34,0 1 1,1 1-38,3 1 1,-1-1 79,1-1 0,-1-1 0,0 1 21,1-1 0,0 0-51,3 1 37,-1-1 0,3 0 1,-1-2 1,3 0-23,0-2 116,2-1-108,-4 4 55,6-4-51,-3 2 576,3-3-341,3-3 1,0 2-96,1-4 1,2 4 126,-2-1 0,0-2-33,3 0 1,-2 0 9,3 0 0,0 0-307,0-3 0,0 3 0,1 0 239,0-1 0,-2 0-179,2 1-51,-5-2 163,2 5 1,-5-4-195,3 3-42,-2-3 20,1 4 70,-3-1 0,-3 2 58,-1 0 0,-2 0-203,0 0 1,-2 2 55,0 3 0,1-2 73,-2 2 1,2-2 0,1 2 218,-1-1 0,1 0-69,-1 0 0,2 2 94,0-2 9,0-1-217,4 3 384,-2-6-12,3 6-59,0-5 1,1 2-111,1-3 0,2 0-72,2 0 1,0 0-20,1 0 0,1 0-86,1 0 1,2-1 0,-1 0 8,0-2 0,2-2 29,-4 1 1,3 1-203,-3-2 98,1 1 1,-3 0-185,1 0 250,-1-1 0,-1 0 75,-1 0-77,-3 0 0,-1 4 198,-4-1 1,-2 1-77,-3 1 0,2 0 1,-2 1-60,-1 1 0,1-1-15,-2 4 49,-1-1-32,5 2-118,-2-2 118,2 1-4,4-1 1,-2 0-112,3 1 92,-3-1 1,4 0 7,-1 0 0,4-2 54,2 0 0,4-1-58,1-1 1,3 0 0,0-1 95,2-1 0,1-1-72,-2-1 166,3-2-168,-3 0 30,3-2-256,-3-1 224,0 3 1,-3-1 12,1-2 1,-3 2-237,0-2 1,-1 0-63,0 1 0,-3-3 139,0 2 0,-1 0 1,0 1 116,0 0 0,-1-1-96,-2 3 227,0 2-187,0-1 1,0 3 361,0-2-53,0 2-167,0 0 398,-3 2-292,3 0 1,-4 0-29,2 0-187,1 0 1,-2 0 150,3 2 48,0-1 49,0 5-53,0-3-96,0 1-136,0 2 105,0-3 1,2 1-123,1 1-303,-1-1 160,1 2 1,-2 0 93,3-2 1,-2-1 24,3-3 0,-3 2 0,2 1-84,1-2 0,-1 0-44,0-1 1,-1-1-93,2-1 233,0 1 0,-3-5-94,2 2-8,-2 1 97,0-2 0,1 1-147,-1-2 0,0-1-20,-2 1 302,0-1 1,0 1-33,0 0 0,0 1 235,0 1 407,0 3-358,0-5-27,0 5 363,0-2-187,-3 3 59,2 0-335,-2 3 1,1-1-345,0 2 167,0-3 0,2 3-117,0-2-392,0-1 294,0 2 211,3-3 4,-2 0-42,4 0 0,-2-1 174,1-1-58,2-2 0,-2-2-110,2-1 1,-2 1 49,1-1 1,-2 3 117,1 0 0,1 0 15,-2-3 1,-1 3-1,-2 0 11,3 2 84,-3-3 26,3 4-165,-3-5-200,3 5 52,-2-4-147,2 4 777,-3-2 1,-3 7-633,-2 1 113,3 2 1,-2-4 0,3 2-34,-2-1 1,-1 0 14,2 3 0,-2-1-86,2 0 1,-3 1-1,0 0-100,0 2 0,0-2 66,1 4 1,0-2-64,-3 1 108,1-2-197,2 4 101,-1-5 1,3 3 30,-2-4-539,3 1 332,-2-1 0,3-3-26,3 0 0,-2-3 304,3 0 24,1-3 0,1 0-109,0-3 1,1-1 71,-1 1 1,0-1 117,-2 1 0,2-1-41,-2 1 0,0 2 53,0-1 1,-3 3 0,2-1 54,0 0 0,-2 0 398,1 1-229,-1 1-169,-1-2 0,-2 4-25,-1 1 43,-2 2-85,2-1 0,-1 3 58,-1-2 0,1 2-20,-2 0 1,1 2-107,1 0 1,1-1 11,-2 2 0,0-2 1,1-1-142,0 1 1,-1-1-160,3 1 171,-3-1 50,5-2 1,-3 1-201,3 0 109,-3-3 1,2 4-61,-2-5 63,3 2 397,0-1-250,0-1 251,0 2-156,3-3-305,-2 0-91,2 0 7,0 0 121,-3 0 78,3 0 198,-3-3-282,3 2 431,-2-1 0,2 2 372,-1 0-368,-1 0-791,2 0 692,-3 2-186,0-1 220,0 5 37,0-5-180,0 1 25,0 1-99,-3-2 1,2 3 28,-1-2-189,2-2 216,0 3-73,0 0 173,0-2-138,-3 2 18,2-3 2,-2 0-184,3 3 121,0-3-234,0 3 197,0 0 227,-3-2-165,3 2 452,-3-3-375,3 2-131,0-1-391,0 2 574,0 0 3,0-2-274,0 1-62,0 1 96,0-2 342,0 2-249,0 0 99,0-3-275,0 3 411,0 0-168,0-2-279,0 2 106,-3-3-246,2 0 356,-2 0 148,3 2-25,0-1-77,0 2-175,0-9 162,0 5-8,0-5 3,0 3 1,0 2 133,0-3 1,1 2 1,1 0-68,-1-1 24,2 2-22,-3-5-209,0 5 172,0-4-231,3 4 218,-3-2 1,3 2 3,-3-1-96,0 2 48,3-6 233,-2 5-111,2-5 0,-3 5-91,0-3 13,2 2 22,-1-1-1,2 3 5,-3-2-103,0 1 105,0-2-86,3 3 75,-2-3 251,1 2-159,-2-1 0,1 0 5,1-1-56,-1 1-302,2 2-29,-3-3 157,3 3 113,-3-3 287,3 3-305,0 0 24,-2 0 154,2 0-95,-3-3 42,0 2-209,0-2 77,3 3-144,-3 0 166,3 0 0,-1 0-168,0-2 156,0 1-106,-2-2 49,0 0 232,0 2 43,0-1-183,3 2-174,-2 0 116,2-3-172,-3 2-81,0-2 463,0 0-162,0 3 412,0-3-561,0 0 171,0 2 16,0-2-4,0 0-182,0 3 155,0-3-4,0 0-78,0 2 104,0-1-256,3 2 132,-3 0 54,3 0-158,-3-3 87,0 2 9,0-2 91,0 0-80,0 3-38,0-3 75,3 3-8,-2 0 0,2-1 2,-3-1 65,0 1 109,0-2-66,3 3-74,-3 0-155,3 0 166,-3-3-124,0 3 312,0-3-85,3 3-225,-2 0 176,2 0 117,-3 3-176,0-3 213,0 3-166,0 0-19,0-2 1,0 2-266,0 0 186,0-3-156,-3 3 250,2 0-64,-2-2-15,3 2 237,0-1-209,0-1 1,-1 2-18,-1-3 90,2 0 43,-3 3-48,3-3-59,0 3-211,-3 0 135,2-2-63,-2 2 39,3-3 183,0 3 77,0-3-135,-3 3 163,3-3-432,-3 0 38,0 3 206,2-2-246,-2 2 286,3-3 248,-2 0-118,1 0-138,-2 2 9,3-1-166,0 2 100,-3-3 36,3 0-74,-3 0 43,3 3-2,0-2-48,0 1 63,-3-2-29,2 0 90,-2 0-67,3 3 46,0-2-5,0 2-169,-3-3 138,3 0 321,-3 0-382,3 3 77,0-3-55,0 3 49,0 0 27,0-2 131,0 2-157,0-1-28,0-1-65,0 2 84,0 0-94,-3-2 83,2 1-204,-2-2 108,3 3 50,0-2 435,0 2-221,0 0-121,0-3 264,0 3-276,3-8-171,-2 3 159,2-4 0,-3 6-3,0-2 2,0 1-3,3-5-4,-3 5 1,4-2 115,-2 1 1,-1 0 118,1-2-205,-1 3 1,-1-4-29,3 3 45,-3-1 17,3 1-177,-3 1 157,0-2-238,0 0 226,0 2-2,3-1-78,-2-1 256,1 2-134,-2-5 62,0 6-108,3-6 45,-2 5-42,2-2-49,-3 3-17,0-3-188,0 3 122,0-3 67,0 0 199,0 2-183,3-1 127,-3 2-125,3 0 1,-3-3 207,0 2-245,0-2-33,0 0 85,0 3 24,0-3-45,3 3 223,-2-3-205,2 2 328,-3-2-113,0 0-143,0 3 0,0-3-125,3 3-52,-3-3 180,3 2 41,-3-2-306,0 1 7,3 1 137,-2-2 412,2 0 67,-3 2-128,0-1-410,2-1-174,-1 2 148,2-2 126,-3 0-111,3 3 127,-2-3 0,1 2-54,-2-1 98,0 1 1,1-2 91,1 3 0,-1 0-57,1-2 24,-1 1 0,-1-3-145,0 2 96,3 1 3,-3-1-137,3 2 152,-3-3-324,0 2 41,3-5 1,-2 5 132,1-3 1,1 1-195,-1-1 11,0 3-469,-2-5 198,3 5 291,-2-4 0,2 2-2178,-1-2 1463,-1 0 1,2 3-90,-3-2 1,2 2 1038,0-2 0,3-1 0,-1-1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6:42.2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7 975 5951,'0'-4'-114,"0"2"3259,0 2-3116,-3 2 97,3-1 0,-3 3 100,3-2 48,0-1 377,0 1-544,0 1 177,0-2 961,0 2-1215,3-3 43,-3 0 0,3-1 411,-3-1-117,0 1-161,0-2 1,1 1-83,1 0-106,-1 0 98,2 2-198,-3-3 127,0 2 1,0-2-208,0 1 144,2 1 0,-1-3 64,1 2-20,-1 2 0,-1-4 11,0 2 0,1 1 51,1-1 1,-1 1 115,1-2-12,-2 3 150,0-3-292,0 0 1,1 2-19,1-1-15,-1 1 1,2 1-102,-3-2 116,0 1-177,0-2 103,3 0 263,-3 2-210,3-1 76,-3 2-72,0-3-49,0 2 89,0-2-8,3 3-45,-2 0 522,2 0-435,-3-3-171,0 3 145,0-3 7,0 0 186,0 2-148,0-2-82,3 3-33,-3 0 0,3 0 1,-3-2 53,0 1 393,0-2-387,0 0-92,0 2 126,3-1-96,-2 2 245,1 0-162,-2-3-7,0 2 55,0-2-376,0 0 206,3 3-164,-2-3 205,2 3 164,-3-3-190,0 2 110,0-2-84,0 0 51,0 3 88,3-3-94,-3 3 232,3 0-207,-3-3 26,0 2-183,0-1 29,0-1 126,0 2 203,0-2-231,0 0 28,3 3-174,-2-3 140,2 3-21,-3-3 5,0 2 41,0-2 0,0 1 66,3 0-125,-3 0 26,3 2-95,-3-3 93,0 2 7,0-2 166,3 3-85,-2 0 17,2 0-81,-3-2-79,0 1 26,2-2-137,-1 3 92,2-3 63,0 2 63,-2-1-95,1 2 13,-2-3 52,0 2-28,3-2 174,-2 3 95,2 0-223,-3-3 1,1 3-93,1-3 64,-2 3-193,3 0-32,-3-3 190,0 2-16,0-2 248,3 3-161,-2 0 104,2-2-109,-3 1-174,2-2 55,-1 3 3,2-3 91,-3 2-69,0-1 1,2 1 114,0-1 47,0 1-66,-2-2-43,0 0-2,0 3-2,0-3-21,3 3-4,-2 0 1,2-1-15,-3-1 26,0 1-10,0-2 7,0 0 0,0 3 1,0-3 1,3 3 143,-3 0 114,3 0-220,-3-3-33,0 2-93,0-2 9,0 1 102,0 1-109,0-2 76,3 3 54,-2 0 1,2-1-71,-3-1 175,0 1-320,0-1 89,0-1 0,0 2 87,3-1 49,-3 1 302,3 1-367,-3-3 144,0 3-219,0-3 1,1 1-64,1 0 93,-1-1 36,2 3-13,-3-2 131,0 1-173,0-2-33,2 0-4,-1 2 133,2-1-49,-3-1 52,0 2 284,0-2-310,0 0 1,1 3-2,1-3 43,-1 3-198,1 0 135,-2-3 27,0 2 1,1-2-74,1 3 36,-1-3-1,2 3 37,-3-3-10,0 0 0,0 2 96,3-1-59,-3 1 9,3 1 98,-3-2-125,0 1 1,1-2 106,1 3-91,-1-3-13,2 3-38,-3-3 1,0 1-15,2-1-178,-1 1 17,2 2 141,-3-3 52,0 3 42,0-3-92,0 0-11,3 2 112,-2-2 0,1 3-71,-2-2 40,0 1 0,1-2-1,1 3 1,-1-1-14,1-1 113,-1 1-105,-1-1-9,0-1 0,1 2 12,1-1 0,-2 0 29,3 0 21,-3 2 98,0-3-66,0 0 1,1 2 10,1-1-626,-1 1 180,2 1 44,-3-2 251,0 1-117,0-2 389,0 0-71,3 2 0,-3-1 17,3 2-189,-3-3 53,0 2-4,0-2-111,0 0 0,1 3 107,1-3-95,-1 3 66,2 0-39,-3-3 159,0 2-52,0-2 48,2 0 202,-1 3-231,2-3 0,-3 2 45,0-1-50,0 1-744,0-2 536,3 3 0,-3 0 25,3-2-116,-3 1 587,0-2-298,0 0 107,0 2-184,0-1 41,3 2 1,-2 0 13,2 0-13,-3-3 33,0 2 1,0-2-257,0 0 197,0 3-196,3-3 186,-3 3-5,3 0 4,-3-3-26,0 2 230,0-2-194,0 1 1,0 1-61,3-2 64,-2 3 4,2-3-44,-3 2 46,0-1-135,0-1 107,0 2-112,0-2 1,2 2 77,0-1 55,0 2 164,-2-3-157,0 0 97,0 2-97,0-2 65,3 3-30,-2-3-25,1 3-22,-2-3 14,0 0 7,0 2-297,0-2 244,3 3 18,-2-2-19,2 1-30,-3-2 17,0 0 15,0 3-43,0-3 98,3 0-57,-3 2 2,3-2 20,-3 0 0,1 3 40,1-2 1,-1 0-46,1 0 31,-1 1-18,-1-2-141,0 1 109,0 1 22,2-2 0,-1 2 260,1-1-196,-1 1-43,-1-1-195,0-1-6,0 2 196,3-2-187,-2 3 443,1-3-200,-2 3 114,0-3 0,1 1-76,1-1-27,-1 1-214,2 2 217,-3-3-269,0 3 98,3-3 1,-3 2 23,3-1 28,-3 1 267,0-1-234,0-1 1,1 2-26,1-1-187,-1 1 259,2 1-225,-3-3 163,0 3-10,3-3 1,-3 2 279,2-1-231,-1 1 421,-1-2-399,0 0 21,3 3 67,-2-3-231,2 3-207,-3-3 213,0 2 26,2-2 69,-1 1 87,2 1-145,-3-2 56,0 0 20,3 2-15,-2-1-1,1 2-6,-2-3 248,0 2-194,0-2 0,1 1 108,1 0-133,-1 0-55,2 2-87,-3-3-21,0 2 1,1-2 83,1 3 1,-2 0 155,2-2 230,-1 1 134,-1-2-416,3 3-94,-2-3 187,2 2-533,-3-1 259,0-1 1,0 2 9,2-1 264,-1 1-75,2 1 52,-3-3-129,0 3 0,1-3 39,1 3-9,-1 0 1,1-1-187,-2-1 84,0 1 66,0-2 214,3 3-12,-2-3-130,2 3 71,-3-3-77,0 0 1,1 2-103,1-1 106,-2 1-123,3 1 98,-3-2 190,0 1-102,0-2 1,2 2-45,1-1-135,-1 1 159,-2-1-220,0-1 169,3 2-355,-3-2 183,3 3 124,-3-3-33,0 3 338,0-3-301,3 0 373,-2 2-193,2-2-53,-3 3-251,0-2 190,0 1-120,2-2 1,-1 2 110,1-1 12,-1 1 69,-1-1-53,3-1-58,-3 2 1,3-3-65,-3 2 77,0 2-169,0-3 149,3 3 0,-2-1-182,1-1 158,-1 1-34,-1-2 25,0 0-20,0 3 105,0-3 1,2 2-82,0-1 185,0 1-162,-2-1 24,0-1-117,0 2 1,1-2 23,1 3 1,-1-1 53,1-1-157,-1 2 96,-1-3 88,0 0-63,0 2 127,0-2 110,0 0-192,0 3 1,0-3 25,2 3-45,-1-3 35,2 2-53,-3-2 45,0 1-149,0 1 131,0-2-28,3 3 17,-2-3-10,1 2 165,-2-4 3,0 4 21,0-2-253,0 0 1,1 3 75,1-3 1,-1 2-138,1-1 322,-1 1-14,-1-2-28,0 1-3,0 1 30,0-2 1,1 1-349,1 0 221,-2 0-233,3 2 128,-3-3 51,0 2 53,0-2-49,0 0-28,0 3 159,0-3-117,3 3-44,-2 0 0,2-1 80,-3-1-232,0 1 171,0-2-20,0 0 106,0 3-13,0-3 1,3 3-69,-3 0 372,3-3-175,-3 2 57,0-2-271,0 1 103,0 1 0,1-2-258,1 3 121,-1 0 0,1-1-39,-2-1 117,0 1 1,0-1 63,0-1 284,0 2-156,0-2-163,3 3 0,-2 0-212,1-3 230,-1 3-311,-1-3 224,0 0-33,0 2 136,0-2 37,0 1-124,0 1 205,0-2-392,3 3 239,-3 0-182,3-3 40,-3 2 73,0-1 57,0-1-40,0 2 524,0-2-457,0 0-265,0 3 71,0-3 164,3 3-1,-2-3-121,2 2 602,-3-2-372,0 0-355,0 3-287,0-3 349,0 0 1,0 2-45,3-1 53,-3 1 743,3 1-391,-3-2-90,0 1-472,0-2 332,0 0-123,0 3-25,0-3 234,3 3-103,-2 0 0,2-1 254,-3-1-70,0 1-181,0-2-9,0 0-223,0 3 139,0-3-11,2 3 0,-1-1-303,1-1-543,-1 1-5067,-1-2 4325,0 1 1743,0 1 0,3-2 0,0 3 0</inkml:trace>
  <inkml:trace contextRef="#ctx0" brushRef="#br0" timeOffset="2359">540 64 11930,'-4'0'615,"1"0"252,3 0-685,0-3-216,0 3 614,0-3-604,0 0 1,1 2-78,1-1 0,-1 1-45,1-2 6,-1 3-41,-1-3 158,2 3 11,-1-3 391,2 2-168,-3-4 1,1 4-46,1-1-277,-1 1-161,1-2-63,-2 3 621,0-3 219,0 0-324,0 2 1907,0-2-1885,0 9-463,0-5 124,0 5-365,0-3 177,0-2-823,0 1 949,3-2 0,-2 0 145,1-2 135,-1 1 142,-1-2-151,0 0-110,0 3 1,0-4 323,0 2-152,0 1 0,0-2-50,0 0-63,0 3 44,0-3 177,0 0 28,0 2 198,0-2-245,-3 3-5,2 0 25,-2 0-310,3 3 158,0-2-37,-2 2 0,1-2-257,-1 1 21,1-2 1,1 4-152,0-2 156,0-1-58,0 2 400,3-3-9,-2 0 308,1 0-424,-2-3 20,0 2 59,0-2 58,0 0-108,0 3 0,0-4 36,0 2-261,0 1 89,0-2 112,0 1-2,0 1 926,0-2 1,-2 6-1246,0 1 127,0-1 227,2 3 1,-1-5-374,-1 3 192,1-2 1,-1 1-148,2 0 182,0-3 0,-1 5-246,-1-3 208,1 0 1,-2-1-169,3 1-30,0-1 62,0 2 182,3-3 160,-2 0 1,2-2-128,-1 0 238,-1-1-68,2 1 45,0 1 16,-2-5-182,1 6 125,-2-3 47,0 0 219,3 2-170,-2-2-91,2 3 1,-4 2 0,0 1-125,-1 1 1,-1-2-115,1 2-115,1-2 0,-4 3 119,3 0 1,-1-3-187,1 1 123,1-3-614,-2 0 678,6-3 1,0 2 4,1-3 84,-1 2 188,0-1-245,-2 1 0,4 0 319,-3-2-181,0 3 1,-1-2 108,1 3 17,-2 0 140,3 0 1,-6 2-357,-1 0 0,1 3-184,1-1 77,-1-1 1,2 0 134,-2 0-436,3-3 79,0 3 122,-3 0 75,2-2 127,-1 2 241,2-3-168,2-3 1,0 2 9,2-1-62,-2-2 0,1 4-26,-1-2 11,-1-2 214,2 3 405,-3-2-557,-3 9-265,2-4 1,-2 3-24,1-5 1,1 1 57,-1 1 223,1-1-84,1 2 87,3-6-61,-2 2 0,1-2-9,-2 0 200,0 3 1542,0-3-1868,-2 3-183,1 0 125,-5 3 214,5-3 1,-2 4-496,1-2 222,1-1-640,-2 2 0,3-3-17,0 3-454,-3-3-2128,3 3 2854,-3-3 0,3 0 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12.63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270 1 13143,'0'3'304,"0"0"-186,0-3 18,0 3-25,0-2 301,0 2-210,3-1 416,-2-1-35,2 2-294,-3 0-219,0-3-14,0 3 102,0 0 0,0-2-102,3 1-76,-3-1 116,3 2-175,-3-3-12,0 3 83,0 0 0,1-2 97,1 1-58,-1-1 27,2-1 133,-3 2 8,0-1 70,0 2-344,0 0 199,0-2-193,2 1-76,-1-2 188,2 3-88,-3-2 175,0 2-129,3-3 1,-2 1 106,1 1-69,-2-2-157,0 3 222,0 0-34,0-2 205,0 2-330,0-1 60,0-1 413,0 2 1,1-1-369,1 0-124,-1 0 168,2-2-62,-3 3-23,0-2 0,1 2 4,1-3 0,-2 1 27,3 1 131,-3-2-97,0 3-113,3-3 108,-2 3-47,2-2 1,-3 2 91,0 0 208,0-3-230,3 3 34,-3 0-93,3-2 1,-2 2 37,1-3-100,-1 2-20,1-1 140,-2 2-55,3 0 39,-2-2 1,2 2-42,-3-1 1,1-1 39,1 1-31,-2-1-104,3-1-104,-3 3 120,0-3 39,3 3 108,-2 0-105,2-2-16,-3 2 17,0-1-108,0-1 122,0 2-104,3-3 1,-3 1 78,2 1-255,-1-1 34,-1 1 136,3 1 17,-2-2 8,2 2 106,-3-3 348,0 3-21,0-3-146,0 3-395,0 0 187,2-2-257,-1 2 762,2-3-704,-3 3 175,0-3-309,0 3 442,0 0-170,0-2 68,0 2 92,0-1 189,0-1-15,0 2-340,0 0 0,1-3 66,1 3-1,-1-3-112,1 0 24,-2 3-61,0-2 173,0 2 0,1-1-56,1 0 212,-1 0 234,2-2-360,-3 3 43,0-2-400,0 2 138,3-3-299,-3 2 231,3-1 420,-3 2-86,0 0-63,0-2 0,1 1-162,1-2 439,-1 0-41,2 3-161,-3-2-374,0 2 271,2 0-136,-1-3 54,2 3 0,-3-2 23,0 1 17,0-1-5,3 2 0,-2-3 18,1 3 144,-2-3-97,0 3 303,3 0-215,-2-2 0,2 2 1,-2-1 387,1 0-456,-2 0 121,3-2-99,-3 3-136,0-3 51,0 3 4,3-3-370,-2 3 76,2-2 258,-3 2 0,0-1 34,3 0 174,-3 0-1,3-2-190,-3 3 64,0-2 0,1 2-38,1-3 62,-1 2-164,2-1 129,-3 2 1,0-1-128,2 0 109,-1 0-63,2-2 167,-3 3-103,0-2 0,1 3-3,1-2-48,-1-2 19,1 3 0,-2-2-37,0 1 51,0-1 1,3 2-10,-2-3 143,2 2 31,-3-1-148,0 2 4,0 0 0,0-2 5,3 1-12,-3-2 1,3 1-65,-3 1 80,0-1 104,0 2 114,0 0-137,0-3 15,0 3-68,3-3 0,-2 1-57,1 1 64,-1-1-621,-1 2 375,0 0 161,0-3 1,0 3-3,2-3 54,-1 0-119,2 0 287,-3 3-126,0-2 168,0 2-278,0-1 84,0-1-220,0 2 74,0 0 95,3-2-49,-2 1 1,1-1-125,-2 1 149,0-1-13,0 2 47,0 0-48,0-3 9,0 3 1,3-2-9,-1 1 38,0-1-229,-2 2 160,0-1-38,0-1 37,0 2 164,0 0 2,0-2-134,0 1 145,0 1-107,0-2 0,1 2 29,1-3 8,-2 3-14,3-3-6,-3 3 166,0 0-111,0-2-48,0 2 1,1-1-19,1 0-27,-1 0 46,2 1 4,-3-2-210,0 1 187,0 1-169,0-2 1,0 3-113,0-2 192,3-2 81,-3 3 0,3-2 14,-3 1-38,0-1 0,0 2-36,0 0 147,0-3 7,0 3-49,3-3 22,-2 3-46,2-2-7,-3 4-15,0-4 0,0 3 0,0-3 57,2 1-51,-1 0 62,2 1-57,-3-2-1,0 2-19,0 0 26,0-3-185,3 3 112,-3 0-16,3-2 1,-2 4 66,1-3-31,-1 0 48,2 1-24,-3-2-30,3 4 195,-3-4 14,3 2-17,-3-3-131,0 3 24,3-3-27,-2 6-34,2-5 1,-3 4-238,2-3 105,-1 0 137,2 1 0,-2-2 51,1 1 5,-1 1 220,1-2-279,-2 2 132,0 0 1,3-2-77,-1 4-48,0-4 1,-1 2 11,1 0-98,-2-3 1,3 4 75,-3-2 14,0-1 0,2 2 134,1-1-150,-1-1 383,-2 2-346,0 0 0,0-2 226,2 1-142,-1-2-58,2 3-63,-3-2 1,1 3 132,1-2-109,-1-2 1,1 4-9,-2-2-137,0-1 144,0 2-189,3-3 185,-2 3-17,2-3 11,-3 3 0,1-1 224,1 0-179,-2 1 0,3-3 44,-3 2-64,0-1 1,1 2 22,1-3 7,-1 3-163,2-3 48,-3 3 0,0-1-148,3 1 59,-3-1 96,3-2 14,-3 3-19,0-3 1,1 3-93,1-3 78,-1 0-233,2 0 275,-3-3 0,-3 0 55,1-4 1,-1 3-51,1 0 1,1 0 79,-3-3 0,1 3 0,0 0 43,0-1-96,-2-1 1,2-1 152,-1 1-138,-2 0 1,5 1 1,-3 1 225,2 0-106,-4-3 1,5 3-13,-3 0 0,2 2-65,0-3 1,1 3-18,-1-2-27,1 3 0,-4-3 7,3 2 1,0 0 0,1-1-118,-1 0 130,1 1 1,-2 1 12,3-1 227,0 1-6,0-2-184,-3 3 1,3 0 51,-3-2-414,3 1-262,0-2 247,0 0 13,0 2 314,0-1-140,0-1 207,0 2-15,0-2 78,0 0-80,0 3 16,-3-3 3,2 0-34,-2 2-77,3-2-12,0 1 41,0 1 1,0-2-15,-3 3 1,3-1 12,-2-1-118,1 1 1,1-2-82,0 1 153,0 1-19,0-2 116,-3 0-120,2 3-17,-1-3 35,2 3-62,0-3 103,0 2 0,-1-2-42,-1 3 132,1-3-102,-2 3 605,3-3-476,0 0 341,0 2 164,0-2 0,1 8-567,1-1 1,-1 3-22,1-3 1,1 0-130,-1 0-20,0-2 213,1 3-274,-3-1 7,6 0 107,-5 1 1,2-2 31,0 1 0,-2 1-18,3-3 75,-2 3 1,1-3 7,-3 2 1,2-2 110,0 3-58,0-4 0,0 3-52,0-2 143,0-2-162,1 6 1,-2-4 87,1 2-237,2-3-45,-4 5 190,3-5 6,0 2-27,-2-3 132,2 0-127,-3 2 67,0-1-144,0 2 98,0 0-158,2-2 160,-1 1-309,2-2 263,-3 3-103,0-2 81,0 2-44,3-3-2,-2 3-54,1-3 1,-2 4 27,0-2 28,3-1 242,-2 2-213,2-1-13,-3-1 184,0 2 1,2-2-58,0 1-84,0-1-325,-2 1 189,0 1 154,0-2-97,0 2-23,3-3 323,-2 0 149,2 3-261,-3-3-242,0 3 186,0 0 1,0-2-22,3 1 0,-3-1 125,3-1 172,-3 3-177,0-3 135,0 3-213,0 0-154,3-2 26,-2 2-52,2-3-129,-3 2 329,0-1-143,0 2 215,2-3 8,-1 3 18,2-3-128,-3 3 1,1-1 43,1 1-40,-1-1 0,1-2-50,-2 3 44,0-3 94,0 3-119,3 0 40,-2-2-158,2 4 139,-3-4-5,0 2-75,3-3 67,-3 0 1,3 1 28,-3 1-12,0-1 238,0 1-150,3 1-43,-2-2-46,2 2-41,-3-3 1,0 2 103,2 0-118,-1 0 0,2-1 211,-3 1-156,0-1 148,0 2 7,0-1 101,3-1-179,-2 2-162,1 0 22,-2-2 0,3 2-142,-1-1 91,0-1 106,-2 2-68,0 0-55,0-3 80,3 3 1,-3-2-112,3 1 87,-3-1 1,0 2 16,0 0 85,0-3 167,3 3-135,-2-3-51,2 3 4,-3-2-33,0 2 0,0-1 48,3 0-91,-3 0-6,3-2 212,-3 3-134,0-2-17,0 1 0,1 1 82,1-1-45,-1 0 178,2-2-201,-3 3 206,0-3-133,0 3-34,2-3-148,-1 3 168,2-2-170,-3 2 107,0-1-144,0-1-10,0 2 119,3-3-86,-3 0 0,3 1 125,-3 1-94,0-1 98,0 1-97,0 1 50,0-2 0,1 2-12,1-3-88,-1 0-85,2 0 165,-3 3-5,0-3-17,0 3 91,0 0 0,0-2-98,3 1 141,-3-1-110,3-1 44,-3 3-18,0-3 9,0 3-196,3 0-85,-2-2 222,2 2 1,-3-3-1,0 2-43,0-1-37,0 2 370,2 0-245,-1-3 256,2 3-152,-3 0-60,0-2 33,0 2-249,3-3 1,-2 3-60,1-3-10,-2 3 204,0 0 19,0-2 1,0 2-1,1-1 129,1 0-89,-1 0 164,2-2-186,-3 3-63,0-2 78,0 1-91,0 1 102,0-2-42,3 2 172,-3 0-148,3-3-45,-3 3 50,0 0 0,1-2 8,1 1 28,-1-1 0,2-1 24,-3 3 0,0-3 131,0 3-176,0 0-108,0-2 128,3 1-62,-3-2 1,3 1 60,-3 1 30,0-1-65,0 2-14,0 0 19,0-3 7,0 3-109,3-3 102,-2 3-102,1-2 77,-2 2-9,0 0-36,0-3 59,0 3-13,0 0 1,1-2 81,1 1-71,-1-1 11,2 1 78,-3-1-1,0 2-69,0 0 125,0-2-83,0 1-182,0 1 1,1-2 32,1 1-31,-2-1-31,3-1 195,-3 3-80,0-3 116,0 3-91,0 0 18,0-2 90,0 2-59,0-1-166,0-1 143,3 2-97,-2-3 80,2 0-13,-3 3 28,0-2-24,0 1 25,0 1-25,0-2 166,0 2 15,0 0 33,0-3-168,0 3 1,0-1-162,3 1 187,-3-1-68,3-2 36,-3 3-42,0-3 109,0 3 58,0 0-126,0-2 76,0 2-31,0-1-239,0-1-270,0 2 408,0 0-55,0-2-6,0 1 145,3-2-145,-2 3 133,2-2-95,-3 2 29,0 0 1,0-3 243,0 3 0,0-1 8,2 0-16,-1 1-119,2-3-10,-3 2-183,0-1 25,0 2 156,3-3-286,-2 0-7,1 3 76,-2-2 82,0 1 284,3-2-231,-2 0 190,2 0-153,0 0-7,-3 0 80,3 0-145,0 0 81,-2 0-148,2 0 108,-1 0-160,-1 0-63,2 0 272,0 0 247,-2-2-66,1 1-90,-2-2-120,0 0-156,0 2-36,0-1 96,0-1-5,0 2-42,0-2 209,0 0-151,0 3 19,0-3 35,0 0-23,0 2 30,0-2 1,-2 3-19,1 0 4,-2 0 318,3-2-114,0 1-85,0-2 1,-2 2-111,0-1-149,0 1 115,2-1 239,0-1-10,-3 2-191,2-2 305,-2 3-354,3-3-56,0 3 1,0-3 125,-3 3-78,3 0 60,-3 0-53,3-3 166,0 2 138,0-2-278,0 0 92,0 3-78,0-3-101,-3 0 125,2 2 5,-2-2-53,3 3 16,0-2-62,0 1-161,0-2 133,0 0 81,0 2 0,0-1-13,-2 2-3,1 0 139,-2-3 7,3 2 91,0-2-249,0 0 1,-1 3 68,-1-2 0,1 0-12,-1 0 36,2 1-99,0-2 62,-3 3 1,2 0-94,-1-2-181,1 1 205,1-2 361,-3 0-158,3 2 1,-3-2 95,3 1-60,-3 1 34,2-2-135,-2 0 1,3 3-65,-3-3 0,3 2-36,-2-1 0,0 1 78,0-1 80,1 1 0,-2-1 54,1 0 126,1 0-270,-2-1 301,0 2-15,3-2-178,-3 3 43,0 0-676,2 0 307,-5 3-276,6 1 329,-3 2 0,2 1 0,0-1-112,-1 1 1,-1 0 78,3 1 1,0-1-76,0 2 0,0 0 141,0 0 0,0 0 1,-2-1-79,0 0 0,0 1 263,2-3-64,0 1 60,0-1 1,0 1 0,0-1-106,0 0 370,0-2-147,0 2 1,1-6-73,1 3 203,-1-3-32,1 0-126,1-3 56,-2 0-77,2-6 1,-1-1-84,0-3 1,0 0 41,-2 0 0,0 0-24,0 0 0,0-2 40,0 1 1,0-1 0,-2 2 28,0 3 1,-3-2 448,1 4-359,-2-1 1,-1 3 57,-2-1 1,2 4 144,-1 1 1,-2 1-242,2 1 1,-1 5-53,3 1 0,0 6 0,1 0-89,1 2 1,0 3-499,0-2 291,1 3 128,3-4-25,0 4 1,0-4-15,0 3 1,0-3-207,0-1 0,2-1 89,0-3 0,1 1-850,-1-1 739,-1-1 0,3-2-360,-2-2 176,-1-1 99,4-3 250,-1 0 126,2-6-208,-2 2 26,-1-5 527,0 0-234,-3-1 410,6-6-263,-5 2-186,2-7 0,-3 4 56,2-4 265,-1 1-255,2-2 0,-3 4 445,0-2-393,-3 6 1,2 1 0,-3 3 195,1 1-286,-2 5 0,4-2 64,-3 6 0,-1 4 31,-1 2 0,2 3-227,-1 4 1,3 4 72,-2 2 0,2 2 0,0 3-332,2 0 1,0-1-766,0 0 560,0-1 240,0 1 36,0-4-531,2 4 437,-1-7 0,3 0-140,-2-4 1,-1-2-293,1-1 295,1-2 256,1-3 1,2-4 509,-2-5 0,2-1-243,-2-3 0,2-1 579,0-5 0,0-2 91,1-2 1,-2-2-463,0-1 0,0-1 0,-2 1 138,0-1 0,-1 2 335,0-3-482,-2 6 1,0 0 183,-2 8-84,-2 0 1,-2 8-93,-1 4 0,1 6-151,-1 9 0,1 1-232,0 6 1,0-1 0,1 2 166,1-1 1,1 1-984,-1-2 0,3 1 469,-1 0 1,0-2-860,0-3 250,1 1 0,-2-4-495,3-1 1,1-5 668,1-4-389,-1 1 778,5-7 0,-5 3-83,3-6 943,1-3-337,1-4 0,1-6-128,-1-4 1,0-2-105,1-3 0,-1-3 11,1 0 1,-3-3-12,0 1 0,-2-2 0,0-2 0,-2 6 11,-2 2 1,-3 7 1135,-3 8 0,0 5 359,-3 6 1,3 10 178,-3 7-1617,3 7 1,1 9-338,3 5 0,2 3 465,0 2 0,1-5 5388,1-3-2694,0-3-2642,0-3-63,0-3 0,-2-10-71,0-5-3355,-3-6 1,2-8 1754,-1-5 0,1-7-2452,3-2 2186,0-1 1948,0-1 0,0-4 0,0 1 0</inkml:trace>
  <inkml:trace contextRef="#ctx0" brushRef="#br0" timeOffset="1952">251 315 7578,'7'0'0,"-1"0"1048,0 0 0,-1 0-279,-1 0 0,0 0-80,3 0 0,-3 0-426,0 0 14,-2 0-110,0-3 0,-2-3-23,0-2 0,0-1-126,0 0 0,0 1 89,-2-2 1,0 1-128,-2-2 34,0 3 0,-3 0 201,1 4-122,-1-2 11,4 2-19,-3 1 994,3 0-218,-4 3 0,1 1-397,2 1 0,1 2 933,3 5-923,0-2 1,3 4 572,1-2 1,2 2-494,1 0 0,-1 1-20,0 1 1,1-3 0,-1-2-260,1-3-253,-1 0 0,0-4 193,1 1-543,-4-4 306,0-2 1,-3-5 20,0-2 1,-3-3 70,-1-1 0,-2-2 0,-2 1-717,-1 0 167,-2 2-60,4-2 177,-5 3 150,5 3 48,-3 1 1,4 3 797,-1-1 0,1 4 805,0 1 0,2 2-1011,2 2 1,0 3 0,1 5-372,-1 0-56,0 3 0,4 1 0,0 1 0,3 1 0,-1-2 0,2 1 0,0-5 0,1 2 0,-1-4 0,1-2 0,-1-4 0,1-2 0,-1-2 0,0-5 0,-2-3 0,1-8 0,-3-3 0,0-4 0,-2 0 0,0 2 0,0 2 0,-3 3 0,-1 3 0,-2 5 0,-3 1 0,2 2 0,-2 3 0,2 2 0,-2 7 0,2 0 0,0 7 0,2 0 0,3 3 0,-1 5 0,1-1 0,2 2 0,-2-3 0,4-1 0,-1 1 0,3-3 0,3 0 0,1-2 0,1-6 0,0 2 0,-2-9 0,5 2 0,-1-4 0,-2-4 0,0-5 0,-3-4 0,-1-2 0,-3-1 0,-2-2 0,-2 1 0,-5 3 0,-4 1 0,-1 2 0,-1 2 0,-2 3 0,-2 1 0,-2 3 0,0 1 0,0 3 0,-1 5 0,1 2 0,-3 0 0,5 2-3467,0-1 532,3 1 1,2-5-5205,1-2 8139,-1-2 0,2-5 0,-3-2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7:36.488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1082 365 8618,'10'-2'-436,"-3"-5"291,-5 5 217,-2-7-162,0 9 1,0-2-62,0-4 5,0 4 90,0-7 0,-2 9 4,-5 0 1,3 0 31,-9 0 0,7-6-21,-7 0 267,9-1-115,-13 7 0,13 0-119,-9 0 1,6 0 351,-5 0 1,5 0 241,-5 0-332,7 0 21,-3 0-65,-1 0 195,7 0-332,-6 0 0,8 2 246,0 5-518,0-5 160,8 6 36,3-8 1,8 0-109,0 0 0,0 0-36,0 0 0,1 0-13,-1 0 191,0-8-68,9 6-10,-16-7 37,14 9 1,-22-6 29,9-1-46,-9 1-83,5-3 103,-9 7 0,-9-6 1,-6 8-108,-8 0 0,-5 0 1,-6 0-144,2 0 224,0 0 1,-8 0-22,-5 0 0,7 0 184,-1 0 0,1 0 66,6 0 1,-2 2-116,2 4-106,5-4 509,7 16-337,1-16 1,2 8 0,2-5 490,3 1-468,7 0 58,5-6-108,11 0 50,17 0-256,-7 0 175,15-8 0,-6 4-100,8-9 0,7 6 52,0-5 0,1 1-138,-1-2 129,-4-4 1,8 7-1,-9-7-148,-2 4 0,3-2 38,-16 8 0,-6-5 0,-8 3 26,-2-1 58,-3 5 130,-15-3-68,-1 8 1,-18 0-61,-4 0 1,-6 0-1,-5 0-4,-1 0 1,-7 0 9,6 0 9,-8 0 1,6 6-98,-4 1 0,-2 5 144,8-5 1,0 5-53,7-5-22,-9 8-254,7-13 584,-7 15-195,17-15 1,-4 13 239,8-9 179,-8 1-436,13-7-115,2 0 96,10 0-183,9 0 200,9 0 0,4-7 3,12 1 1,-1-3-43,8 3 1,-1 2-26,8-9-148,-1 9 6,-8-13-91,6 15 211,-6-15 1,0 12 1,-5-7 0,-4 5 0,-1-3-220,-1 1-40,0-6 238,-8 13-10,-3-7-16,-8 9 0,-11 0-14,-8 0 0,-2 0-13,-11 0 117,0 0-87,-6 9 1,-7-5 121,0 9 1,-1-7-111,1 7 1,4-6 113,-3 5 1,1-1-17,-1 2-24,12-5-50,-13 1 0,24-7 16,-5 4 0,5-4 187,2-2-263,8 9 105,-6-7-3,15 7-19,2-9 55,2-9-71,15 7 0,-6-7 94,8 9 1,6-6-107,1 0 1,6-7-11,-7 6 42,9-7-35,-4 11 0,6-14 10,-4 5 1,2 1-117,-8-2 1,-1 7 81,-5-7 0,-1 9 57,0-3-36,-8-3 8,-3 8 33,-8-7 0,-2 9 1,-4 0-47,-7 0 0,-11 0 0,-3 2 4,-3 5 0,-4-5-21,-11 4 28,13 5 1,-12-9-11,12 4 0,2 3 2,-2-3 1,8 3-1,-1-5 282,4 2-268,1 1-67,1-7 79,9 0 21,-7 0-97,15 0 1,-5 0 121,14 0 0,3 0-42,9 0-13,0 0-1,1-9 61,7 7-66,-5-6 1,12-1-24,-9-4 1,7 3-1,-4-1-17,2 3 1,-7-5-232,3 6 263,-5 1 0,-8 0 341,-1-1-146,-7 1 0,1 6-79,-12 0-103,-5 0 1,-15 0 77,1 0-56,-9 0 0,6 2-34,-4 4 1,-2-4 64,9 5 1,-7 1-61,6-1 1,1 1 52,5-1 1,1-5-96,0 4 1,9-2-3,3 3 95,-3-5 161,16 6-201,-4-8 1,24 0 27,-1 0-114,9 0 92,-4 0 0,8-6-89,1 0 0,-3-7 81,-4 7 0,2-7-130,-9 6 1,1-5 135,-7 5 1,-2-1-1,-2 3-34,-2-1 132,-9 0-65,-4 6 0,-6 0-54,-14 0 1,5 0 11,-10 0 0,-3 0-28,3 0 1,-7 0 39,6 0 0,-6 6-47,7 0 0,-3 1 0,7-5 52,2 4 1,-5-4-24,12 5 242,-6-5-236,-1-2 105,9 9-63,1-7 268,9 6-273,9-8 0,1 0-25,9 0 1,3 0-91,3 0 0,-3 0 1,5 0 82,1 0 1,-7 0-210,5 0 74,-5-8 0,-2 6 233,0-5 0,-6 5-99,0 2 0,-7 0 86,7 0-135,-9-9 19,-4 7 0,-12-6 0,-12 8-128,-1 0 152,-1 0-9,-2 0 34,7 0-179,-7 8 9,9-6 28,-8 7 1,5-3 34,-3 1-144,3-1 255,12 3 0,1-5 17,9 9 1,9-9 293,4 2-210,12 5 0,-1-9-22,7 4 1,1-3 65,7-3 1,-1 6-159,0 0 0,1 1 47,-1-7 0,7 0 1,1 0-65,3 0 0,-6 0-191,2 0 110,4 0-65,-9 0 176,7 0-272,-17 0 103,-3 0 0,-7 0-8,-1 0 1,-7 0 61,1 0-247,-9 0 1,5 2-44,-9 4 41,0-4 33,0 7 233,0-9-151,-9 0-68,7 0 584,-6 8 63,16-5 1,3 11-209,8-7 0,-6 1 57,0-1 0,-1 1 45,8 5-195,-1 4-21,0-6 0,0 6 45,0-5 1,7 6-92,-1-6 1,1-1-9,-7 2 0,0-3-173,0 3 1,-6-4 143,0-9-538,0 0 180,6 0 91,0 0-66,0 0 181,-8 0 1,4-2-9,-9-5 0,0 3 43,-6-9 0,3 0 66,3-6 0,-4 6 0,4 1-25,-3-3 0,-3 4-26,0-2 1,0 7 158,0-7 118,0 9 1,0-7 260,0 5-316,0 4 612,0-7-132,0 9-30,0 0-378,0 9 1,6-5 160,0 9-198,1 0 0,-1-1-8,0 1 1,3 0-138,-3 6-39,-3 0 0,11 0 62,-7 0 1,-1-6-694,-6 0-26,9-9 298,-7 13 144,6-15 28,-8 7-96,0-18 98,0-1 1,0-9-139,0-1 265,0 1 0,0 0-144,0 0 337,0 0-212,-8 8-59,6-6 337,-7 7 0,7-7 287,-4 4 577,4-4-164,-7 15-590,9-7 0,2 11 601,5 5-323,-5-5-199,6 15-182,1-7 1,-5 10 73,9-1 0,-7-2-263,7-5 1,-7 6-248,7-6 1,-7-1 249,7 2 0,-6-3-205,5 3-9,-7-4-494,3-9 510,-8 0 0,0-2-83,0-5 1,0 3-5,0-9 1,0 0-181,0-6 377,-8 0 1,3 0-309,-7 0 272,7 0 1,-5 6 77,3 0 1,3 2 178,-9-1 0,9 1 223,-2 5 60,3 3 764,-5-5-165,6 8-645,-7 0 0,9 8-22,0 5 1,2-2-60,5 2 0,-5-1-243,4 8 0,3-1 84,-3 0 0,1-6-7,-7-1 5,8 1-752,-6 6 282,7-8 233,-1 6-472,-6-15 152,7 7-317,-9-9 517,0-9 1,0-2 0,0-8 1,0 0 0,0 0-56,0 0 0,-2 0 98,-5 0-17,5-1 511,-6 1-192,-1 9-181,7-7 0,-13 12 1310,9-7-241,-1 7 0,7-1-498,0 12 1,0-1 43,0 7 105,0 1-210,0 6-309,0 0 1,3 7 198,3-1-152,-4 1 0,9 0-90,-5-1 0,-2 3 102,9-3 0,-9-3-411,3 3 1,1-4-591,-1-1 484,8-1 199,-13 0 0,8-8-532,-3-5 439,-5-4 0,9 4-276,-5 1 341,-4-1 0,7-8 107,-9-4 0,0 1-170,0-7 40,-9-1 113,-2-6 0,-1 0-227,-1-1 229,9 1 1,-7 2 140,5 4 0,1-1-170,-7 7 495,7-8 0,-5 7 262,3-5 469,5 4-485,-6 9-398,8 0 0,0 9 114,0 4 1,2 6 17,4 6 1,-2-3-299,9 3 1,-6-1 85,5 1 1,-5-3 0,3 3-291,-1-4 65,6-2-655,-13 1 554,15-1 0,-13 0 50,9 0 1,-9-6-324,3 0-245,3-9-205,-8 13 4,15-15 543,-14 7 0,5-12 271,-8-3 95,0-5-29,0 1 1,-2-7 0,-2 4-342,-3-4 342,-8-2 0,7 0-60,-5-1 1,-2 1-154,9 0 522,-9 9 200,13-7 250,-7 14-399,1-5 185,6 8 0,-7 8-177,9 5 1,2 4-1,2 2 18,3 0 1,6 1-150,-7-1-132,0 0 1,1 0-29,-1 0 1,3 0-181,-3 1 0,-2-3-813,9-5 649,-9 5 1,7-12-635,-5 7 451,-3-7 99,5 3 163,-8-8 0,0-8-109,0-5 246,0-4 0,0-2-80,0 0 1,-2-1 104,-4 1 1,3-2 0,-5 0-221,-1 2 351,7-13-63,-15 27 0,15-20 485,-4 12-358,4 5 1,-5-3 383,1 5 291,-1 3-486,7-5 1,0 10-85,0 4 0,3 5 190,3 8-111,-4 0-49,15 0-351,-15-8 113,15 6 0,-13-6 316,9 8-622,-8 0-243,12 0 1,-13-2 101,9-4 73,-9-4 102,4-1-260,-8-6 168,0 7 0,0-9 188,0-9 1,0 5-346,0-9 329,0 0 1,-6-6-44,0 0 1,-3 0 120,3 0 64,-5 0 1,0-1-96,3 10 670,-1 1-241,7 1 301,-6 6-296,-1-7 291,7 9 1,-6 2 58,8 5-251,0 3-271,0 9 144,8 1-506,-6-1 210,15 0 0,-15 0-206,5 0 0,-3-2 124,2-4-93,-3 4 1,7-8 44,-3 3-441,-5 5 225,6-14 159,-8 5-7,0-8-12,0 0 37,9 0 0,-7-2 41,4-4 1,-4 1-88,-2-8 106,0 1 1,0-7 0,0-1-36,0 1 1,-6 6-52,0 1 89,-1-1-52,-1 2 74,6-6 0,-7 13-29,9-9 0,-6 7 491,-1-7 828,1 9-715,6-5 219,0 9-336,0 9-158,0 1 1,0 3 0,2 0 105,4 2 0,-1 2-179,7 2 0,-5 0-262,6 0 1,-9-6 95,2 0 1,3-7-765,-3 7 544,0-9 1,-3 5-768,3-9 457,-4 0 182,7 0 0,-9-2 132,0-5 1,0 3-1,0-9-31,0-2 1,0-2 115,0-2 94,0 9 0,-2-7-293,-5 4 422,5-4 0,-9 4 344,5 0 0,4 7-100,-5-7 266,5 9-191,2-5-64,-8 9 1,6 2-137,-5 5 1,5-3 0,2 9 189,0 2-357,0 2 1,7 2 0,-1 0 146,-2 0 0,0-2-343,3-4 101,-5 4-559,6-15 341,-8 15 153,0-15-34,0 15-428,0-14 34,0 5 183,0-8 17,0 0 239,0-8-101,0-3 87,0 0 152,0-6-45,0 7 1,-2-3 102,-4 0-60,4 0 201,-15-6 0,15 6 351,-5 1-234,-3 7-55,8-3 197,-7 8 50,9 0-339,0 8 1,0 3 0,0 8 19,0 0-457,9 0 197,-7 1 1,6-8 181,-8 1-801,9 0 383,-7-2 1,8 3-111,-3-7 32,-5-1 85,15-6 196,-15 0 126,7 0-153,-9 0 0,0-2 95,0-4 0,0 1 22,0-7 1,0 5-20,0-6 1,0 7 31,0-7-74,0 9 310,0-4-33,0 8 416,-9 0-433,7 0 0,-9 0 0,7 2 302,-2 4 0,-1-2-6,7 9-25,0-9-51,0 13-712,0-6-475,0 8 513,0 0-1048,0-8 541,0-2-1901,-8-9 1735,6-9 1,-9-2 347,5-8 1,-5 0-2022,-8 0 2595,8-9 0,-14-2 0,3-8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18.79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289 135 7699,'0'7'0,"0"-3"-198,0 0 0,0-2 295,0 3-441,0-4 120,0 5 281,0-5-45,0 4 0,1-4 121,1 1 136,-1-1 1,2-2 122,-1-1 347,-1 1-393,5-4 0,-5 3-106,1-2 0,1 2-203,-1-3 252,0 4-153,-2-5 232,0 6-395,0-3 0,-3 4-58,-1 1 1,0 1 13,0 1 0,0 1-83,-3 0 1,1 1 72,-1 3 0,1-2-83,-1 1 0,1 0-77,0-2 197,-1 3 0,2-2-95,0 2 170,0-5-29,4 2 1,-2-6 117,3 0 0,1-3-100,1-3 1,1-3 132,4 1 0,-1-2-135,1 2 0,-1-2 15,0 0 1,1-2 1,-1 4 0,1-1-1,-1 3 1,1-1 104,-1 1 1,-2 0-105,1-1 0,-2 3 473,1 0 13,2 2 61,-5-1-432,2 3 1,-4 3-7,-1 1 1,0 2 56,-2 1 1,0-1-32,-3 0 1,1 2 1,0-1 0,-1 2-67,1-5 0,-1 3-73,1-2 0,2 0-1,-1 2-200,1-1 0,-2 1 27,-1-1-278,4 0-136,-3 1 149,5-4 349,-2 0 0,3-4-28,0-1 0,4-2 1,2-4 1,1 0 21,1-3 1,-1 2 15,0-1 1,1 1 30,1-2 0,0 4 131,-3-2 1,0 2 9,1 1 1,-3-1-44,0 1 1,-2 2 150,3 2-122,-4 1-53,2 1-57,-6 3 1,0 1-79,-4 5 1,0-1 72,-1 3 0,0-3-25,0 3 1,0-3 1,-1 3 1,2-2 17,-1 1 1,1-1 4,0 2 1,1-4-9,-1 2 1,3-1 16,0 0 1,2-3-5,-3 2 1,4-4-79,-1 1 19,1-3 0,1 1-11,0-4 1,1-1 143,1-4 1,2 0-97,2-1 1,0 0 117,1-3 1,-1 1-104,1-1 1,-1 0 112,0 2 1,1 1-56,-1 1 1,-1 1 80,-1 0 1,-2 0 342,2 2-98,-2-2 14,1 5-274,-3-2-137,-6 9 0,2-2-94,-5 5 0,2-2 66,0-1 1,1 3 7,0 0 1,-1-1-58,1-1 0,-1 0 25,1 1 1,2-1 57,-1 2 1,2-4-51,-1-1 64,-2 0 1,4 2-38,-2-2-73,3-1 1,-1-3 111,4-3 1,1-1-5,4-4 1,-1 0 0,1-3 1,1 1-26,1-1 0,-1 0 105,-1 2 1,-1-1-94,0 1 1,0 1 140,-2 1-116,2-2 0,-3 2 207,1-2 9,-1 5 197,-3 1-378,0 3 0,-3 3 18,-1 1 1,-2 4-33,0 1 0,-1 0 40,1-1 0,0 0-110,-1 3 1,1-1 97,-1 1 1,1 1-113,0-2 1,-1 0 6,1 1 0,-1-2 23,1 1 1,0-2-75,-1 1 0,1-2 33,-1-1-195,4-2 131,0 2 37,3-9 0,3 1 24,1-7 0,2-2 193,0 0 0,3-1-43,-1-1 0,1 0-43,-3 0 1,3 1-4,-1-1 0,0 1-25,-4 1 0,2 1 28,-2 1 1,0 3 33,0 0 51,-2-1-87,0 6 246,-2-1-235,-2 7 0,-1 0-27,-1 6 0,-2-3-33,2 3 0,-2-2 54,-1 1 1,0 1-128,-1 2 1,1-2 105,-2-1 1,2-1-96,1 2 1,-1-3 62,1 3 0,-1-3-24,1 0 0,-1-1-36,1 0 0,2-2-84,-1 0-35,4-2-32,-2-3 0,4-3 200,1-2 0,2-2-44,5-2 1,-2-2 59,2 0 0,-2-1-72,2-1 0,-2 2 191,2 1 1,-2 1 24,-1-2 0,0 4 40,-2-2 1,2 3-52,-2 1 0,-1 0-77,-1 0 0,0 2 76,0 1-23,-2 2 238,3 0-281,-6 2 0,2 1-133,-3 2 0,0 2 60,0 0 0,-2 1-7,2 1 0,-2-1-85,0 3 1,-1-3 80,1 3 0,0-3-88,-1 0 1,3-1 54,0 0 0,-1 1 15,-1-2 1,2 2-38,-1-4-13,1 2-94,0 0-26,2-2 0,2-2 269,0-4 0,2-3-113,3-3 0,0-1 131,2-2 1,1-1-78,1 1 0,0-1 147,-3-1 1,0 0-96,1 1 1,-1 1 53,1 0 1,-3 3 14,0 0 0,0 1-39,0 0 1,-1 3-41,-3 0 78,0 2-7,0-1 0,-1 8-179,-1 2 0,1 1 97,-4-2 1,2 3-91,-2-1 0,0 1-14,0 0 1,0-1 83,-2 3 0,1-4-148,0 2 1,1 0 63,-2 0 0,2 0 19,-3 0 0,0-2 16,2 4 1,0-3 65,-1 0 1,2 0-187,0-2-171,0-2 268,4-2 0,-2-2 5,3-2 0,3-2 35,1-2 0,3-4-37,1 0 0,-1-2 109,2-1 1,0 0-108,0 0 0,-1 0 170,-1 0 0,-1 3-35,0-1 0,1 3 65,-1 0 1,-2 0-82,1 2 0,-4 0-4,1-1-5,2 4 39,-3 0 44,1 3 1,-4 4-179,-3 0 1,2 3 27,-2-2 1,2 0-4,-1 2 1,-2 0-67,2 2 0,-2-2 57,0 1 1,0-1-50,2 0 1,-2 0 65,2 1 0,-2 0-38,-1 0 0,-1 1 10,-1 0 1,1 2 59,1-3 1,1 1-79,0-3 9,2 1-349,-2-1 305,6-2 0,0-4 13,4-5 1,2-3 19,3-3 1,-1-1 30,2-1 1,0 0-53,1 0 0,-2 1 115,-2-1 1,-1 1 27,1 1 1,-1 2 114,0 2 1,-1 1-104,-1-1 0,-3 3 45,1 0-187,-1 2 1,-1-1 124,0 1-110,0 1 507,0-2-431,-3 9 0,3-4-63,-3 4 72,0-1 0,0 2-77,-1-1 0,-2 1 69,2-1 0,0 1-47,0-1 0,2 0 13,-2 1 0,1-1-20,-1 1 0,1-1 35,-2 0 0,0 1 3,3-1 1,-2 1-36,2-1 29,-3 1-354,4-4 272,-2 0 0,4-4 55,1-1 1,2-4-17,2-2 0,0-4 28,1 2 1,-1-2-3,1-1 1,-1 2 3,1 0 1,-2 4 33,-1-2 1,1 0-44,-2 0 0,1 3 84,-2 1-77,3 1 98,-4-2-92,2-1 185,-3 4-164,0 0 21,0 3-115,-3 6 0,1-4 79,-2 4 1,2-1-26,-2 2 0,1-1 13,-1 0 1,2-1-5,-2-1 0,2 0 14,-3 3 1,3-1 3,-2 1 1,2-1-68,-2 0 1,1 1 53,-1-1 0,2 1 42,-2-1 1,0 0-44,0 1 1,0-1 159,2-2-152,1 2 1,-4-5-126,3 3 91,0-2 0,2 0-7,0-4 1,3-2-44,1-2 0,0-1 66,0-2 1,0-1-79,3-3 0,-1 3 54,1-1 1,-2 1 88,0-1 0,0 2-82,-3 2 0,3 0 144,-1-1 1,-1 3-56,-1-2 0,1 5-23,-1-3 10,0 4 110,-2-2-150,-3 9 1,0-2 0,-3 5 3,2-2 1,-1-1 1,3 0 1,-3 0 1,0-2 1,2 2-23,-1-2 1,1 2 15,-1 1 1,1-1-12,-2 0 1,0 1 44,3 2 1,-3-2 3,1 2 0,0-2-15,0-1 0,3-1 40,-1-1-67,-2 0 41,3 3-389,-2-4 229,3 0 3,0-3 75,3-6 1,-1 2 13,2-5 0,-1 2-1,2-2 1,0 0 3,0-2 0,0 0 5,2 2 1,-3-2-10,0 3 1,0-1 83,0 3 0,1-1-70,-3 1 1,3 2 103,-3-1 0,1 3-96,-1-2 125,-2 3-74,3-2 98,-3 3 0,0 4-208,-3 0 101,3 3-64,-6-3 1,3 2 19,-1 1 1,-1-3-6,3 0 0,-2 1 111,1 1-95,-2 1 1,4-1 19,-3 0 1,0 1-14,0-1 0,-1 1 10,3-1 1,-3 0-5,0 1 1,2-1-29,-1 1 0,2-3-7,0 0 1,-1-2-30,1 3-154,0-4 114,-1 2 121,2-3-33,-1 0-3,7-3 1,-3 0 18,5-4 0,-3 1 8,0-1 0,2 1-3,-2-1 1,2 0-20,0-1 0,0 1-36,-2-2 0,2 2 42,-2 1 1,0-1-11,0 1 0,-2 0 58,3 2-29,-4-2 0,3 5 49,-2-1 17,-2 1-29,3 1-86,-6 3 1,1 1 9,-3 2 0,0 1-4,3-1 0,-3 1-17,1-1 1,0 0 6,0 1 1,0 0 17,-3 1 1,1 0-3,0 0 0,1 1-40,1 0 0,0 0 34,-3-3 1,1 2-37,0 1 0,1-3 14,1-1 6,0-1-93,0 2-10,1-2 147,3-1 1,1-4-44,1-1 1,2-2 70,2-2 0,-1-3-65,2 1 1,-3-1 40,2 0 1,1 2-20,-3-2 1,2 2 0,0-2 0,0 2-2,1-2 0,-3 2 5,0 1 0,0-1-3,0 1 1,1 0-1,-3-1 1,3 1 18,-3-1-27,3 4 37,-2-3-28,1 5 241,-1-2 80,-3 3-398,-3 6 1,1-4 108,-2 5 0,2-2-150,-2 1 1,2 1 73,-3-1 0,3-2-26,-2 1 0,0-1 58,0 2 0,-1 1 4,3-1 1,-3 0 11,1 1 0,0-1-26,0 1 1,2-2 59,-3 0 1,2 0-60,-1 0-16,-2 0 0,3 0 38,-1-1 1,0-3-268,2 1 262,1-1-7,-1-1 1,4-3 36,0-1 1,3-2-49,-1 0 1,2-1 26,0-2 0,1 1-21,-1-2 1,0 1 85,-2-2 0,2 3-64,-2-3 0,2 3 28,0 0 1,0-1-30,-2 0 0,1 0-3,-3 3 1,2 0-54,-1-1 21,2 1 1,-4 0 23,3 2 0,-2 0-8,0 2 15,-1 1 170,-1-1 0,-3 4-147,1 3 0,-1 0-38,1-1 1,1 2 35,-3-2 1,1 2-28,-1 0 0,2 0 17,-2 1 1,2-1-27,-3 1 1,2-1 46,-1 1 0,-1-1-26,2 0 1,-1 1 14,2-1 1,-2 1 3,2-1 0,-3 0-1,3 1 0,-2-1-9,2 1 1,-3-3 3,3 0 1,-1-2 19,1 0-230,2 1 177,-3-2 1,3 1-29,0-4 37,0-1 1,1-6-5,1 0 1,0 0 14,3 1 0,0 0-16,0-3 1,0 1 11,2-1 1,-1 0-7,1 2 0,-2 0 40,0 1 1,0 0-3,-3 0 0,2 3 36,-2 1-56,3-1 5,-4-1-50,2 2 51,-3 2-7,0 2 1,-1 4 18,-1 0 1,0 3-27,-2-2 1,2-2 0,-2 1 1,0 1-55,-3 1 0,3 0 54,0 1 1,-1-1-55,-1 1 0,0-1 45,2 1 0,-2 0 7,2 1 0,-2-1-18,0 2 1,0-2 20,2-1 1,-2 1-8,2-1 0,0 1 7,0-1 1,3-2 47,-2 1-49,3-4 1,0 3-72,0-2 69,0-2-25,3 0 1,-2-3 16,3-3 1,1-2 2,1 0 0,0 1-3,1-2 1,-1 0-2,1 0 1,-3 0 27,0 1 0,0 0-28,0 0 1,2 1 116,-2 0 0,0 3-100,0 0 1,-2-1 0,2-1 0,-2 2 8,0-1 0,1 3 16,-1-2 9,0 3-57,-2-2 1,-3 7 8,-1 0 0,0 3 34,0-2 0,2 0-23,-2-1 0,1 2 43,-1-2 0,2 2-30,-2 0 1,2 1 0,-3-1 0,3 0 1,-2 1 0,2-3-13,-3 0-12,4 1 1,-4 1-7,3 0 0,-1-1-7,1-1 35,1-3-61,-2 5 46,3-5-349,0 2 296,3-9 0,0 2 24,1-5 0,2 0 4,-2 0 0,2 0 17,0 1 1,0 0-26,-2 0 1,2-1 16,-2 0 0,0 0 0,0 3 1,0 0 9,0-1-14,2 1 0,-3-1-4,1 1 0,-1 0-26,0 2 1,-2-2-45,3 2 109,-2 1-65,1-3 48,-1 3-44,-1-1 217,2 1-35,-3 3 1,0 5-49,0 2 0,-2-1-64,0-2 0,-1 0 30,1 3 0,0-1-24,-2 0 0,2 1-35,-2-1 0,0 3 34,0-1 0,-2 2-92,2-2 0,-2 0 33,0 3 1,-1-1-15,1 3 0,-1-1 9,1-1 0,-1 2 24,-2 0 1,2-3-8,-1 3 1,0-2 1,-1 0 1,2 0 8,-1-2 1,1-1-6,3-2 0,-1-1-48,3-1-8,0-3 0,2 2-7,0-6 1,2 0 82,3-4 1,0-1-37,2-1 0,1-2 46,1 0 0,2 1-46,-3 0 1,3-1 42,-3-2 1,1 2-35,-3 1 0,1 2 129,-1-1 0,1 0 8,-1 1 250,-2 2-286,-1 3 0,-3 4-31,0 1 0,-3 2-95,-2 5 0,0-2 92,-2 4 1,1 0-114,-1 2 1,-1 0 91,-1-1 0,-1 1-51,1 0 0,-2 0-128,3 0 0,-3-3 78,3 1 1,-3 0-18,2 2 0,-1-1 58,1-2 0,1 2 75,1-4 1,1 3-84,-1-2 1,2-1 162,0-1-161,3-4-68,2 0 0,0-4 118,2-4 1,2 0-8,2-5 1,3-1 52,-1-2 0,3 0-69,-2 0 1,1 1 67,-1-1 0,2 1-63,-3 1 0,1 0 127,-3 2 0,1-2-102,-1 3 1,0 0 8,1 4 0,-3-1 0,0 2-5,-2 1 260,1 2-255,-6 6 0,-1-4-53,-2 5 0,-1-2 46,1 1 0,0 0-65,-1 1 1,1 1 33,-1 1 1,1-1-7,-1-1 0,1 1-65,0 1 1,-1 0 64,1 0 1,2-2 12,-1 1 1,2 0-23,-2-2-178,0 0 183,4-2 0,-1-1-29,4-3 0,0-5 7,5-2 0,-2-3-4,3-1 1,2-3 21,1-1 0,-1 0-13,0 2 0,-1 0 119,2 0 1,-3 1-74,0-1 0,-1 2 190,0 0 0,-1 4-34,0-2 0,0 2-8,-2 0 0,1 3-147,-2 0 0,-1 2 9,1 0 0,-3 1-36,2-1 137,-1 1-136,-1-2-52,-3 9 0,0-2 66,-1 5 0,-2-2-118,2-1 1,-2 1 16,0-1 0,-1 3 25,-2-1 1,2 1-4,-1 0 1,1-2 41,0 2 0,1-2-36,-1-1 0,1 1 13,-1 2 1,1-2 72,0 2 1,0-2-61,2-1 0,-1-2 171,3 1-197,-3-4 36,4 2 0,-1-4 92,4-1 0,-1-2-73,4-5 1,-1 1 66,2-2 0,3-1-57,-1-2 0,1 3 97,-3-1 0,1 2-83,-1-1 0,-2 2 80,1-1 0,-2 2-21,2 1 0,0 1 93,-3 1 85,0 3-126,-2-2 0,-1 7-65,-1 0 1,1 4-126,-4-4 1,3 2 49,-2 0 1,0 0-12,0 1 1,-2-1-58,2 1 1,-2-1 85,0 0 0,2 1-90,-1-1 1,2 1 75,-2-1 1,0-2 3,1 1 1,-1-1-16,0 2 0,0 1-31,3-1 0,-2-2-27,2 1 23,-3-4-193,4 5 217,-2-5 0,3 1 74,0-4 1,2-2-74,0-2 0,3-1 66,0 1 1,0-1-65,2-2 1,-1 2 104,-2-2 0,1 2-62,0 1 1,-2 2 21,2-1 1,-2 1 41,1-2 1,1 1-65,-2 1 0,1 2 267,-2-2-148,3 2 127,-4-1-124,4 3-54,-4 0-357,2 0 206,-3 3 0,-2-1-116,0 2 128,-3 0 1,1 3 22,-2-1 1,1-2 14,1 1 0,1-1 7,-2 2 0,0 1 13,0-1 0,2 0 14,-1-2 0,0 2 30,0-2 0,0 1-46,2-1 0,1 2 25,-4-2 1,4 0-23,-1 0 1,-1 0-14,1 3 1,-3-3 12,3 0 1,-2 1-8,2 1 9,0 0 0,0 1-3,-1-1-230,1-2 203,2 2-62,0-6 318,0 3-223,0 0 4,0-2 0,0 2-5,0-1 1,0-1-1,-3 1-114,3-1 109,-3 2-70,3-3 1,-1 3 46,-1-3-28,1 3-16,-1-2-10,2 2 93,0-9-24,2 2 1,2-8 41,2 4 0,-1-1-38,-1 3 0,-1-1 30,2 1 1,0-3-13,0 1 1,0-1 0,2 0 0,-1 2 53,1-2 0,-1 0-57,0 1 1,1-2 13,-1 2 1,1 1-7,-1-2 0,1 2 85,-1 1 1,-2-1-74,1 1 0,-2-1-41,1 1 1,2 0 4,-2 2 1,-1-2-7,-1 2 1,1 0-7,-1 0 1,1 2-12,-1-2 0,-1 2 32,1-3 1,1 3-6,-1-2 0,1 0 69,-1 0 1,-1 0-67,1 2 0,1 1 229,-1-3-170,0 2 1,0-1-2,0 1-82,1 1 1,-3-2 86,2 3-128,-1-3 105,2 2-76,-3-1 16,3 2-3,-3 0 17,3 0 11,-3 2 0,0 0-1,-3 2 0,2 0 0,-3 0 0,2 2-1,-3-2 0,3 2 0,-2 3 0,0-2-142,-3 2 0,1-2-153,-1 2 260,1-2 1,0 4-104,-1-2 94,1 2 0,-3-1 87,1 3 1,-1-2-109,3 0 1,-3-1 50,1 3 1,0-2-30,3 0 1,0-4 19,1 2-23,1-2-1,0-3 0,3-2-60,0-4 1,3-3 60,1-3 1,4-2 118,0-3 1,4 0-74,-2 0 0,3-2 82,-1 0 0,1-2-62,0-1 1,0 2 146,0-1 1,0 0 14,-1-2 1,1-1-68,0 1 1,1 0 42,-1 0 1,1 2-46,-6 2 1,3 4 50,-3 0 0,3 3-65,-2 0 0,-1 1 6,-1 3 51,-1 1-184,0 0 88,-2 3-31,-1-3 1,-3 4-147,0 1 0,-3-1 47,-1 3 0,-2 1-18,0 1 1,-1 0 36,1 1 1,-3-1-69,1 1 0,-2-1 82,2 1 1,1 1-14,-2 1 1,2-1 47,1-1 0,-1-1 2,1 0 1,-1 2 11,1-1 1,0 1-27,2-4 0,-1 2 120,3 0-121,0-2 39,2-2 0,3-2-23,1 0 1,2-2 175,3-3 0,-1 0-14,2-2 0,-1-1-21,2-1 1,-1 0-27,3 3 0,-1 0-42,-1-1 1,1 1 44,-1-1 1,1 1-26,1 0 0,-3-1-108,1 1 1,-3 1 167,0 1-225,0 3 1,-4-2-34,0 3 6,-2 0 0,-7 0 107,-6 0 1,-1 2-74,2 0 1,0 2 54,-1-1 0,0 1-110,2-2 0,0 3 97,0-1 1,2 0-3,-1 0 0,1-2 29,0 3 1,3-4 1,0 1 0,1 1 104,-1-1-135,3 0 66,-2-2 0,9 0 108,2 0 1,1 0-77,2-3 1,-2 2-2,1-3 0,1 0-14,2 0 1,0-1 6,0 3 0,-1-3-78,-2 3 0,2-2 60,-4 2 1,1-2-15,-3 1 33,1 1-179,-4 2 159,0 0-189,-9 0 0,1 0 11,-5 0 1,0 0 78,-1 0 1,-1 2-14,1 1 0,2-1 26,0-2 0,0 0 54,1 0 1,-1 0-52,3 3 1,1-3 34,1 2-34,0-1 9,0-1 146,1 0 0,4 0-81,1 0 1,2-2 86,2 0 0,3-1-106,-1 1 0,4 0 107,-2-2 0,3 3-54,-1-1 1,-1-1-8,0 1 1,-1-3-57,0 3 1,0-1-4,-4 1 0,0 2-192,1-3 151,-4 3-64,0 0 1,-3 0 91,-3 0 1,0 0-57,-4 0 1,-1 0 40,-1 0 0,-2 0-78,0 0 1,0 0 53,0 0 1,0 2-1,2 0 0,-1 0 23,1-2 1,0 0-44,3 0 130,0 0 0,-1 0-127,1 0 372,2 0-198,-1 0 68,4 0-70,-2 0-39,9 0 0,-2 0-31,4 0 0,0 0 73,1 0 0,-1-1-71,2-1 1,0 1-11,1-3 1,0 2 12,-2 0 0,0-1-2,-3 1 1,0 0 37,1 2 1,-1-3-175,-2 2 92,-1-2 0,-4 3-89,-1 0 1,-2 1 99,-2 1 1,-3 0-67,1 2 1,-4-3 49,2 2 0,0-1-31,-1 1 0,1-1-11,-1 1 0,0-3 1,2 2 0,-1 1 13,1-1 0,1 1 6,1-1-24,1-1 25,-1 2 0,2-2 78,0 1-101,2-2 334,3 3-179,3-3 10,1-3 0,2 2-21,1-3 1,1 2-33,1 0 1,-1-1-53,-1 1 1,1-1 46,1 1 0,-1 1-121,-1-3 0,1 2 66,1 0 0,0-1-80,-3 1 0,-2 0 79,0 2 1,-1-2-50,1 0 47,-3-1 37,2 3 1,-10 0-36,-1 0 0,-3 0-80,2 0 1,1 0 85,-2 0 0,2 1-128,-1 1 1,0-1 34,1 1 1,-1-1 15,3-1 1,-1 0 42,1 0-7,-1 3 63,1-3-104,-1 3 327,4-3-62,0 0-38,3 3 0,1-2-68,1 1 1,-1-1 5,4-1 1,-1 0-56,2 0 1,1 0-1,-1 0 1,1 0-84,-1 0 0,0-1 51,1-1 1,-1 1-52,1-1 0,-1-1 79,0 1-82,1-3 1,-3 4 40,0-1-27,-2-1-3,1 2 0,-4-2-1,-1 3 1,0 0-50,-5 0 0,2 0 73,-3 0 1,1 0-70,0 0 1,0 0 50,-1 0 1,0 2-45,0 0 0,1 1 25,3-1 1,-2 0 106,2 2 0,1-3 39,-2 2 162,1 0-140,1 1 1,-2 0-3,2 0-48,1-2 0,2 1-20,0-1 0,1-1-39,1 1 1,0-1 40,2-1 1,-2 0-107,2 0 0,0-1 8,0-1 1,2 1 18,-2-4 1,1 3-25,-1-2 0,2 0 47,-2 0 0,0-1 6,0 3-8,-2-3 0,3 4 13,-3-4 1,0 3-19,-2-2 49,0 2-78,0 0-86,-3 2 113,-1 0 28,-2 0-26,0 0 1,0 0 14,2 2 0,-1 0-13,2 2 1,-1-2-5,2 3 1,-2-3-19,2 2 0,-3-2-5,3 2 0,-1-1 52,1 1 1,1 0-28,-3 2 1,2-1 48,0-1-64,-2 0 46,4 3-24,-3-1 1,1-2-69,0 1-14,-1-4-10,3 2 77,6-9 1,-4 2 1,5-5 1,-4 3-3,1 2 0,-3-2 53,1 2 0,1 0 51,-1 0 241,0 3-258,-2-5-22,0 5 157,0-2-268,-2 6 1,0-1 25,-2 2-26,3 0 7,-5 2 54,2 1 1,0-1-26,0-2 1,2 2 19,0-2 0,-1-1 17,1 2 0,-1-2-33,1 2 50,1 0 0,-4-1-28,3 2 0,-1-2-4,1-2-43,2 1 43,-3 1 69,0 0-68,2 1 141,-2-4-130,0 2 117,3-3-467,-3 0 297,3-3 192,0 2-135,0-4 1,2 1 8,0-2 1,1 1 0,-1 1 0,0 1-7,2-2 0,-2 0-2,2 0 1,-2 0 3,0-2 0,1 3-19,-1 0 1,3-1 9,-1-1 1,-1-1-6,-1 1 0,1 2 18,-1 0 1,2 1 1,-1-1 1,-1 2-34,1-2 0,-3 2 24,2-3-233,2 4 220,-3-5 1,4 5-2,-3-4 1,0 3-26,-2-2 149,0 3-135,3-2 1,-3 2 266,3-1-123,-3 1 148,0-2-234,-3 6 9,3-2 0,-3 2-84,3 0 0,-1-3 75,-1 2 0,1 0-58,-1 0 23,1-1-15,1 4 1,-2-3 1,0 2 0,0-2-6,-1 3 27,3-1-27,-6 2 0,4 0 22,-2-2-39,3 2 29,-5-3 0,5 3-4,-4-2 1,4 0 9,-1-2-9,-2 2-138,3 2 126,-4 1-16,1-1 1,1-2 19,0 1 1,1-3-68,-1 2 0,1-3 59,-1 2 0,3-2-34,-2 1 69,1-1 1,0 2-67,-1-3 240,1 0-125,-1 0-51,2-3 0,0 1-9,2-2 0,-1 2-17,1-2 0,1 2-53,-1-3 1,2 1-25,-1-2 0,-1 1 19,1 1 1,-2 0-15,3-3 1,-2 3 276,3 0 0,-3 0-71,2 0 0,-2-2-118,3 2 0,-3 0 0,2 0 0,-2 2 186,2-2 5,-2 2-173,1-3 1,-1 3-54,0-2 59,3 2 1,-4-3-80,4 3 81,-4-3-225,2 5 185,0-6 1,-3 5 1,3-2 36,-3 1-49,0 1 448,0-2-381,-3 6-39,3-2 22,-6 4 0,5-2-79,-4 1 78,4 2 1,-4-5-116,3 4 1,0-3 70,2 2 1,-2-2-14,-1 3 0,1-3 31,-1 2-9,3-3 1,-4 4 5,2-2-6,1 2 0,-2-4 104,1 3-95,1-2 128,-2 3-122,3-1 0,-2 0 2,0 0 1,0-1-117,2 1 1,-1-3 113,-1 1-116,1 2 87,-2-3-154,3 4 102,-3-4-4,3 2 298,-3-3-104,8-6 1,-2 2-102,3-5 0,-3 4 44,1 1 0,-2 0-21,3-3 0,-3 2 209,2 1-198,-3-2 0,4 2 53,-2-2-134,2 2 1,-4-1 118,3 3-134,-2-3 0,1 4 102,-1-4-78,-1 4 35,5-5 1,-5 5-88,3-3 122,-2 2 1,3-1 49,-3 1 168,0 1-212,1-2 109,-2 3-79,4 0-27,-4 0-4,5 0 1,-5 0 14,4 0 0,-3 0 41,2 0 1,-2 0-1,2 0 1,-2 0-7,3 0 0,-3 0-35,2 0 0,0 2-84,3 0 1,-3 0 83,0-2 1,1 0-62,1 0 1,1 0 59,2 0 0,-2 0-93,1 0 1,0 0 77,1 0 0,-2 0-13,2 0 0,-2 0-39,-1 0 0,0 0 35,1 0 1,-1 0-102,1 0 129,-1 0-191,1 0 158,-1 0-176,-2 0 50,-2 0-55,-2 0 0,-5 0 121,-1 0 1,-4 0-97,1 0 0,0 1 51,1 1 1,-2-1-90,0 1 0,-2-1 104,1-1 1,1 0 25,-1 0 1,3 0-45,-3 0 0,2 0 2,-1 0 1,2 0 11,-1 3 1,2-3-91,1 2 188,-1-1 0,2 0-74,0 1 211,3-1 264,2 2-70,2-3-221,2 0 1,2 0 75,1 0 0,0-3-60,1 1 1,0 0-54,0 2 1,1 0 6,0 0 1,0 0-127,0 0 1,-1-2 42,2 0 0,-1 0-17,2 2 1,-4 0 16,2 0 0,0 0-16,0 0 0,-1 0-50,-1 0 110,-1 0-178,3 0 0,-1 0 78,0 0 0,-1 0-83,0 0 0,-3 0 57,0 0 0,-2 0-81,3 0 152,-1 0 0,2 0 9,1 0 1,-3 0 26,0 0 0,-2 0-87,3 0 165,-4 0 1,3 0 35,-2 0-158,-1 0-105,1 0 0,-7 0 77,-1 0 0,-2 0 10,2 0 1,-1 0 4,1 0 0,-1 0-6,1 0 0,-3 0-23,1 0 0,-3 0 34,3 0 0,-3 0-178,2 0 0,-1 0 66,1 0 1,-1 0 40,1 0 0,-2 0 141,3 0 0,-1-2-121,3-1 1,-1 1 115,1 2 0,2 0-66,-1 0 310,4 0 1066,-2 0-1290,9 0 0,-4 0 8,4 0 0,-1 0-115,2 0 1,-1 0 110,1 0 1,-1 0-93,0 0 1,1 0 56,-1 0 1,1 0-77,-1 0 1,0 0 5,1 0 1,-1 0-8,1 0 1,-1 0-26,1 0 0,-1 0 63,0 0 1,1 0-46,-1 0 1,-2 0 37,1 0 0,-1 0-17,2 0 1,-1 0 2,-1 0-66,-3 0 1,4 0 18,-2-2 0,-1 1-68,1-1 146,-3 1 30,3 1-60,-3-3 1,-1 2 59,-1-1-40,2 2 1,-4 0 0,2 0 0,0 0 166,-2 0-160,3 0 138,-5 0-107,2 0-20,-2 0 26,0 0-47,-1 0-100,1 0 132,-1 0-28,1 0 0,0 0-9,-1 0 1,3 0 125,0 0 0,1 0-116,-1 0 0,2 0 52,-2 0 1,2 0-31,-3 0 1,3 0-30,-2 0 0,2 0-6,-2 0 0,1 0-13,-1 0 1,2 0-40,-2 0 1,2 0 59,-3 0 0,3 0 73,-2 0 0,2 2-71,-3 0 73,4 0-63,-5-2 0,5 0-41,-3 0 1,1 0 25,-1 0 1,2 0-2,-2 0 1,2 1-220,-3 1 220,4-1-97,-5 1 69,3-2 1,-2 0 26,1 0-39,3 0 32,-5 0-62,5 0 31,-4 0 0,4 1-153,-1 1 166,-2-1 0,3 2-15,-4-3 1,4 0 1,-3 0 46,2 0-47,2 0 1,-4 0 37,2 0 4,1 0 7,-2 0-1,1 0-29,1 0 179,-2 0-163,0 0 13,2 0-6,-1 0-16,-1 0 8,2 0 717,-2 0-571,9 0 1,-2 0-96,5 0 1,-4 0-19,-1 0 1,0 0-29,3 0 1,-1 0 60,0 0 0,2 0-64,0 0 1,0 0 28,3 0 1,-3 0-81,3 0 0,-1 0 41,1 0 0,1 0-9,-2 0 0,2 0-30,-2 0 1,2 0 58,-4 0 1,3 0-137,-2 0 1,1 0 70,-1 0 1,-1 0-43,-1 0 1,-1 0 60,1 0 0,-1 0-2,1 0 0,-1 0-15,0 0 1,3 0-2,-1 0 1,1 0 21,-3 0 1,1 0-15,-1 0 0,1 0-6,-1 0 0,1-1 13,2-1 0,-2 1 11,1-1 1,0-1-14,-2 1 1,0-1 78,1 1 0,-1 1-19,1-1 23,-4 2 102,3 0-157,-5 0 58,1 0-109,-7 2 0,3-1 49,-5 1 0,2 1-5,-1-1 0,-3 2-18,1-1 0,-2 1-9,2-2 0,0 1-123,-3-1 1,1-1 82,0 1 0,-2 1-98,1-1 0,1 1 71,-1-1 0,1-1 58,0 1 1,-2-2-28,4 0 1,-1 0 74,3 0 1,-3 0-7,1 0 0,1 0 251,3 0-28,0 0 0,-1 0 81,1 0-7,3 0 99,-2 0 0,8 0-303,1 0 0,2 0-177,-2 0 56,1-2 1,1 1-86,1-1 0,-1 1-31,-1 1 0,-1 0 41,1 0 1,-1 0-212,1 0 218,2 0 1,-2 0-12,1 0 1,0 0-24,-2 0 67,0 0 0,-1 0-64,-1 0 50,-3 0 142,2 0 1,-8 0 46,-1 0 1,-2 0-73,2 0 1,-2 0 37,0 0 0,1 0-30,-2 0 0,2 0 4,1 0 0,-1 0 7,-2 0 0,2 0-24,-2 0 0,2 0 73,1 0 1,-1 0-68,1 0 0,0 0 68,-1 0 0,1 0-58,-1 0 1,1 0 8,-1 0 1,1 0-49,0 0 1,1 0-9,1 0 1,0 0-1,-3 0 1,1 0 35,0 0 1,1 0-90,1 0 1,0 0 71,-3 0 0,3 0-176,0 0 158,0 0 1,-3 0-60,1 0 1,1 0 36,1 0 0,2 0-1,-2 0 0,2 0-8,-3 0-2,4 0 55,-5 0 1,5-1-55,-4-1 199,4 1-162,-2-1 1,2 2 172,-1 0-159,2 0 8,-3 0-52,0 0-143,2 0 125,-2 0 36,1 0-49,1-3 11,-2 2 306,3-2-236,-3 3 82,2-3-99,-1 3 29,2-3 47,0 0 282,0 2 353,0-2-652,2 3 0,0 0 5,2 0 0,-2 0-29,3 0 0,-3 0 44,2 0-98,0-2 0,3 1 112,-1-1-87,0 1 1,1 0 29,-1-1 1,1 1-141,-1-1 127,1 2 1,-1-3-61,0 1-46,1 0-9,-1 2-161,1 0 237,-1-3 0,-2 3-30,1-3 19,-4 3 0,3 0 3,-2 0-43,-2 0 121,6 0-34,-5 0 164,2 0-151,0 0-28,-3 0 0,4 0-85,-2 0 99,-1 0-98,1 0 74,1 0 1,-1 0-23,2 0 87,-3 0-22,5 0 1,-4 0 22,2 0-47,-3 0-108,5 0 0,-5 0 101,4 0 1,-3 0-80,2 0 1,-2 0 54,3 0-22,-4 0 20,5 0 0,-5 0-3,3 0 0,-2 0 119,3 0-113,-4 0 0,3 0 94,-2 0-67,-1 0-50,4 0 1,-3 0 45,2 0-127,-3 0 98,5 0-9,-5 0 33,5 0-24,-6 0 1,4 0 47,-2 0-51,-1 0 14,2 0 5,-1 0 10,-1 0 1,3 0-24,-2 0 6,-1 0 0,2 0 8,-1 0-10,-1 0 21,2 0-18,0 0 13,-3 0-9,3 0-98,0 0 86,-2 0 0,2 0-18,-1 0 28,-1 0 1,3 0-19,-2 0 91,-1 0-87,1 0 143,1 0-118,-2 0 0,3 0-54,-2 0 38,-2 0 1,4 0-24,-2 0 30,-1 0 0,2 0-3,0 0-2,-3 0-14,6 0 123,-5 0-100,4 0 0,-3 0 23,2 0-19,-3 0 0,3 0-2,-2 0 1,0 0 27,2 0-19,-3 0 19,5 0 1,-5 0-26,4 0 0,-3 0 37,2 0 1,-2 0-31,3 0 1,-3 0 2,2 0 1,-2 0-15,2 0 1,-1 0-3,1 0 0,-2 0-351,2 0 221,0 0-530,3 0 1,-1 0 293,1 0 0,-3 0-1147,0 3 554,-2-3-1979,3 3 235,-4-3 1971,2 0 1,-6-3-1,0 0 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1:24.977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110 103 7688,'-6'1'-389,"2"1"191,-2-2 131,3 3-600,-4-3 402,1 0 1,1-2 262,1 0 0,1-1 2,-2 1 0,2 1 106,1-1 0,-1 1-38,-1-1 27,-2 1 0,4-3 91,-2 2-134,3 2 0,-2-4 183,3 2-158,0 1 683,0-2-295,3 0 104,0 3 0,4-3-201,-1 3 1,1 0 28,-1 0 0,0 0 16,1 0 1,-1 1-149,1 1 0,1-2-28,1 3 1,2-2-30,0 1 0,2-1 101,2 1 1,-2-1-115,2-1 1,1 0 51,-1 0 1,0 0-86,-2 0 1,-3 0-13,1 0 0,-3 0 18,0 0 0,-1 0 11,0 0-223,-4 0 0,0-1 60,-3-1 1,-3 1 16,-1-1 1,-2-1 17,-3 1 1,-2-2-116,-3 2 1,-3-1-77,-2 3 0,0-2-59,2 0 0,-1 0 0,1 2 1,-1-2 130,1 0 0,1 0-139,3 2 1,0-1 5,1-1 0,-1 1 239,3-1 0,0 1-167,4 1 601,0 0-102,-1 0 143,4 0-270,0 0 1,8 0 15,1 0 1,4 0-66,-1 0 1,0 1 77,0 1 0,0-1-41,1 1 0,3 1 58,-3-1 0,5 0-82,0-2 1,0 2-150,0 0 1,-1 0 70,1-2 1,0 0-155,0 0 0,0 0-4,-2 0 0,-1 0 108,-1 0 0,-2 0-214,-2 0 119,-1 0 268,-2 0 1,-2 0-133,-4 0 1,-3 0-91,-3 0 0,-2 0 6,-3 0 0,-2 0-133,0 0 1,-4 0-14,0 0 0,2 0 107,-2 0 1,1 0-301,-1 0 1,2-2 114,2 0 0,2 0-82,0 2 1,1-2-53,1 0 262,2 0 0,3 1-36,-1-1 261,4 1 30,0-2-193,3 3 1,5 0 17,1 0 0,4 0 21,-1 0 1,2 0 10,0 0 1,1 0-21,1 0 1,2 0-33,3 0 1,0 0-48,1 0 1,1 1-21,-1 1 0,0-1 84,0 1 1,-2-1 26,-2-1 0,-5 0 415,-1 0 0,-2 0 1682,-1 0-1440,-2 0-189,-1 0-480,-9 0 0,-1 0-118,-6 0 0,0 0-114,-2 0 1,-2 0 109,-2 0 1,2 0-163,0 0 0,2 0 67,-2 0 0,3 0-4,-1 0 0,1 0-11,1 0 1,3-3-128,2 1 0,1-1 70,0 1-32,1 2 345,2-3-82,1 0 1,4 2 240,1-1 0,0 1-126,5 1 0,-2 0 110,3 0 0,2 0 67,1 0 1,1 0 101,1 0 1,3 0-82,1 0 0,-1 0 21,1 0 1,0 2-212,0 1 0,1-1 81,-1-2 0,-1 0-243,-1 0 1,-2 2 71,0 0 1,-1 0-82,-1-2 0,-4 0-84,-3 0 112,-2 0-47,1 0-5,-9 0 1,2 0 96,-5 0 1,1 0-146,0 0 1,-2-2 80,-3 0 0,-1 0-117,0 2 0,-3-1 42,-2-1 1,0 1-44,-1-1 1,1-1-74,0 1 1,2 0 30,0 2 0,2-1 50,0-1 1,3 1 26,1-1 0,2 2 223,2 0-252,1 0 322,-1-3 30,4 2-176,0-2 188,3 3-145,6 0 1,-4 0 125,4 0 1,0 0-39,3 0 0,-2 0 58,1 0 1,2 0-34,1 0 0,1 0 8,1 0 1,0 1-65,-1 1 1,2-1-35,1 1 1,-1 1-69,3-1 1,-2 1 99,0-1 0,-2-1-135,0 1 0,-3 0 147,-2 1-147,2-1 0,-2-2 71,0 0 1,-3 0-311,-1 0 6,-2 0 316,1 0 0,-8-1 3,1-1 0,-3 1-63,3-1 0,-4 1-15,-1 1 1,-1-2 39,1 0 0,-2 0-160,3 2 1,-3 0 52,3 0 1,-4-2-64,1 0 0,2 0 135,-2 2 1,1 0-46,-1 0 1,0-1 54,2-1 0,-1 1-52,1-1 1,0 1 29,0 1 0,2 0-7,-2 0 0,2 0-33,1 0 0,2 0 60,-1 0 0,3 0-20,-2 0 126,3 0 171,-2 0-204,8 0 1,-2 0-36,3 0 41,-1 0 0,1 0-2,1 0 0,-1 1 146,1 1 1,0-1-101,1 1 0,0-1-43,3-1 0,-3 0-4,3 0 1,-2 0 49,1 0 0,-1 0-20,2 0 1,-3 0-27,3 0 0,-3 0 27,3 0 0,-2 0-21,1 0 1,-2 0-27,1 0 0,0 0 28,-1 0 1,1 0-62,-3 0 0,1 0 55,-1 0 0,1 0-56,-1 0 1,0 0 45,1 0 0,-1 0-107,1 0 1,1-1 69,1-1 0,-1 1-16,-1-1 1,0 1-2,1 1 1,0 0 22,0 0 1,-1 0-46,0 0 0,-1 0 39,1 0 1,-1 0-61,0 0 1,1 0 54,-1 0 1,1 0-47,2 0 1,-2 0 25,2 0 1,0 0-9,-1 0 1,1 0 14,-3 0 1,1 0-8,-1 0 1,1 0 115,-1 0 0,-2 0-67,1 0 1,-4 1 150,1 1-79,-1-1-90,-1 2 0,-3-3 18,-1 0 1,-1 0-126,-1 0 1,1 0 108,-4 0 1,-1 0-182,0 0 0,-2 0 84,-1 0 0,0 0-127,0 0 1,0-3-18,-2 1 0,1 0 81,-1 2 1,2 0-49,0 0 1,0 0 38,0 0 0,0 0 93,0 0 0,3-1-75,-1-1 1,3 2 101,0-3 0,3 3-78,0 0 1,3 0 204,-2 0-57,3 0 107,-2 0-179,8 0 0,0 0 180,3 0 0,-1 0-96,0 3 0,1-3 132,1 2 0,0-1-35,0-1 1,-1 0 11,2 0 1,0 2-91,1 0 1,1 1-19,-1-3 1,1 2-9,1 0 0,0 0-12,-1-2 0,1 2-102,0 0 1,0 0 57,0-2 0,0 1-57,-1 1 0,1-1 42,0 1 1,-2-1 103,-1-1 0,-2 0-74,1 0 0,-2 0-25,-1 0 0,1 0-22,-1 0 0,-2 0-2,1 0 0,-3 0 15,2 0 1,-2 0 29,3 0 0,-3 0-51,2 0 24,-3 0 99,5 0-92,-5 0 1,2 2 109,-1 0 22,-1 0-12,2-2 1,-6 2-110,-1 0 1,-2 1 29,0-3 0,-3 0-95,-2 0 0,1 0 82,-1 0 1,0 0-184,-1 0 1,-1 0-17,0 0 0,0 0-9,0 0 0,1 0 3,-1 0 1,0 0 106,0 0 1,2-3 57,1 1 1,1 0-91,-2 2 1,4 0 185,-2 0 0,4 0-93,1 0 148,2 0 36,-1 0 1,11 0-108,0 0 1,4 0 63,-3 0 0,2 0-61,0 0 0,1 0 160,1 0 1,0 0-30,0 0 0,-1 0-56,1 0 1,-1 0-76,-1 0 1,1 0-85,-1 0 1,-1 0-38,0 0 0,-2 0 72,1 0 0,-1 2-42,0 0 0,-1 1 47,2-3 0,-2 0 0,-1 0 0,1 0-11,-1 0 1,1 0 22,-1 0-63,1 0 1,-1 0 0,0 0 1,-1 0-178,-1 0 205,-3 0 136,5 0-161,-5 0 93,2 0-82,-9 0 0,2 0-33,-5 0 1,0 0 0,0 0 0,-1 0-73,1 0 0,-2 0 107,3 0 1,-4 0-103,2 0 1,0 0 70,-1 0 0,1 2-44,-1 0 1,0 0 18,2-2 1,-1 0-57,1 0 1,1 0 32,1 0 1,3 0-132,0 0 265,-1 0 0,1 0-178,0 0 437,2 0-207,0-3 0,4 2 48,3-1 0,0-1-17,2 1 1,-1 0 20,1 2 0,0-2-36,1 0 0,-1 0 3,2 2 1,0 0 3,0 0 1,-1 0-36,-1 0 1,0 0-102,1 0 0,0 0 83,0 0 1,-1 0-108,0 0 0,-1 0 65,0 0 1,1 0-71,-1 0 0,1 0 20,-1 0 1,1 0-271,-1 0 180,3 0 0,-2 0 56,2 0 150,-2 0-151,-1 0 291,-2 0-189,-1 0 0,-4 0-15,-1 0 1,-2 0-16,-2 0 1,0 0 3,-1 0 1,1 0-109,-1 0 0,-1 0 66,-1 0 0,0 0-121,0 0 0,2 0 68,-1 0 1,-2-2-63,2-1 0,-1 1 85,3 2 0,0 0 62,-1 0 0,1 0-23,-1 0 1,1 0-99,-1-2 226,1 1-109,0-2-146,-1 3 108,4 0 103,0 0 0,4 0-81,1 0 1,-1 0 180,3 0 1,1 0-51,1 0 0,0 0 53,1 0 0,-1 0-82,1 0 0,-1 0-24,1 0 1,-1 0-62,0 0 1,1 0 78,-1 0 0,-2 1-164,1 1 116,-1-1-177,2 1 150,1-2 1,-3 0-3,0 0-5,-2 0 10,1 3 0,-3-2-32,3 1 40,-3-1-124,3-1 111,-9 0 0,2 0-9,-4 0 1,0 0-1,2 0 0,0 0-20,-1 0 1,1 0 21,-1 0 1,1 0-109,0 0 1,-1 0 63,1 0 1,-1 0-78,1 0 0,2-2 83,-1-1 1,3 1 28,-2 2-14,2 0 24,-3 0 139,4 0 0,-2 0-59,3-2 115,0 1-164,3-2 0,1 3 294,2 0-261,0 0 1,1 0 8,-1 0 1,1 0-16,-1 0 0,3 0-8,-1 0 0,1 0-35,-3 0 0,-2 0 41,1 0 0,-1 0-60,2 0 44,1 3 0,-1-2-86,1 1 48,-4-2 1,2 1-21,-3 1-42,1-1-180,-3 2 1,-3-3 156,-2 0 0,0 0 55,-2 0 0,1 0 6,-1 0 1,-1-2-37,-1-1 1,1 1-2,1 2 1,1 0-103,0-2 88,-1 1 0,1-2 117,-1 3 0,3-2-142,0 0 264,2 0-150,-3 2 190,4-3-120,-2 2 421,3-2-397,3 3-119,0 0 1,4 0 65,-1 0 0,1 2-156,-1 0 129,1 1 0,-1-1-69,0 0 53,1 0 0,-2-1 7,0 1 0,0-1-20,0 1 0,-2-2 14,2 0 0,-3 2-11,2 1 0,-2-1 17,2-2-22,-2 0 11,4 0 1,-5 0-4,3 0 2,-2 0-2,1 0 23,-1 0-18,-1 0 35,2 0-41,0 0 7,-3 0 1,6 0-4,-5 0 0,2 0-4,0 0 131,-3 0-115,3 0-37,0 0 36,-2 0 0,2 0-258,-1 0 182,-1 0 1,2-1-5,-3-1 204,0 1 240,0-2 0,-3 3-270,-1 0 0,-2 0-66,0 0 1,-1 0-29,1 0 1,0 0-120,-1 0 1,-1 0 16,-1 0 0,0 0 71,0 0 0,2 0-104,-1 0 1,0 1 101,2 1 1,0-1 1,-1 1-32,1-1 1,-1-1 99,1 0-41,2 0 29,-1 0 27,1 0-65,-2 0 0,1 0 37,1 0 1,2 0-33,-2 0 12,2 0 0,-3 0-233,1 3 54,0-3 105,-1 3 0,3-3 42,-2 0-14,3 0 83,-5 0 0,4 0-111,-2 0 327,3 3-59,-2-2 278,3 2-376,0-1 0,1-1-55,1 1 1,-1 1-95,3-1 1,-1 1 81,1-1 1,0 0-55,3 2 1,-1-2 51,0 2 0,2-1-105,0 1 0,-1 0 54,2 2 0,0-1-13,0-1 1,1 0-66,-1 3 1,-1-1 80,-1 1 0,-1-3 3,1 0 0,-1 0-13,0 0 15,-2 2 0,0-6-21,-2 3-33,-2 0 1,0-2-9,-4 1 1,-2-4 44,0 0 1,-3-2-106,-2 2 0,1-3 93,-1 1 0,1 0-131,-3 0 0,2 0 111,1-3 1,2 3-65,-1 0 0,1 0 41,0 0 0,3-1 120,-2 3 0,3-1 69,0 1 396,-2 1-266,5-2 0,-1 3 132,4 0-199,2 3 0,2-2-31,1 4 0,0-1-51,1 2 0,0 0 18,3-2 1,-2 2-89,1-2 0,0 1 3,1 0 1,1 0-108,-1 0 0,0-2-78,0 1 1,0-2 127,-2 3 0,1-4-181,-1 1 154,2-1 0,-4-1-71,2 0 1,-5-1 52,-2-1 39,-1-1 0,-4-4 2,-4 1 1,0-1 10,-4 1 0,1 0-124,-3-1 0,0 1 62,0-1 1,0 1-81,1-1 1,1 2 60,0 1 1,3-1 37,0 2 0,1-1-102,0 2 433,4 0-62,-3 2 42,5 0 1,1 3 0,4 0-72,2 4 0,1-1 21,2 0 1,-2 1-93,2-1 0,0 1-106,-1-1 1,4 0 67,-1-2 0,0 1-144,0-3 0,1 3-12,-2-3 1,0 0-18,-2-2 1,-1 0-26,0 0 1,-3 0-24,0 0-21,-2-3 0,1-1 66,-3-2 0,-3 0-18,-2-1 1,0 1 54,-2-1 0,1 1-13,0-1 1,-3 1-33,0 0 66,1-1 1,1 2 52,1 0 1,0 0-134,2 0 252,-2 2-124,3 1 436,-1 2-16,1 0 44,3 0-361,0 2-84,0 2 0,1 2 63,1 1 0,1-3-229,1 0 0,2-1 38,-2 1 1,0-3-6,0 1 1,0 1 97,3-1 1,-3 0 12,0-2-8,1 0 17,1 0-231,1 0 200,-1 0-116,-3-2 99,0-2-104,-3-2 0,0-1 98,-3 1 0,2 2-48,-3-1 0,2 3 97,-3-2 0,3 2 6,-2-3 1,3 3-118,-2-2 32,0 3 22,2-5 17,-2 5 552,3-2-510,0 9 0,1-5 403,1 4 1,0-2-193,2-1 1,-2 3 26,2-3 0,-2 1-77,3-1 1,-3-1 73,2 1 0,-2 1 108,2-1-148,-2 0-508,4-2 162,-6 3-1683,3-3 1362,-3 3 1,-3-3-685,-1 0 0,0 0 484,0-3 0,1 2-1324,-2-3 1,0 2 1995,3-3 0,-3 1 0,2-2 0</inkml:trace>
  <inkml:trace contextRef="#ctx0" brushRef="#br0" timeOffset="2853">706 58 5877,'0'-4'979,"0"2"1,0 1-764,0-1 139,0 1-248,0-2 220,0 0-265,0 3 139,0-3-169,0 0 159,0 2 13,0-2-21,-3 3-9,3 0-318,-3 0 198,3-2-52,0 1 111,-3-2 280,2 3-193,-1 0 286,-1 0 9,2 0 1244,-2 0-1848,9 0-44,-5 0 106,5 0 2,-6 0-5,0 0 34,0-3-130,0 2 222,0-1-65,0-1-51,0 2 1,-1-2 46,-1 3-17,1 0 0,-2 0-3,1 0 28,1 0-18,-2 0 14,0 0-4,3 0-4,-6 0 190,5 0 149,-2 0-180,0 0-165,3 0 462,-3 0-443,9 0 22,-5-3-2,8 3 14,-9-3 0,4 3-40,-2 0-9,-1 0 1,2-1-16,-1-1 42,-1 1-136,2-2-177,-3 3 271,-6 0 1,4 0-6,-4 0 0,3 0-30,-1 0-141,2 0 187,-4 0 0,5 0-1,-3 0 99,2 0 0,-1 0-127,1 0 75,1 0 1,-3 0-37,2 0 1,1 0 0,-2 0 21,1 0-16,1 0-30,-2 3 1,2-2-28,-1 1-200,2-1 214,-3-1-331,0 0 75,2 0-590,-2 0 293,1 0-433,1 0-1771,-2 0 1718,0 0 1069,2 0 0,-1 0 0,2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05.245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76 46 7599,'0'3'2260,"0"0"-2061,0-3-297,0-6 1,0 4 94,0-4 0,0 4 13,-2-1-62,1 0-9,-5 2 286,5-5-22,-4 6-6,4-6-86,-5 5 0,5-2 16,-3 3 385,2 0-211,-3 0 1,1 0 272,-2 0-298,2 0 1,-2 3 18,2-1-385,1 3 104,-3-5 1,6 6 84,-2-2 24,-2 2 0,3 1-269,-1-1 0,2-2 107,2 0 1,2 0-104,2 0 0,1-1 18,2-3 0,-1 0 106,3 0 1,-4 0 4,2 0 1,0 0 3,0 0 1,-1-1 11,-1-1 1,-1-1 12,1-1 1,-3-2-1,-1 2 78,0-1 0,-1-2-22,-2 1 0,0 1 41,0 1 1,0 1-67,-2-2 1,-2 0-265,-2 3 0,-1-2 127,1 2-456,-1 0 547,1 2 1,-1 0 64,1 0 0,0 0 306,-1 0-266,4 0 1,-2 0 91,3 2-75,-3-1 0,3 3 76,-2-2-69,2 1 1,0 4-62,2-1 0,0-1 0,0-1 1,0 0-67,2 3 0,2-3 76,2 0 1,1 0-80,-1 0 1,3 1 59,2-3 1,-1 0-53,1-2 0,-3 0-14,0 0 1,1 0-5,0 0 0,0 0-50,-3 0 1,0-1 81,1-1 0,-4 1 0,0-3-199,0 1 118,-2-2 1,1 2 34,-4-3 0,0 1-38,-2 1 0,0 3 45,-3-2 1,0 2 3,-1-1-4,1 1 0,-5-2 0,4 3 173,0 0-168,-2 0 1,3 0-10,-2 0 342,2 0-155,1 0 430,2 3-350,-2-2 1,4 5-113,-3-2 1,3 2-16,4 0 0,0-2-85,2 0 1,1 0-17,3 0 0,2 1 54,0-3 1,3 1 105,-3-1 0,2-1-102,1 1 0,-1-1 12,-1-1 1,1 0-9,-1 0 1,-2-2-118,0 0 0,-2-3 1,-1 1-62,1 1 1,-4-3 102,-1 2 0,-1 0-1251,-1 0 534,0 2 445,-3-3 0,0 4-2845,-4-1 3112,4 1 0,-6-2 0,2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1.453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418 668 7688,'0'-4'-595,"0"-1"0,0 3 1231,0-2 1,0 2-382,0-2 1,-2 1 160,0-1-174,-1 0 174,3-3-282,-2 1 0,1 2 248,-1-1 33,1 4-121,-2-2-295,2 3 0,-1 1-37,2 1 78,0 2 0,0 3-25,2 1 0,1-1 97,2 2 0,0 1 142,0 1 0,-2-1-126,1 0 1,1 0-117,1 1 1,0 0 84,1-2 0,-3 2-222,0-3 1,-1 1-73,1-3 0,-2-2-384,2-2 440,-2-1 0,1-2 7,-3-1 0,-1-3 53,-1-3 0,-2-2-83,-2-3 0,-1-2 185,1 0 0,-1-1-52,1 1 0,0 3 144,-1-1 1,1 0 22,-1 2 1,2 0 93,0 0 1,0 2 76,0 3 1,3 1 134,-1 1-93,0 3-101,2-2 128,-2 3 0,3 3-233,0 1 1,0 4-28,0 0 1,2 3-111,1-3 0,1 4-66,-2-1 1,3 0 62,-1 0 0,0 1-43,0-2 0,0 2 93,3-1 1,-3 1 73,0-2 0,0 0-95,0 1 0,1-3 33,-3 0 1,3-3-684,-3 0 466,0-4 0,-2 1 14,0-4 0,-1-4 80,-1-2 0,-2-4-112,-2-1 1,0-1 94,-1-3 1,1 2 4,-1-2 1,1 1 52,0-1 1,-1 1 150,1 3 1,1 0 253,1 1 0,1-1-172,-2 3 0,3 3 74,2 2 0,-3 3 130,1-2 87,0 2-172,2 0 1,0 7-238,0 1 1,2 2-121,0-2 1,1 1-81,-1-1 0,-1 1 69,1 2 1,1 0 66,-1 2 1,3 1 20,-1-1 1,0 0 58,0 0 0,0 1-70,0-2 0,2 1 12,-2 2 1,1-4-9,-1 4 0,2-4 20,-2 2 0,0-3-288,0 0 212,-2 0-684,0-5 488,-2 0 0,0-4 175,0-1 1,-2-4-46,-3-2 0,0-4 105,-2 2 1,1-2 3,-1-1 0,1 2-102,0 0 1,-1 1 113,1-3 1,1 2-32,1 1 1,1 1 147,-2-2 1,0 3 105,3 0 118,-3 1-187,5 0 279,-3 4-86,3 0-351,0 9 1,0-2 6,0 4 0,2 0-156,0 1 0,2 0 19,-2 2 0,3 1 88,0-1 0,-2-1-62,1 0 0,0-1 34,0 2 0,2-3-20,-2 3 1,1-3 29,0 3 0,0-3-68,0 0-38,0 2 1,0-3 102,-1-1-690,-3-2 485,2-4 0,-3-3 241,0-1 0,-3-4-87,-1-1 0,-1-1 163,1 1 1,-2-2-71,2 3 0,-1-2 47,0 2 1,0 1-54,0-2 1,2 2-14,-1 1 0,0-1-4,0 1 0,-1-1 23,3 1 49,-3 0 1,3 0-97,-2 2 591,3-2-376,-2 5 1,3-1 230,0 4-348,0 2 0,2 3 43,0 1 1,2 0-186,-2 3 0,3-2 65,0 1 0,-2-1-87,1 2 1,0-3 75,0 3 0,2-3-56,-2 0 1,1 1 8,0 0 1,0 0 43,0-3 0,-2 0 17,1 1 1,-1-2 5,1 0 0,-2 0 5,2 0-7,-2-2-457,0-1-49,-2-2 380,0-5 128,-2 0 1,-1-4 15,-1 3 1,-1-1-83,2 1 1,-2 0 31,1-1 1,1 1-14,-2-1 1,3 1 122,-2-1 0,2 1-83,-3 0 1,2 1 99,-1 1 0,0 2-99,2-2 1,1 2 321,-1-3 235,1 4-187,-2-2-272,3 3-17,-3 0 1,4 2-111,1 0 1,-2 3 225,3 0-158,0 0 1,-1 2 24,2-1 1,-2 0-125,2 1 0,-2-1-10,3-2 1,-4 2-238,1-2 167,2 2 1,-1 0 92,1 0 1,0-1 25,-2-1 1,-2-2-28,3 2 1,-2-2 25,1 3-28,-1-4 0,2 3-109,-3-2-8,0-1-207,0 1 1,-2-7 235,-1-1 1,-1-2 40,2 2 0,-2 1-14,2 1 0,-3 0 49,3-2 0,-2-1 113,2 1 0,-3 1-32,3 1 1,-1 2 146,1-2 1,2 2 512,-3-3-317,3 4 53,-3-2-237,2 3-95,-2 0-17,6 3 0,-1 0-182,2 4 70,-3-1 0,4 1 102,-3-1 0,3 1-141,-3-1 0,2-2 99,-2 0 1,1 0-51,-1 0 1,0 2 51,2-2-28,-3-1 21,5 3 0,-5-5-68,1 4 1,-1-4 36,2 1 7,-3-1-669,3-1 601,-6-3 0,2 0-51,-3-1 0,1-1 2,-1 3 230,3-3-163,-5 1 0,5-2 321,-4 2 0,4 1 79,-1 0-40,1 3-246,1-3 1,2 8-58,0 1 1,1 0-75,-1-2 1,-1-2 54,1 3 0,1-3 2,-1 2 0,1-2 11,-1 3 0,-1-3 0,1 2-1,2-3 12,-4 5 1,4-3-14,-2 1 1,-1 0 7,1-2 1,-2-1 25,0 4-26,3-4 0,-2 3-146,1-2 44,-1-2-12,-1 3 88,0 0-22,0-2 159,0 2-5,-3-6-80,2-1-137,-4-2 0,3-1-37,-2 1 1,2 0 98,-2 2 1,1-2-145,-1 2 1,2-1 26,-2 1 0,2-2 166,0 2 0,-1 0-87,1 0 1,0 2 429,2-2-79,-3 2-173,2-4 1,-1 5-40,2-3-12,-3 2 1,2-1-132,-1 1 0,0 1 79,0-1-135,2-2 0,-3 3 71,3-3 1,-2 1 13,-1-1 108,1 3 92,2-5 0,-2 5 247,0-4-141,0 4-139,2-5 0,-1 5 85,-1-4-109,1 4 92,-1-5-189,2 6 1,0-4-2,0 2-111,0 1-27,0-2 109,-3 1-19,2 1 50,-2-5-2,3 5 9,-3-4 0,3 3 38,-3-2-48,3 3-118,0-5 62,0 2 1,-1-1 43,-1 0-10,1 0 13,-2 1 1,3-2 185,-3-1 0,3 3-56,-2 0 0,1 2 58,1-3 1,-1 2 40,-1-2-49,1 0-150,-2 1 113,1-2-227,1-1 153,-2 1 1,1 0-85,0-1 0,0 3 57,2 0 0,-3 1 13,1-1 48,0 0 0,1 0 136,-1-1 1,2 3-103,-2-2-57,1 0 0,0-1-171,-1 1 139,1 0 0,-2-2-110,1 2 134,1-2 0,-3 3-228,2-1 245,1-2-17,-1 3 75,-1-4 1,2 3-13,-1 0-42,1 2 0,0-3 16,-1 3-123,2 0 135,-3 2-99,3-3 5,-3 2-177,2-1 362,-2 2-58,0 0 416,3 0-113,-3 0-77,3 2-279,0-1 0,0 3 7,0-2 0,1-1-155,1 4 1,-2-3 115,3 2 0,-2 0-122,1 3 1,0-1 9,2 1 1,-3-1 3,1 0 1,1 1 27,-1-1 0,3 1 0,-3-1 0,3 0 25,-1 1 0,0 0 3,0 2 1,-1-2 39,2 1 0,0-1-32,-3 0 1,2-1-101,-2 1 0,3-1 94,-3 0 1,0-1-399,-2-1 203,0-3-63,0 2 0,-1-8 325,-1-1 1,1-3-89,-4 1 1,3 1 118,-2-2 1,0 0-62,0 0 0,-2 1 55,2 1 0,1 0-55,-2-1 1,2 0-8,-2 0 1,0 1-42,0 0 1,2 1-35,-1 0-9,-1-1 1,0 1 56,0-1 0,0 3 253,3 0-205,-3-1 1,4 0 11,-3 0 1,2 2-36,0 1 0,1 1 123,-2-1 2,3 1 710,-3 1-719,3 3-42,0-2 1,2 2 87,0-1-224,0-1 0,-1 4 218,1-3-90,-1 3 0,2-2 93,-1 1-119,-1 2 0,3-3-84,-2 1 85,-1 2 0,4-2-244,-3 2 1,1-2-38,-1 1 92,-2-1 1,5 2 21,-2 1 0,-1-2 35,1 0 1,-2 0 58,3 0 1,-2 0-67,3 2 0,-3-1 211,2 1 1,-2-1-96,3 0 1,-3 1 79,2-1 1,-2 0-77,2-2-208,-2 2 0,1-3-33,-1 1 88,-1 2 152,2-6-160,-3 3 1,-1-7 179,-1 0 1,1-3-39,-4 2 1,3-3-1,-2 0 1,0-1-44,-3 0 0,3 2 21,0-2 1,0 0-10,0 1 1,-2-1 16,2 3 0,0-1-18,0 1 0,1-1 8,-2 1 0,0 0-19,3-1 0,-2 1-27,2-1 26,-3 1 0,3 0 43,-2 2 1,3 0-46,-1 2 39,-2 1-34,3-1 917,-2 2-865,3-3-92,0 2 91,0-2 202,0 0-201,0 3 300,0-3 1,1 7-380,1 0 1,0 3 31,2-2 1,-2 0 95,2 2 0,0-1-65,0 1 1,2-1-18,-2 1 1,0-1-198,0 0 0,0 3 78,3-1 1,-3 2-141,0-2 1,1 0 47,1 3 1,0-1 195,1 0 1,-3 3-100,0-3 1,0 0 121,0-2 0,1 1 72,-3 0 0,1-1-89,-1-4 0,-1 2-145,1-2 110,2-1 32,-4 3-42,3-6 275,0 6-192,-2-5 119,2 4-80,-3-4 44,0 2-334,0 0 195,0-2 10,0 1 0,0-7 135,0-1 1,-2-2-133,-1 2 1,-2-3 125,1 1 1,1-4-47,-2 2 0,1-2-20,-2 1 1,-1-1 162,1 2 1,-1-5-74,1 0 0,0 1-155,-1 3 0,1-1 99,-1 2 0,1-2 43,-1-1 0,2 2-60,0 0 0,0 3 69,1 0 1,-1-1-60,0 0 1,0 1 0,0 1 1,2 0 96,-2-2 1,1 2-83,-2-1 1,1 1 99,1 3 0,2-2 29,-2 2-15,2-2 1,-3 0-128,3 0 0,-1 1 75,1 1-227,2 0 1,-5-3 119,2 1 1,1 2-57,-1-1 1,2 2 65,-3-1-116,2-2 0,-1 4 39,1-2 1,1 2 67,-1-2 1,0 2-44,0 0 0,1 1-71,-1-1 1,1 0-139,-1-2 176,1 2 1,-3-3 8,2 3 1,2-1 17,-3 1 0,2 2 208,-1-2-259,1-2 292,-2 3-126,1-2 249,1 3-168,-2 0-136,3 3 1,1-1-274,1 2 188,-1-3 0,4 5-31,-3-2 1,0 0 48,1 0 1,-2 0 2,3 3 0,-2-1-75,3 1 0,-2-1 71,2 1 1,0-1-141,0 0 1,0 3 83,-1-1 0,2 2-57,-2-2 1,4 2 74,0 3 0,1-2-97,-3-1 0,1 0 30,-1 1 0,0 1-1,1-4 0,-3 1 118,0-3 1,-1 0-191,1 1 5,-3-4 116,2 0 1,-3-3 79,0-3 0,-1 0-70,-1-4 1,-1 1 131,-1 0 0,-2-3-75,2 1 0,-2-4 66,0 1 1,0 1-43,-1 0 0,1 1 6,-1-1 1,1 0 95,0-1 0,-1-1-110,1 4 0,0-3 93,2 3 0,-2-3-87,2 2 0,0 1 112,0 1 1,2 1-52,0 0 1,-1-1 273,1 1-410,0-1 200,-1 1-122,3 2 91,-3 2-601,3 2 133,3 2 335,-3-1-59,3 2 307,-3-3-186,0 3 144,0-2-96,0 1-14,0 1 70,0-2-691,0 2 523,0 0-10,0-3 335,0 3-257,0-8 1,0 2 6,0-3 1,-2 3-332,0-1 247,0 0 1,0-3-127,0 1 1,-1 1 42,1 1 1,1 2 71,-1-2 0,-1-1 28,1-1 0,-3 2 89,3 0 0,-1-1 111,1-1 1,2 2-62,-3-1 0,1 1 62,-1-2 1,1 1 66,-1 1-174,3 0 99,-3-3-256,0 1-80,2 0 219,-2-1-226,1 1 169,1-1 114,-2 1 0,2 2-111,-1-1 391,1 4-201,-1-5-67,2 5-133,-3-1-232,2-1 90,-2 2 0,3-4 119,-3 3 1,3-1-130,-2 1 0,1 1-58,1-4 548,-3 4-211,2-5 94,-2 5 1,3-2 118,0 1-231,0 1-163,0-2-4,0 9 0,0-4 12,0 4 1,1-3 156,1 2 1,-1-1-72,1 2 0,1 1 20,-1-1 1,2 0-31,-2 1 0,3-1 3,-3 1 1,2 1-29,-2 1 0,3 0 41,-3 0 0,2-2-253,-2 1 0,2 2 55,-1-2 0,1 1-78,-2 0 1,2-2 4,-2 2 1,1-4 87,-1-1 1,-1 0 209,1 3-119,2-4 1,-3 1-57,1-2 30,-2-1 0,0 1 142,0-4 1,0-2-103,-2-2 1,0-2 94,-2 0 0,0 0-34,0-3 0,-2 1 94,2 0 1,-1-2-6,1 1 1,-2 1-106,2-1 0,0 3 57,0-3 0,2 2-27,-3-1 0,3 2-54,-2-1 1,2 1 55,-2 0 1,2 1-116,-3-2 139,4 2 1,-3 1-1,2-1 0,1 3 232,-1 0-264,2 2 1,-1-3-17,-1 3 77,1 0-105,-2-1 123,3 2-260,-3-4 203,3 4 216,-3-2-95,3 3-315,0 6 0,0-4 299,0 4 0,0-3-128,0 2 0,0-3 174,3 2 1,-3 0-53,2 3 0,1-2 19,-1 1 0,3-1-82,-3 4 1,3 0-50,-1-1 1,0 3-58,0-2 1,0 1-190,0-1 1,1 2-726,-3-3 486,3 1-221,-4-3 386,1 1 1,-2-5 338,0-2 0,0-2-122,-2-5 1,-1 0 86,-2-2 0,0 0 6,1-1 0,-1-2 161,0 4 1,0-4-35,0 1 1,2 2-42,-2 1 0,3-2-55,-2 2 0,3-1-28,-2 3 0,1-1-40,-1 1 1,1 0 51,-1 2 120,3-2 35,-3 6 764,3-3-1018,3 9 1,-3-4 70,3 4 0,-2-3-81,1 1 113,-1-2 1,2 3 75,-3 0 1,2-2 90,0 1 1,1 1-44,-1 1 0,-1 1-94,1-1 1,1 1 20,2 2 0,-2-2-298,2 4 0,-3-1 111,2 1 0,-2 0-163,2-2 0,0 1 48,0-1 1,0 0-327,-2-3-607,-1 0 353,1-2 180,-2-1 0,0-4 230,0-1 1,-2-2-546,0-2 1,-3-1 407,1-2 0,-1 2-941,1-1 0,-2-2 181,2-1 1272,1 2 0,-3-3 0,3 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28.800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116 1188 8284,'3'-4'1796,"0"1"-1071,0 0 80,-2 3-486,2-6 0,-3 4 91,0-2-19,0 3-282,0-5 83,0 2-278,0-2 91,-3 0 17,-1 2-40,1-2 18,-3 6 0,4-3 79,-2 3 1,2 0-74,-2 0 96,2 0 0,-1 0 87,1 3 0,1-2-49,-1 3 1,1 1 37,1 1 1,0 0 128,0 1-196,0-4 0,0 3-23,0-2 0,1 0 0,1 0 68,2-2 0,0 1-120,0-3 0,0 0 71,3 0 0,-1-4-117,1-2 0,-1-2-161,0-2 0,0-1 91,-2-2 1,1-2-4,-3-3 1,1 2 98,-3-1 1,0 2 1,0-2 1,-1 5-29,-1-1 0,0 2 2,-2 1 1,0 0 273,-3 4-206,1 2 0,0 1 135,-1 3-6,4 0-151,-3 3 1,5 3 216,-1 3-3,1 2-21,-2-4-170,3 5 1,-3-2 69,3 3-173,0 0 124,0 0 1,0-1-34,0-2 1,1 2-106,1-4 1,-1 1 99,3-3 0,-1 1-121,1-1 1,0-2-89,3-2 1,-1-4 35,0-3 1,1-3 58,-1-3 0,1-4 33,-1-2 0,0-4-80,-2-3 0,2 2 114,-2 1 1,0-1-6,0 0 1,-3 2 73,1 1 1,-1 5-94,-1-1 1,0 2 70,0 5 1,-3-1 3,-1 3 0,0 2 142,0 2 0,2 2 50,-2 2-2,-1-1-197,2 4 0,-2 0-154,3 3 163,-3-1 0,4 5 69,-1-4-199,-2 4 56,4-5 0,-3 3-23,3-2 77,-3 0 0,2 1 0,-1-3-156,1 1 87,1-1 1,1-2-55,1-2 1,0-2 114,2 0 1,0-3 5,3-4 1,-1-2 56,0-4 1,1 1-86,-1-1 1,1-2 91,-1 0 1,1-3-76,2 1 1,-2-2 0,1 0 1,0 0 0,-2 0-69,0 2 1,1-1 76,-1 3 0,1 0 134,-1 3-142,-2-1-3,1 3 1,-1-2 244,2 1-125,1 2 1,-2-1 82,0 1-30,0 2-126,-1-2 118,0 2-61,-2 4 93,-2-3 70,0 5-243,0-1 0,-2 4-127,-3 0 1,-1 3-127,-3-1 0,2 0 108,-1 0 0,1 0-15,0 3 1,-1-2 0,-1 1 33,1 0 0,1-1 8,1 4 1,-1-1-20,1 0 18,-1 0 22,4 4-42,-3-2 172,3 0-57,-1 2 0,-1-4-78,3 2-86,0-2 93,2-2-370,0 0 317,0-5 0,3-1 100,1-4 1,2-5-76,0-2 1,0-1 124,1-1 0,-1 0 92,1-2 0,-1 1-144,0-1 1,3 0 0,0 0 141,-2 1 0,1 0-67,-2 1 0,-1 0 182,1 1-33,-4-1 68,7 3-246,-8 0 1,4 4 39,-3 0 1,2-1 1,-2 1 0,0 2 68,-2-1-231,0 4 155,0-2 0,-2 3-80,-3 0 0,2 3 0,-2 1 8,0 2 1,0 0-11,-2 1 0,1 1-20,0 1 46,-1-1 0,3-1 12,0 2-152,-1-2 61,-1 5 1,2-5-79,-1 2 1,3-2 72,-2-1 1,2 1-5,-3-1 0,4 1-13,-1-1 175,1-2 45,1-2 41,0-2 1,3-2 0,1-3-136,-1 0 0,3-4-7,-2 1 0,2-3 42,0 2 0,1-1 247,-1 1-30,1-2-134,-1 4 1,0-5 0,1 3-109,-1-1 0,1 2 10,-1-1 0,-2 2-181,1 1 1,-3 0 64,2-1 0,-2 3 116,2 0-147,-2 2 144,1-1-163,-3 0 128,0 3 62,0-3-58,-3 6 0,-1 0-44,-2 4 0,-1-1 23,1 1 1,2-1-7,-1 0 0,1 1-71,-2 2 0,-1-2 0,1 2 77,0-2 1,1-1-77,1 1 0,2 1 38,-2 1 19,-1-1 0,1-1-16,0-1 85,2 1-69,-1-1 0,3-2-12,-2 1 1,1-1 110,-1 2-114,1-2 34,1 1-260,0-4 258,0 2 31,0-9 1,2 2 123,0-4 0,3 0-25,-3 2-56,3 0 0,-4-1-22,3 1-43,-2-1 36,4 1 1,-5 0-56,3-1 1,-2 1 58,3-1 0,-3 1-17,2-1 1,-2 1-3,2 0 1,-1 1-43,1 1 0,-2 0 0,2 0 22,-2-1 1,3 1 8,-3-2 0,1 1-26,-1 1 24,-1 3 0,2-5 14,-1 2-61,-1 1 50,2 0-201,-3 0 188,3-1-69,-3 1 51,3-3 0,-3 5 1,2-2 15,1 1-25,-1 1 26,-2-5-12,2 6 1,-1-4 29,1 2-25,-1 1 0,-1-2-31,0 1 26,0 1-32,0-2 0,2 2 4,0-1 21,0 1 1,-2-2 90,0 1-98,0 1 1215,0-2-1329,0 9 1,0-4 110,-2 4 1,1-3-106,-1 2 1,-2-2 65,0 1 1,0 2-155,0-2 0,2 2 24,-2 0 1,2-1 121,-3-1 0,2 0 0,-2 3 143,0-1 0,3 0-87,-2-2 0,2 2 101,-2-2 55,2-1-92,-1 3-56,3-6-24,-3 6 69,3-5-150,-3 2 317,3-3-35,3-3 1,0-1-63,1-2 1,2-1 61,-2 1 1,-1 0 0,2-1 123,0 1-55,0-1-85,-1 1 1,2-1-70,-2 1 1,0 0 43,0-1 0,-1 1-243,2-1 80,0 1-1,-1 0 157,-1 2-352,3-2 155,-2 3 0,0-4 3,0 1 1,-2 2 102,3-1-8,-1 1-25,2-2 1,-1 0-3,-1 2 0,-2-1-1,2 3 0,-2-3 25,3 0 0,-4 2-216,1-2 201,-1 4-6,2-5 0,-2 5-40,1-3 36,-2 2 113,3-3 1,-2 3-73,1-2 76,-1 0 1,1-1-98,0 1 0,0 2 213,-2-2-265,0 2 160,3-4-255,-2 3 1,4-4 48,-3 1-54,0 2-20,-2-1 155,3 1 24,-2 1 0,2-3-48,-3 2 0,0 0 0,2 0 186,0-1-31,0-1 7,1 0 1,-3-1-115,3 1 1,-2 2 1,1-1 1,-1 3-25,1-2 1,1 2-76,-1-2 99,3-1-10,-4 2 1,2-1 80,-3 2-91,2 1 1,0-4 0,2 3-6,-2 0 6,0-1 1,-1 2-16,1-4 38,-1 4-141,5-5 1,-6 5 116,3-3 0,-2 1-148,1-1 1,-1 2-6,1-2 127,2 2-20,-4-3 1,3 3 43,-3-2 0,1 3 105,1-2-136,-1 0 1,1 1-40,-2-2 158,0 3-93,3-5 0,-2 5 22,1-4 10,2 4-32,-4-5 1,4 5 182,-2-4-179,-1 4 1,2-4 62,0 3-46,-3-3-211,3 4 186,0-4 0,-2 2-164,4-2 1,-4 2-142,1 1 268,-1 1 0,1-3-122,0 2-70,0 2 13,1-6 2,-2 5 72,2-5 178,-3 6-101,3-3 201,-3 3 1104,3 0-1136,-6 3-95,3-3 34,-6 6-29,5-5-3,-4 5 1,4-5-128,-1 3 58,-2-2 1,3 3 67,-4-3-143,4 0 133,-2 1 0,1-2-7,0 4 0,-1-3-11,1 2 1,1-2 228,-1 2-254,-2-2 162,4 3-203,-6-1 101,5 2 0,-2 0-139,1-2-14,1 2 50,-2-5 78,3 5 1,0-5-18,0 3 0,-1-2-74,-1 0 138,2 1 0,-3-1-86,3 2 0,-1-3 5,-1 2 0,1-2-305,-1 1 206,1-1 114,1 5 1,0-6-18,-3 2-7,3-1 108,-3 2-156,3-2-25,0 2 517,0-1-269,0-1 1,-1 2 242,-1-3-105,1 0-1212,-2 0 950,1 3-28,1-2 51,-2 1 1,3-1-44,0 1 1,-1-1 87,-1 1 0,1 0 4,-1 0 1,2-1-63,0 3 8,0-2 5,-3 4 1,1-3-111,-2 3 0,3-1-33,-2-1 1,2 0 109,-1 3 0,1-3-140,-1 0 65,-2 1 0,3 1 30,-3 0 171,2 4-149,0-3 0,-1 2 115,1-3 1,-2 1-69,2-1 1,-1 1 59,1-1 0,1 3-66,-1-1 0,-1-1 10,1 0 0,0-4 0,1 5-45,-1 0 1,1 0 43,-4-2 1,4 1 89,-1-1-98,-2 0 0,3 3 229,-1 0-225,-1-1 0,2-1 1,-2-1 3,0 0 0,3 1 13,-2-1 1,-1 1-163,1-1 0,-3 1 54,3 2 1,-2-1 39,2 2 1,-3-1-56,0 2 0,0-3 1,0 3 13,1 0 1,0-1 39,-3 1 0,1-3 168,2 1-178,-1 0 5,1-2 3,-2 3-61,-1-1 77,4-2 0,-3 3-2,2-2 0,-2 0-72,0 3 1,1-2-81,1 1 0,0 1 76,-2 2 1,-1 0 94,1-1 0,0 2-36,2 1 1,-2-2 0,2 2 80,-2-1 0,2-2-124,2-1 35,-1 1 20,2-5 0,-4 4-159,3-2 105,-3 2 0,4-3 20,-4 0-176,4 2 108,-5-3 0,5 2 181,-4-2 0,3-1-151,-2 1 261,3-1-206,-5 1-17,5-4 1,-2-1 106,3-4-54,0-1 0,0-5 36,0 0-37,0 1-3,0-5 222,0 4 0,3-4-219,-2 2 225,2-2-98,0-4 1,-3 2-83,2-3 0,1 2 127,-1 0 0,3 0-119,-3 0 1,1 0-16,-1 2 1,-1 2 77,4 0 1,-4 4-19,1-2 1,-1 3 460,2 1-184,-3 3-128,3 2-84,-3 2 0,0 2-121,0 2 4,0 4 1,-1-3 98,-1 1 1,-1 2-273,-1 1 1,-1 1-271,0 1 0,0 0 221,-2 2 0,1-1-29,-1 1 1,3-2 61,0 0 1,-1 2-1,-1 0-122,0-1 0,-1-1 286,1-2 0,2 1-85,-1-1 1,3-2 173,-2 0-33,2-5-108,0 2 81,2-6-64,-3 3 0,2-6 123,-1-1 1,1-2-55,1 0 0,3-3 283,1-2 0,0-1-132,0-1 1,0 0 98,3 0 0,-1-2-83,-2 0 1,1 0 0,0 2-8,0-2 0,2 1-177,-1-1-72,1 2 152,-4 0 0,3 3-52,-2 2-78,-1 0-66,3 2 49,-5 0 0,1 1 134,-2 1-202,0 3 399,0-2-314,0 8 0,-2 0 27,0 3 1,-3 0 0,1 1-152,-2 1 0,0 3 88,-1-1 1,1 1-72,-1 0 1,3 0-285,0 0 236,0-1 1,-2 1-15,2 0 41,-2-3 70,2 2 0,0-3 158,0 2 0,2-2-44,0-2-99,-1-1-52,2-2 82,-2-1 0,3-4 0,0-2 155,0-3 1,1-1-29,1-4 1,1 0 240,1-2-154,2 1-74,-3-1 0,3-2 311,-2 0-183,2-3-11,-2 4-75,2-1 1,0 2-19,1 0 1,-3 0-92,0 0 1,1 3 60,1 2 0,-2 1-63,1 0-230,-4 1 165,5 2-166,-5 2 330,1 2-115,-2 2-160,0-1 152,0 5 1,-2-3-1,-1 4-80,0-1 0,-1 1 26,0-1 0,-1 1-116,3 2 1,-2-2 0,1 1 1,-1 2 89,2-2 0,-2 1 0,1-3 41,-1 1-9,3 2 0,-4-2 123,3 2-240,0-2 93,2-1 4,0-2 115,0-2-112,0-2 238,0-5 0,0 0-66,2-6 0,0 0 50,2-1 1,-2-1-45,3 3 0,-3-2 17,2 1 1,-2 0-137,2 0 1,-1-1 0,0 4 91,0 0 1,1-1-227,-2 0 216,3 1-40,-4 1 1,4 3-181,-3 0-31,3-1 43,-4 2 127,5 0 1,-5 1-4,3 0 1,-2-2 28,3 1 1,-4 1-58,1-1 87,2 3-49,-3-3 25,4 3 1,-4 0-54,2 0 26,-6 3 20,2-3 1,-2 4-22,3-2-1,-2-1 0,0 4 0,-2-3 0,2 2 1,-3-2 1,3 3-7,-2-3 0,3 3 1,-2-2-15,0 1 1,2 2 18,-4-2 0,3 2-143,-2 0 137,2 0 0,-3 1-8,3-1-211,-3 1 209,5-1 0,-5 0-11,2 1 1,1-1-8,-1 1 1,3-3-23,-2 0 0,-1 1 16,1 1 1,-1 0-62,1 1 1,1-3 26,-1 0 0,-1 1 1,1 1-44,0 0-22,-1 1 85,2-1 11,-2 1 0,3-3-26,0 0-1,-3-2 187,3 0-199,-3 1-20,3-2 183,0 2 1,-1-1-69,-1 0 0,1 1 164,-1-1-121,1-1 0,1 5-43,-2-2 1,1-1-8,-1 2 0,1-3-62,1 2 67,0-2 3,-3 3-134,2-4 117,-1 5-15,2-6 8,-3 6 0,2-5 79,-1 4-79,-2-4-34,4 5 1,-4-5 37,2 4 0,1-3-55,-1 2 1,-1-2-50,1 2 1,-1 0 3,1 0-3,1 2 79,-4-2 1,4 0-53,-1 0 213,-2 0-161,4 0 1,-4 1 169,2-3-167,1 3 0,-4-1 42,3 2 0,0-2-27,2 1 1,-2-3-78,0 2 1,-1-2 43,3 2 0,-2-1-97,0 1 0,0-2 133,2 2 0,-1-2-80,-1 0 158,1 1-114,-1-2 149,2 2-115,2-9 1,1 1 13,2-5 1,0 1 34,0-2 0,0 3 72,-1-3 1,2 1-67,-2-1 1,1-1 44,-1 2 0,2 0-58,-2-1 0,1 1-44,-1-1 0,2 0 42,-2 2 1,0-1 0,0 1 23,1 1 0,-2 1-108,-1 1 85,2-1-9,-4 1 1,4 0-70,-2 2 72,-1 1-2,2 0 141,-3 2 451,0-1-669,0 7 0,-1 0-75,-1 3 1,1 0 133,-1 1 0,-2-2 0,1 3-224,-1 0 0,-1-1 52,3-1 0,-2 0-158,2 0 144,-3 2-40,4-3 144,-5 2-41,6 1 27,-6-3 104,2 2 1,0-2-104,0 2 1,2-2 4,-3 1 1,3-1-371,-2-3 332,3-1 0,-3-3 81,2 0 64,1 0 1,-2-4-1,4-1 80,1-3 0,0-3 173,2 3-136,0-4-70,0 2 0,1-3 96,0 1-54,0-1 1,0 0 175,-1 0-169,0 0 0,0 1 1,1 1 15,0 0 0,-2 3-24,2-3 0,-2 1-25,1-1 0,0 2 38,-2 3 1,-1 0 13,4 2 0,-4-2-70,1 2 0,0-1 26,0 0 0,-1 2-69,1 1 61,-2 1-713,0-2 735,0 9 0,-2-4-6,0 4-133,0-1 0,0 2 118,0-1-185,-3 3 0,2 1 38,-1 0 0,0 0 25,2-4 0,1 1-28,-4 2 1,2-2 0,-2 1 10,0-1 1,3 1-152,-2 0 18,3-1 105,-5 3 25,5-4 5,-5-2-19,6 1 138,-6-1-147,5 2 21,-4 1 0,3-2 185,-2 0 25,3 0-138,-2-4 0,2 4 69,-1-3-59,1 0 12,-2-2-15,3-3-40,3 3-14,-2-3 91,2 3-34,-3-3 1,0 2-2,3-1 91,-3-1-100,6-1 1,-5-2-12,4 2-28,-4-2 4,5 3 0,-5-4 1,3 1 0,-1 2 27,1-1-20,0 1 0,0-2 3,1-1 150,-4 4 1,2 0-135,0 0 176,-2 2 22,1-2-112,1 1 195,-2 1-282,2-2 30,-3 3 0,-1 4 25,-1 1 1,1 2-112,-4-3 1,3 2-168,-2 0 105,0 3 38,-3-1 0,3 1-156,0-3 102,-1 1 1,0-1 46,0 0 0,0 2-105,0 0 0,0-1 43,-2 2 0,3-2 54,0-1 1,2 1-8,-3-1 1,3-2-1,-2 1 0,2-2 97,-3 2 0,4-2 150,-1-1-156,1-1 497,1 2-495,3-6 13,-2-1 1,4-2 37,-3 0 0,2-3 78,-2 0 1,3 0-113,-3 1 1,3 1 117,-1-2 0,1 0-97,-1 0 1,2 0 48,-2 0 0,0 2-63,0-1 0,0 1 1,3 0 37,-1 1 0,-2-1-143,1 1 1,-2-1 62,2 1-71,0 0 117,-1-1 128,-1 1-72,0-1 0,-1 3 156,0 0-177,1 2 81,-3 0-290,-3 7 38,-1 0-17,-2 4 87,2-3 30,-1 1 1,2-1-16,-2 0 28,0 1 1,3-1-1,-2 1-9,-1-1 0,0 1-8,1-1 1,-2 0-86,2 1 0,-2 1 91,0 1 0,-1 0-106,1 0 0,2-2 68,-1 1 1,1 0-1,-2 0-34,2 1 37,-2-1 4,3-1-45,-1-1 91,-1 0-39,4 1 1,-3-4 66,2 0 44,1 0 62,-1-2 6,2 2-136,2-9 0,0 2 1,1-5 19,0 2 0,2 1-17,-1-1 1,0 1 86,0-1 0,1 1-81,1 0 0,-2-1 333,1 1-148,-1-1 133,-1 1-184,3-1 1,-4 3 56,2 0 105,-3 2 95,2 0-113,-3-1-703,0 2 108,-3 4 1,0 3 193,-4 5 0,1 1-555,-1-1 1,-1 1 375,-1 1 1,1 0 0,1-1-810,1 1 0,0-3-756,-1-1 1,1-2 107,2-1-1230,1-2 1509,3-4 1460,0-4 0,3-5 0,1-1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4:32:33.002"/>
    </inkml:context>
    <inkml:brush xml:id="br0">
      <inkml:brushProperty name="width" value="0.08571" units="cm"/>
      <inkml:brushProperty name="height" value="0.08571" units="cm"/>
      <inkml:brushProperty name="color" value="#2D31FA"/>
    </inkml:brush>
  </inkml:definitions>
  <inkml:trace contextRef="#ctx0" brushRef="#br0">180 655 8529,'0'-4'2921,"0"2"-716,0 2-2020,0 5-109,0-3 1,0 4-324,0-4-182,0-1 194,0 5 149,0-3 0,1 3 17,1-2 32,-1 2 0,2-3 26,-3 4 1,0-3-21,2 0 8,-1 1 10,2 1 7,-3 0 0,0-1-190,0-1 186,0 0 0,0 0 0,1 1 201,1-3-203,-1 0-11,1 1 173,-2-2 312,0 2 0,0-8-438,0-2 0,-2-1-1,0 2 0,-2-3-12,2 1 0,-3-3-149,3 3 1,-2-4 120,2 1-295,-3 2 183,4-3 1,-4 3 11,0-2 1,2 0 103,-2 2 0,3 0-12,-2 0 0,2 2 49,-2-1 0,1 1 139,-1 3 0,2-2-16,-2 2-12,2 1-125,-3-3 0,3 5 69,-2-3-7,3 2-4,-2-1 1,2 3 191,-1-2-221,1 1 392,-2-2 870,3 3-676,3 3-398,-2-2 1,2 4-36,0-3 0,-3 1-223,2-1 1,-1-1 54,-1 3 0,2-1-106,0 1 148,0 0 0,1 3-219,-1-1 1,2 0 77,-2 1 0,2 0-108,-1 1 1,1 0 81,-2 0 1,3 1 26,-1 0 1,0 0-27,0 0 1,-2-2 61,3 1 0,-3-1-382,2-3 109,-3 2 185,2-5 1,-3 1 33,0-4 1,-2-5 46,0-4 0,-3-1-55,1 0 1,-1-2-72,0-1 0,0 1 57,0-3 0,0 2 13,-2 0 0,3 2 115,0 0 0,-1 2-86,-1 1 1,2 2 271,0-1 0,2 2 8,0 1 385,-2-1-414,4 1 0,-4 2 409,2 2-177,1-1-236,-2 2-146,3-2 114,-2 3-62,1 0 0,-2 1 61,3 1 249,0-1-161,0 4-15,3-1 1,0 2-119,1 1 1,1-1 21,-3 1 0,2-1-128,-1 0 0,2 2 81,-1 0 0,-1 0-115,2 3 0,-2-3 70,1 3 1,2-3-128,-2 3 1,0-3-63,0 0-585,-2 0 464,1-5 1,-3-1 148,0-4 0,0-2 155,0-5 1,-3-1-113,-2-2 0,0-1-43,-2 0 0,1-1 29,-1-1 0,1 2 108,0-2 0,1 3-63,1 2 1,0 0 154,-3-1 1,2 0 456,0 2-401,0 1 1,2 1 74,-1 1 0,-1 2-49,2-1 0,1 4 231,0-1-88,1 1 1565,-2 1-1551,3 3-274,0 0 1,1 3 62,1-2 0,-1 2-167,3-2 0,-1 2 78,1 0 1,0 2-55,3 0 0,-3-1 76,0 2-252,0 1 133,3-3 1,-1 4-206,1-2 164,-1-1 44,0-1 0,-1-1-799,-1-2 264,-3-1 341,5-3 1,-5-3-63,1-1 1,-1-5 37,-1-2 145,-3-1 1,0-1 29,-1 1 27,-2-1 0,2 0-125,-2 0 1,0 3 393,2 1 1,-2 2-142,2 1 0,-1 2 1009,1-1 106,-2 4-551,3-2-294,-4 3 1,1 3-70,2 1 1,1 2 8,3 0 0,0 1-48,0-1 0,0 1-195,0-1 1,2 0 112,1 1 0,2 0 0,-1 1 57,2 0 0,-1 1-190,1-3 0,-1-1 92,4-1 0,-2-1-257,-1 2 0,0-2 120,1-3 1,-1 0-115,1 0 0,-3-4-155,0-2 0,-2-2 133,0-2 1,-1-1-193,-1-2 83,0 3 192,0 1 1,-1 0 124,-1 1-142,-2-1 28,-2 3 0,-1 2 9,-2-1-13,2 4-49,-2-5 33,2 6 34,-2-3 60,2 3 0,-2 0-15,2 0 1,1 0-100,-1 0 507,1 0-249,2 3 1,-1-2 337,3 3-321,0 1 1,2-1 189,0 0 1,0 0-164,0 3 1,0-1-1,1 1 78,1-1 1,-1 0-99,4 1 0,-1 1 30,2 1 0,1 0-145,-1-3 0,1 0 62,-1 1 1,0-2-426,1 0 0,-1-2 184,1-3 1,-1 0-341,0 0 0,-1-3 242,-1-2 0,-3-2-107,2-2 1,-3-2 64,0 3 0,0-3 88,-3 3 0,2-3 130,-3 2 1,-1 1-74,-1 1 0,0 1 107,-1 0 1,1 0-57,-1 2 1,1 0 151,0 2 0,-1 1-90,1-1 289,-1 1-174,1 1 1,2 1 207,-1 1 1,4 0-125,-1 2 0,1 0 135,1 3-139,0-1 111,0 0 221,0 1-318,0 2 1,1-4-31,1 1 0,-1-1 76,4 2-315,-4-1 1,4 1 130,-3-1 1,3 1-241,-1-1 1,0 0 52,0-2 0,-2 2-11,3-2 0,-3-1 9,2 2 1,0-3 32,0 2 1,1-2 214,-3 3-174,3-1 1,-3 0 60,2 0-402,-3-2 127,2 1 217,-3-3-26,0-6 0,-1 2 112,-1-2 0,1 0-164,-3 1 1,1 0 95,-1-2 0,2 3-200,-2 0 189,2-1-12,-3-1 57,1 0-37,-2-1 1,1 1 61,1 2-74,3-2-19,-2 3 331,0-4-92,2 4-134,-4-3 231,4 3-43,-5-4-76,5 4 190,-4-3-326,4 5 129,-2-4-141,3 4 134,-3-2-215,3 3 150,-3 0 124,3-3 11,0 2 17,0-1-327,0-1 58,0 2 54,-3-2-92,2 3 96,-2-3 0,3 3 14,0-3 120,-3 3 15,3 0-148,-3-3-31,3 2 8,0-2-19,-3 3 7,2 0 1,-2 0 42,3-3 156,0 3 341,0-3-534,-2 3 100,1 0-136,-2-3 153,3 2-421,0-2 309,0 1-19,0 1 117,-3-2-101,2 3 59,-1 0-44,2-3 28,0 2 115,0-1 5,0-1-107,0 2-11,0-2 18,0 0 278,0 3-79,0-3-150,0 0 1,0 2 288,0-4-308,2 4 1,0-4 45,2 3 1,-2-1 8,0 1 0,1 0-256,-1-2 76,3 0 1,-2-1-91,1 1 1,-1 2 39,0-2 0,-3 2 49,2-3 14,2 4 37,-3-5-69,2 6 238,-1-6-83,-1 5 0,2-2 55,-3 0 25,0 3-1094,0-3 780,-3 6 0,2-2 78,-1 3 0,-1-1 50,1 1 1,-1-2-55,1 2 0,1-2 92,-3 3 1,2-3-69,0 2 1,1-2 134,-2 2 0,3-1-88,-2 1-16,-2 0 1,3 2 40,-4-2 1,4 2-33,-1-2 1,1 0 100,1 0-22,-3-3 168,2 5-77,-1-5 656,2 2-605,2-9-94,2 2 1,0-5-22,1 5-153,-4-2 117,5 3 0,-6-2 73,3 1-253,0 0 81,-2 0 0,4-2 2,-3 2 1,2 1 47,-2-2 0,3 1-110,-3-2 0,2 1 50,-2 1 1,2 0 131,-1-3-103,2 1 0,-4 0 175,3 2 1,-2-2 7,3 2 0,-4 0-118,1 0 0,1 0-45,-1-2 1,1 1 54,-1 1 0,-1 2-33,1-2 1,-1 1 57,-1-1 99,3 3-124,-3-5 101,3 5-117,0-2 30,-2 1-165,2 1 161,-3-2 24,3 0-216,-3 2 177,3-4 7,-3 4 3,3-5 248,-2 3-240,1-4 1,1 3 90,-1 0 0,0 2-204,-2-3 1,2 3 157,0-2-503,0 3 287,1-5 0,-1 2 20,2-2 0,-3 2 29,1-1 1,-1 3-54,-1-2 245,3 3-1,-2-5-113,2 2 0,-1 0 260,0 0-159,0-1-42,-2-1-284,0 0 270,0 2 34,3-2-476,-2 3 120,1-4-373,-2 1 63,0 0 1,0 1-123,0 1-1798,0 3 202,0-2 0,0 8 0,0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550F15-666D-0B49-98D3-DFB920609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E0A5F4D-F252-16F6-48E0-63C26A4FD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DFED95A-3D0E-FEE1-171C-DD6296286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4A9A-C1FF-1C42-B560-FE382C818147}" type="datetimeFigureOut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E02011-D9F3-A748-5F9F-C701E3F0F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C1EF4B-12C3-A5BC-5E92-1743DB238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6313-A116-B145-96E6-F240DCD269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7380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50A4F7-21E1-3618-17E3-9B984677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A242E4-D7F2-621C-FBF1-A7A4C0692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AA15BD-CB76-57A6-75F7-492A6F52F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4A9A-C1FF-1C42-B560-FE382C818147}" type="datetimeFigureOut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D9A4FD-CCCB-B343-2DA0-2EB8FEAC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8BBF7F-3065-5006-A492-911FE612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6313-A116-B145-96E6-F240DCD269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3054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568AC4E-9781-52BA-4B01-E9C5015935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131AF3-349A-5803-FDE0-E720B063E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C6B8FC-1099-FB18-EC57-ABFE92953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4A9A-C1FF-1C42-B560-FE382C818147}" type="datetimeFigureOut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4E4E6A-603D-1462-DCA4-C4482DDC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1D9475-5C4C-93EF-8395-DBBA6A99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6313-A116-B145-96E6-F240DCD269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2704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FE0FB5-2944-17F8-E1A9-D8BD9D66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4707AA-81CC-59F6-B290-0E8B645E5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AD55B4-00A0-38E7-F6C2-D90F93CE3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4A9A-C1FF-1C42-B560-FE382C818147}" type="datetimeFigureOut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77B44A-E44B-5D3C-B55A-7A2631E0F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70BC4C3-D519-9A43-3BB1-8A8D8C60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6313-A116-B145-96E6-F240DCD269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363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142E80-1828-9C67-715B-BB1D3A9B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FC4082-4773-EF9E-3F50-6DCF33415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014DF1-8FFE-EB9E-DCE5-BB2B4FD35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4A9A-C1FF-1C42-B560-FE382C818147}" type="datetimeFigureOut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C22D1E-00EB-7C8A-2B41-D9661B2D0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7D9A1D-F02C-B41E-2694-A518616AC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6313-A116-B145-96E6-F240DCD269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972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38CF84-4531-66D2-1AF6-6A53D9D61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C16C28-655E-7CD4-42C2-F354A08443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0FEBFEA-ED8B-20F6-0868-8470D5D12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EC17CDA-9DBB-0A12-D2A0-F69E0E30D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4A9A-C1FF-1C42-B560-FE382C818147}" type="datetimeFigureOut">
              <a:rPr lang="it-IT" smtClean="0"/>
              <a:t>13/06/22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832D9C6-10E0-2149-909B-8B3E6D65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2C6EF94-FA5A-1289-08C1-20F248847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6313-A116-B145-96E6-F240DCD269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854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F2B5C6-5FD7-4BA3-6408-659BEF3FE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990B08-E835-6C1B-78BD-E8AA4F60A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4E67522-1191-A625-74AA-CD225EE8A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1B56493-29B4-F6DA-254D-64E9A256D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F520B2F-D0E8-64F7-7981-0D897B7B7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D63DFC4-CBB1-EAEF-1999-BEE89CB9B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4A9A-C1FF-1C42-B560-FE382C818147}" type="datetimeFigureOut">
              <a:rPr lang="it-IT" smtClean="0"/>
              <a:t>13/06/22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F27AF8B-636D-A562-1776-20E2D35DE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41FB895-679F-C54B-6A74-658F5B133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6313-A116-B145-96E6-F240DCD269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0942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D71DFB-48AF-13F1-6540-D270C10F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7E9EE6A-69DB-FF97-ED35-BB4289616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4A9A-C1FF-1C42-B560-FE382C818147}" type="datetimeFigureOut">
              <a:rPr lang="it-IT" smtClean="0"/>
              <a:t>13/06/22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96ADBD1-F3BB-B6C1-1AE8-1F2E9C1C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BF419F3-5A72-F80C-09EA-3F835372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6313-A116-B145-96E6-F240DCD269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9453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FBAC4E7-2596-4721-A6B4-EF7BEB68A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4A9A-C1FF-1C42-B560-FE382C818147}" type="datetimeFigureOut">
              <a:rPr lang="it-IT" smtClean="0"/>
              <a:t>13/06/22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CE2A9FA-AE71-1EBA-0974-5BF3D4711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8C25E3-489D-7FB9-7300-C30F160F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6313-A116-B145-96E6-F240DCD269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4199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0084A4-A584-CA59-7749-15B84BDCF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0A9D28-C22C-BA7B-E4D3-B4BCCA0F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0AEFA38-8D0B-8A2E-F925-658BF26F6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25451C3-655F-01F5-C673-64D2D4D73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4A9A-C1FF-1C42-B560-FE382C818147}" type="datetimeFigureOut">
              <a:rPr lang="it-IT" smtClean="0"/>
              <a:t>13/06/22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E107687-0E79-9192-F093-8B3FBFEC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800E51C-7893-6BEA-1ED9-6EAA8B92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6313-A116-B145-96E6-F240DCD269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413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B5DA5D-4A1C-6E2D-3700-FD8861E8D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6524F6C-838B-7EE1-51B6-5ED0C1D64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FCCF3C1-3CA0-1289-931B-04DECC864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DEDFD2-2420-C3B3-CBA6-8FCC7DF74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4A9A-C1FF-1C42-B560-FE382C818147}" type="datetimeFigureOut">
              <a:rPr lang="it-IT" smtClean="0"/>
              <a:t>13/06/22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5E865BF-1706-D20E-0876-A89EB314F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0504680-2435-806D-5A01-01721450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D6313-A116-B145-96E6-F240DCD269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5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28A7688-71B7-D2C4-FC24-2BF221B5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C709FE1-5E5B-9851-F360-3FCAF3BFE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E45F7B8-3D30-8856-A33C-5205C9CEC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84A9A-C1FF-1C42-B560-FE382C818147}" type="datetimeFigureOut">
              <a:rPr lang="it-IT" smtClean="0"/>
              <a:t>13/06/22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4E84ED-35DF-D062-DF4A-016DEEC2D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FECB87-6CC0-B3A5-9738-67DA4D41F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D6313-A116-B145-96E6-F240DCD269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4450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18.png"/><Relationship Id="rId42" Type="http://schemas.openxmlformats.org/officeDocument/2006/relationships/image" Target="../media/image22.png"/><Relationship Id="rId47" Type="http://schemas.openxmlformats.org/officeDocument/2006/relationships/customXml" Target="../ink/ink22.xml"/><Relationship Id="rId50" Type="http://schemas.openxmlformats.org/officeDocument/2006/relationships/image" Target="../media/image26.png"/><Relationship Id="rId55" Type="http://schemas.openxmlformats.org/officeDocument/2006/relationships/customXml" Target="../ink/ink26.xml"/><Relationship Id="rId7" Type="http://schemas.openxmlformats.org/officeDocument/2006/relationships/customXml" Target="../ink/ink2.xml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13.png"/><Relationship Id="rId32" Type="http://schemas.openxmlformats.org/officeDocument/2006/relationships/image" Target="../media/image17.png"/><Relationship Id="rId37" Type="http://schemas.openxmlformats.org/officeDocument/2006/relationships/customXml" Target="../ink/ink17.xml"/><Relationship Id="rId40" Type="http://schemas.openxmlformats.org/officeDocument/2006/relationships/image" Target="../media/image21.png"/><Relationship Id="rId45" Type="http://schemas.openxmlformats.org/officeDocument/2006/relationships/customXml" Target="../ink/ink21.xml"/><Relationship Id="rId53" Type="http://schemas.openxmlformats.org/officeDocument/2006/relationships/customXml" Target="../ink/ink25.xml"/><Relationship Id="rId58" Type="http://schemas.openxmlformats.org/officeDocument/2006/relationships/image" Target="../media/image30.png"/><Relationship Id="rId5" Type="http://schemas.openxmlformats.org/officeDocument/2006/relationships/customXml" Target="../ink/ink1.xml"/><Relationship Id="rId19" Type="http://schemas.openxmlformats.org/officeDocument/2006/relationships/customXml" Target="../ink/ink8.xml"/><Relationship Id="rId4" Type="http://schemas.openxmlformats.org/officeDocument/2006/relationships/image" Target="../media/image3.png"/><Relationship Id="rId9" Type="http://schemas.openxmlformats.org/officeDocument/2006/relationships/customXml" Target="../ink/ink3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2.xml"/><Relationship Id="rId30" Type="http://schemas.openxmlformats.org/officeDocument/2006/relationships/image" Target="../media/image16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8" Type="http://schemas.openxmlformats.org/officeDocument/2006/relationships/image" Target="../media/image5.png"/><Relationship Id="rId51" Type="http://schemas.openxmlformats.org/officeDocument/2006/relationships/customXml" Target="../ink/ink24.xml"/><Relationship Id="rId3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59" Type="http://schemas.openxmlformats.org/officeDocument/2006/relationships/customXml" Target="../ink/ink28.xml"/><Relationship Id="rId20" Type="http://schemas.openxmlformats.org/officeDocument/2006/relationships/image" Target="../media/image11.png"/><Relationship Id="rId41" Type="http://schemas.openxmlformats.org/officeDocument/2006/relationships/customXml" Target="../ink/ink19.xml"/><Relationship Id="rId5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10" Type="http://schemas.openxmlformats.org/officeDocument/2006/relationships/image" Target="../media/image6.png"/><Relationship Id="rId31" Type="http://schemas.openxmlformats.org/officeDocument/2006/relationships/customXml" Target="../ink/ink14.xml"/><Relationship Id="rId44" Type="http://schemas.openxmlformats.org/officeDocument/2006/relationships/image" Target="../media/image23.png"/><Relationship Id="rId52" Type="http://schemas.openxmlformats.org/officeDocument/2006/relationships/image" Target="../media/image27.png"/><Relationship Id="rId60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7.xml"/><Relationship Id="rId18" Type="http://schemas.openxmlformats.org/officeDocument/2006/relationships/image" Target="../media/image230.png"/><Relationship Id="rId26" Type="http://schemas.openxmlformats.org/officeDocument/2006/relationships/image" Target="../media/image271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141.xml"/><Relationship Id="rId7" Type="http://schemas.openxmlformats.org/officeDocument/2006/relationships/customXml" Target="../ink/ink134.xml"/><Relationship Id="rId12" Type="http://schemas.openxmlformats.org/officeDocument/2006/relationships/image" Target="../media/image200.png"/><Relationship Id="rId17" Type="http://schemas.openxmlformats.org/officeDocument/2006/relationships/customXml" Target="../ink/ink139.xml"/><Relationship Id="rId25" Type="http://schemas.openxmlformats.org/officeDocument/2006/relationships/customXml" Target="../ink/ink143.xml"/><Relationship Id="rId33" Type="http://schemas.openxmlformats.org/officeDocument/2006/relationships/image" Target="../media/image41.png"/><Relationship Id="rId2" Type="http://schemas.openxmlformats.org/officeDocument/2006/relationships/video" Target="../media/media8.mp4"/><Relationship Id="rId16" Type="http://schemas.openxmlformats.org/officeDocument/2006/relationships/image" Target="../media/image220.png"/><Relationship Id="rId20" Type="http://schemas.openxmlformats.org/officeDocument/2006/relationships/image" Target="../media/image241.png"/><Relationship Id="rId29" Type="http://schemas.openxmlformats.org/officeDocument/2006/relationships/customXml" Target="../ink/ink145.xml"/><Relationship Id="rId1" Type="http://schemas.microsoft.com/office/2007/relationships/media" Target="../media/media8.mp4"/><Relationship Id="rId6" Type="http://schemas.openxmlformats.org/officeDocument/2006/relationships/image" Target="../media/image170.png"/><Relationship Id="rId11" Type="http://schemas.openxmlformats.org/officeDocument/2006/relationships/customXml" Target="../ink/ink136.xml"/><Relationship Id="rId24" Type="http://schemas.openxmlformats.org/officeDocument/2006/relationships/image" Target="../media/image261.png"/><Relationship Id="rId32" Type="http://schemas.openxmlformats.org/officeDocument/2006/relationships/image" Target="../media/image32.png"/><Relationship Id="rId5" Type="http://schemas.openxmlformats.org/officeDocument/2006/relationships/customXml" Target="../ink/ink133.xml"/><Relationship Id="rId15" Type="http://schemas.openxmlformats.org/officeDocument/2006/relationships/customXml" Target="../ink/ink138.xml"/><Relationship Id="rId23" Type="http://schemas.openxmlformats.org/officeDocument/2006/relationships/customXml" Target="../ink/ink142.xml"/><Relationship Id="rId28" Type="http://schemas.openxmlformats.org/officeDocument/2006/relationships/image" Target="../media/image281.png"/><Relationship Id="rId10" Type="http://schemas.openxmlformats.org/officeDocument/2006/relationships/image" Target="../media/image190.png"/><Relationship Id="rId19" Type="http://schemas.openxmlformats.org/officeDocument/2006/relationships/customXml" Target="../ink/ink140.xml"/><Relationship Id="rId31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customXml" Target="../ink/ink135.xml"/><Relationship Id="rId14" Type="http://schemas.openxmlformats.org/officeDocument/2006/relationships/image" Target="../media/image210.png"/><Relationship Id="rId22" Type="http://schemas.openxmlformats.org/officeDocument/2006/relationships/image" Target="../media/image251.png"/><Relationship Id="rId27" Type="http://schemas.openxmlformats.org/officeDocument/2006/relationships/customXml" Target="../ink/ink144.xml"/><Relationship Id="rId30" Type="http://schemas.openxmlformats.org/officeDocument/2006/relationships/image" Target="../media/image291.png"/><Relationship Id="rId8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0.xml"/><Relationship Id="rId18" Type="http://schemas.openxmlformats.org/officeDocument/2006/relationships/image" Target="../media/image230.png"/><Relationship Id="rId26" Type="http://schemas.openxmlformats.org/officeDocument/2006/relationships/image" Target="../media/image271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154.xml"/><Relationship Id="rId7" Type="http://schemas.openxmlformats.org/officeDocument/2006/relationships/customXml" Target="../ink/ink147.xml"/><Relationship Id="rId12" Type="http://schemas.openxmlformats.org/officeDocument/2006/relationships/image" Target="../media/image200.png"/><Relationship Id="rId17" Type="http://schemas.openxmlformats.org/officeDocument/2006/relationships/customXml" Target="../ink/ink152.xml"/><Relationship Id="rId25" Type="http://schemas.openxmlformats.org/officeDocument/2006/relationships/customXml" Target="../ink/ink156.xml"/><Relationship Id="rId33" Type="http://schemas.openxmlformats.org/officeDocument/2006/relationships/image" Target="../media/image42.png"/><Relationship Id="rId2" Type="http://schemas.openxmlformats.org/officeDocument/2006/relationships/video" Target="../media/media9.mp4"/><Relationship Id="rId16" Type="http://schemas.openxmlformats.org/officeDocument/2006/relationships/image" Target="../media/image220.png"/><Relationship Id="rId20" Type="http://schemas.openxmlformats.org/officeDocument/2006/relationships/image" Target="../media/image241.png"/><Relationship Id="rId29" Type="http://schemas.openxmlformats.org/officeDocument/2006/relationships/customXml" Target="../ink/ink158.xml"/><Relationship Id="rId1" Type="http://schemas.microsoft.com/office/2007/relationships/media" Target="../media/media9.mp4"/><Relationship Id="rId6" Type="http://schemas.openxmlformats.org/officeDocument/2006/relationships/image" Target="../media/image170.png"/><Relationship Id="rId11" Type="http://schemas.openxmlformats.org/officeDocument/2006/relationships/customXml" Target="../ink/ink149.xml"/><Relationship Id="rId24" Type="http://schemas.openxmlformats.org/officeDocument/2006/relationships/image" Target="../media/image261.png"/><Relationship Id="rId32" Type="http://schemas.openxmlformats.org/officeDocument/2006/relationships/image" Target="../media/image32.png"/><Relationship Id="rId5" Type="http://schemas.openxmlformats.org/officeDocument/2006/relationships/customXml" Target="../ink/ink146.xml"/><Relationship Id="rId15" Type="http://schemas.openxmlformats.org/officeDocument/2006/relationships/customXml" Target="../ink/ink151.xml"/><Relationship Id="rId23" Type="http://schemas.openxmlformats.org/officeDocument/2006/relationships/customXml" Target="../ink/ink155.xml"/><Relationship Id="rId28" Type="http://schemas.openxmlformats.org/officeDocument/2006/relationships/image" Target="../media/image281.png"/><Relationship Id="rId10" Type="http://schemas.openxmlformats.org/officeDocument/2006/relationships/image" Target="../media/image190.png"/><Relationship Id="rId19" Type="http://schemas.openxmlformats.org/officeDocument/2006/relationships/customXml" Target="../ink/ink153.xml"/><Relationship Id="rId31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customXml" Target="../ink/ink148.xml"/><Relationship Id="rId14" Type="http://schemas.openxmlformats.org/officeDocument/2006/relationships/image" Target="../media/image210.png"/><Relationship Id="rId22" Type="http://schemas.openxmlformats.org/officeDocument/2006/relationships/image" Target="../media/image251.png"/><Relationship Id="rId27" Type="http://schemas.openxmlformats.org/officeDocument/2006/relationships/customXml" Target="../ink/ink157.xml"/><Relationship Id="rId30" Type="http://schemas.openxmlformats.org/officeDocument/2006/relationships/image" Target="../media/image291.png"/><Relationship Id="rId8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3.xml"/><Relationship Id="rId18" Type="http://schemas.openxmlformats.org/officeDocument/2006/relationships/image" Target="../media/image300.png"/><Relationship Id="rId26" Type="http://schemas.openxmlformats.org/officeDocument/2006/relationships/image" Target="../media/image340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167.xml"/><Relationship Id="rId7" Type="http://schemas.openxmlformats.org/officeDocument/2006/relationships/customXml" Target="../ink/ink160.xml"/><Relationship Id="rId12" Type="http://schemas.openxmlformats.org/officeDocument/2006/relationships/image" Target="../media/image270.png"/><Relationship Id="rId17" Type="http://schemas.openxmlformats.org/officeDocument/2006/relationships/customXml" Target="../ink/ink165.xml"/><Relationship Id="rId25" Type="http://schemas.openxmlformats.org/officeDocument/2006/relationships/customXml" Target="../ink/ink169.xml"/><Relationship Id="rId33" Type="http://schemas.openxmlformats.org/officeDocument/2006/relationships/image" Target="../media/image43.png"/><Relationship Id="rId2" Type="http://schemas.openxmlformats.org/officeDocument/2006/relationships/video" Target="../media/media10.mp4"/><Relationship Id="rId16" Type="http://schemas.openxmlformats.org/officeDocument/2006/relationships/image" Target="../media/image290.png"/><Relationship Id="rId20" Type="http://schemas.openxmlformats.org/officeDocument/2006/relationships/image" Target="../media/image310.png"/><Relationship Id="rId29" Type="http://schemas.openxmlformats.org/officeDocument/2006/relationships/customXml" Target="../ink/ink171.xml"/><Relationship Id="rId1" Type="http://schemas.microsoft.com/office/2007/relationships/media" Target="../media/media10.mp4"/><Relationship Id="rId6" Type="http://schemas.openxmlformats.org/officeDocument/2006/relationships/image" Target="../media/image240.png"/><Relationship Id="rId11" Type="http://schemas.openxmlformats.org/officeDocument/2006/relationships/customXml" Target="../ink/ink162.xml"/><Relationship Id="rId24" Type="http://schemas.openxmlformats.org/officeDocument/2006/relationships/image" Target="../media/image330.png"/><Relationship Id="rId32" Type="http://schemas.openxmlformats.org/officeDocument/2006/relationships/image" Target="../media/image32.png"/><Relationship Id="rId5" Type="http://schemas.openxmlformats.org/officeDocument/2006/relationships/customXml" Target="../ink/ink159.xml"/><Relationship Id="rId15" Type="http://schemas.openxmlformats.org/officeDocument/2006/relationships/customXml" Target="../ink/ink164.xml"/><Relationship Id="rId23" Type="http://schemas.openxmlformats.org/officeDocument/2006/relationships/customXml" Target="../ink/ink168.xml"/><Relationship Id="rId28" Type="http://schemas.openxmlformats.org/officeDocument/2006/relationships/image" Target="../media/image350.png"/><Relationship Id="rId10" Type="http://schemas.openxmlformats.org/officeDocument/2006/relationships/image" Target="../media/image260.png"/><Relationship Id="rId19" Type="http://schemas.openxmlformats.org/officeDocument/2006/relationships/customXml" Target="../ink/ink166.xml"/><Relationship Id="rId31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customXml" Target="../ink/ink161.xml"/><Relationship Id="rId14" Type="http://schemas.openxmlformats.org/officeDocument/2006/relationships/image" Target="../media/image280.png"/><Relationship Id="rId22" Type="http://schemas.openxmlformats.org/officeDocument/2006/relationships/image" Target="../media/image320.png"/><Relationship Id="rId27" Type="http://schemas.openxmlformats.org/officeDocument/2006/relationships/customXml" Target="../ink/ink170.xml"/><Relationship Id="rId30" Type="http://schemas.openxmlformats.org/officeDocument/2006/relationships/image" Target="../media/image360.png"/><Relationship Id="rId8" Type="http://schemas.openxmlformats.org/officeDocument/2006/relationships/image" Target="../media/image2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customXml" Target="../ink/ink177.xml"/><Relationship Id="rId18" Type="http://schemas.openxmlformats.org/officeDocument/2006/relationships/image" Target="../media/image310.png"/><Relationship Id="rId26" Type="http://schemas.openxmlformats.org/officeDocument/2006/relationships/image" Target="../media/image350.png"/><Relationship Id="rId3" Type="http://schemas.openxmlformats.org/officeDocument/2006/relationships/customXml" Target="../ink/ink172.xml"/><Relationship Id="rId21" Type="http://schemas.openxmlformats.org/officeDocument/2006/relationships/customXml" Target="../ink/ink181.xml"/><Relationship Id="rId7" Type="http://schemas.openxmlformats.org/officeDocument/2006/relationships/customXml" Target="../ink/ink174.xml"/><Relationship Id="rId12" Type="http://schemas.openxmlformats.org/officeDocument/2006/relationships/image" Target="../media/image280.png"/><Relationship Id="rId17" Type="http://schemas.openxmlformats.org/officeDocument/2006/relationships/customXml" Target="../ink/ink179.xml"/><Relationship Id="rId25" Type="http://schemas.openxmlformats.org/officeDocument/2006/relationships/customXml" Target="../ink/ink183.xml"/><Relationship Id="rId2" Type="http://schemas.openxmlformats.org/officeDocument/2006/relationships/image" Target="../media/image2.png"/><Relationship Id="rId16" Type="http://schemas.openxmlformats.org/officeDocument/2006/relationships/image" Target="../media/image300.png"/><Relationship Id="rId20" Type="http://schemas.openxmlformats.org/officeDocument/2006/relationships/image" Target="../media/image320.png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customXml" Target="../ink/ink176.xml"/><Relationship Id="rId24" Type="http://schemas.openxmlformats.org/officeDocument/2006/relationships/image" Target="../media/image340.png"/><Relationship Id="rId5" Type="http://schemas.openxmlformats.org/officeDocument/2006/relationships/customXml" Target="../ink/ink173.xml"/><Relationship Id="rId15" Type="http://schemas.openxmlformats.org/officeDocument/2006/relationships/customXml" Target="../ink/ink178.xml"/><Relationship Id="rId23" Type="http://schemas.openxmlformats.org/officeDocument/2006/relationships/customXml" Target="../ink/ink182.xml"/><Relationship Id="rId28" Type="http://schemas.openxmlformats.org/officeDocument/2006/relationships/image" Target="../media/image360.png"/><Relationship Id="rId10" Type="http://schemas.openxmlformats.org/officeDocument/2006/relationships/image" Target="../media/image270.png"/><Relationship Id="rId19" Type="http://schemas.openxmlformats.org/officeDocument/2006/relationships/customXml" Target="../ink/ink180.xml"/><Relationship Id="rId4" Type="http://schemas.openxmlformats.org/officeDocument/2006/relationships/image" Target="../media/image240.png"/><Relationship Id="rId9" Type="http://schemas.openxmlformats.org/officeDocument/2006/relationships/customXml" Target="../ink/ink175.xml"/><Relationship Id="rId14" Type="http://schemas.openxmlformats.org/officeDocument/2006/relationships/image" Target="../media/image290.png"/><Relationship Id="rId22" Type="http://schemas.openxmlformats.org/officeDocument/2006/relationships/image" Target="../media/image330.png"/><Relationship Id="rId27" Type="http://schemas.openxmlformats.org/officeDocument/2006/relationships/customXml" Target="../ink/ink18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customXml" Target="../ink/ink190.xml"/><Relationship Id="rId18" Type="http://schemas.openxmlformats.org/officeDocument/2006/relationships/image" Target="../media/image44.png"/><Relationship Id="rId26" Type="http://schemas.openxmlformats.org/officeDocument/2006/relationships/image" Target="../media/image48.png"/><Relationship Id="rId3" Type="http://schemas.openxmlformats.org/officeDocument/2006/relationships/customXml" Target="../ink/ink185.xml"/><Relationship Id="rId21" Type="http://schemas.openxmlformats.org/officeDocument/2006/relationships/customXml" Target="../ink/ink194.xml"/><Relationship Id="rId7" Type="http://schemas.openxmlformats.org/officeDocument/2006/relationships/customXml" Target="../ink/ink187.xml"/><Relationship Id="rId12" Type="http://schemas.openxmlformats.org/officeDocument/2006/relationships/image" Target="../media/image411.png"/><Relationship Id="rId17" Type="http://schemas.openxmlformats.org/officeDocument/2006/relationships/customXml" Target="../ink/ink192.xml"/><Relationship Id="rId25" Type="http://schemas.openxmlformats.org/officeDocument/2006/relationships/customXml" Target="../ink/ink196.xml"/><Relationship Id="rId2" Type="http://schemas.openxmlformats.org/officeDocument/2006/relationships/image" Target="../media/image2.png"/><Relationship Id="rId16" Type="http://schemas.openxmlformats.org/officeDocument/2006/relationships/image" Target="../media/image431.png"/><Relationship Id="rId20" Type="http://schemas.openxmlformats.org/officeDocument/2006/relationships/image" Target="../media/image45.png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customXml" Target="../ink/ink189.xml"/><Relationship Id="rId24" Type="http://schemas.openxmlformats.org/officeDocument/2006/relationships/image" Target="../media/image47.png"/><Relationship Id="rId5" Type="http://schemas.openxmlformats.org/officeDocument/2006/relationships/customXml" Target="../ink/ink186.xml"/><Relationship Id="rId15" Type="http://schemas.openxmlformats.org/officeDocument/2006/relationships/customXml" Target="../ink/ink191.xml"/><Relationship Id="rId23" Type="http://schemas.openxmlformats.org/officeDocument/2006/relationships/customXml" Target="../ink/ink195.xml"/><Relationship Id="rId28" Type="http://schemas.openxmlformats.org/officeDocument/2006/relationships/image" Target="../media/image49.png"/><Relationship Id="rId10" Type="http://schemas.openxmlformats.org/officeDocument/2006/relationships/image" Target="../media/image391.png"/><Relationship Id="rId19" Type="http://schemas.openxmlformats.org/officeDocument/2006/relationships/customXml" Target="../ink/ink193.xml"/><Relationship Id="rId31" Type="http://schemas.openxmlformats.org/officeDocument/2006/relationships/image" Target="../media/image51.png"/><Relationship Id="rId4" Type="http://schemas.openxmlformats.org/officeDocument/2006/relationships/image" Target="../media/image361.png"/><Relationship Id="rId9" Type="http://schemas.openxmlformats.org/officeDocument/2006/relationships/customXml" Target="../ink/ink188.xml"/><Relationship Id="rId14" Type="http://schemas.openxmlformats.org/officeDocument/2006/relationships/image" Target="../media/image421.png"/><Relationship Id="rId22" Type="http://schemas.openxmlformats.org/officeDocument/2006/relationships/image" Target="../media/image46.png"/><Relationship Id="rId27" Type="http://schemas.openxmlformats.org/officeDocument/2006/relationships/customXml" Target="../ink/ink197.xml"/><Relationship Id="rId30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customXml" Target="../ink/ink203.xml"/><Relationship Id="rId18" Type="http://schemas.openxmlformats.org/officeDocument/2006/relationships/image" Target="../media/image470.png"/><Relationship Id="rId26" Type="http://schemas.openxmlformats.org/officeDocument/2006/relationships/image" Target="../media/image510.png"/><Relationship Id="rId3" Type="http://schemas.openxmlformats.org/officeDocument/2006/relationships/customXml" Target="../ink/ink198.xml"/><Relationship Id="rId21" Type="http://schemas.openxmlformats.org/officeDocument/2006/relationships/customXml" Target="../ink/ink207.xml"/><Relationship Id="rId7" Type="http://schemas.openxmlformats.org/officeDocument/2006/relationships/customXml" Target="../ink/ink200.xml"/><Relationship Id="rId12" Type="http://schemas.openxmlformats.org/officeDocument/2006/relationships/image" Target="../media/image440.png"/><Relationship Id="rId17" Type="http://schemas.openxmlformats.org/officeDocument/2006/relationships/customXml" Target="../ink/ink205.xml"/><Relationship Id="rId25" Type="http://schemas.openxmlformats.org/officeDocument/2006/relationships/customXml" Target="../ink/ink209.xml"/><Relationship Id="rId2" Type="http://schemas.openxmlformats.org/officeDocument/2006/relationships/image" Target="../media/image2.png"/><Relationship Id="rId16" Type="http://schemas.openxmlformats.org/officeDocument/2006/relationships/image" Target="../media/image460.png"/><Relationship Id="rId20" Type="http://schemas.openxmlformats.org/officeDocument/2006/relationships/image" Target="../media/image480.png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customXml" Target="../ink/ink202.xml"/><Relationship Id="rId24" Type="http://schemas.openxmlformats.org/officeDocument/2006/relationships/image" Target="../media/image500.png"/><Relationship Id="rId5" Type="http://schemas.openxmlformats.org/officeDocument/2006/relationships/customXml" Target="../ink/ink199.xml"/><Relationship Id="rId15" Type="http://schemas.openxmlformats.org/officeDocument/2006/relationships/customXml" Target="../ink/ink204.xml"/><Relationship Id="rId23" Type="http://schemas.openxmlformats.org/officeDocument/2006/relationships/customXml" Target="../ink/ink208.xml"/><Relationship Id="rId28" Type="http://schemas.openxmlformats.org/officeDocument/2006/relationships/image" Target="../media/image52.png"/><Relationship Id="rId10" Type="http://schemas.openxmlformats.org/officeDocument/2006/relationships/image" Target="../media/image430.png"/><Relationship Id="rId19" Type="http://schemas.openxmlformats.org/officeDocument/2006/relationships/customXml" Target="../ink/ink206.xml"/><Relationship Id="rId4" Type="http://schemas.openxmlformats.org/officeDocument/2006/relationships/image" Target="../media/image390.png"/><Relationship Id="rId9" Type="http://schemas.openxmlformats.org/officeDocument/2006/relationships/customXml" Target="../ink/ink201.xml"/><Relationship Id="rId14" Type="http://schemas.openxmlformats.org/officeDocument/2006/relationships/image" Target="../media/image450.png"/><Relationship Id="rId22" Type="http://schemas.openxmlformats.org/officeDocument/2006/relationships/image" Target="../media/image490.png"/><Relationship Id="rId27" Type="http://schemas.openxmlformats.org/officeDocument/2006/relationships/customXml" Target="../ink/ink210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3.xml"/><Relationship Id="rId18" Type="http://schemas.openxmlformats.org/officeDocument/2006/relationships/image" Target="../media/image100.png"/><Relationship Id="rId26" Type="http://schemas.openxmlformats.org/officeDocument/2006/relationships/image" Target="../media/image140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37.xml"/><Relationship Id="rId7" Type="http://schemas.openxmlformats.org/officeDocument/2006/relationships/customXml" Target="../ink/ink30.xml"/><Relationship Id="rId12" Type="http://schemas.openxmlformats.org/officeDocument/2006/relationships/image" Target="../media/image70.png"/><Relationship Id="rId17" Type="http://schemas.openxmlformats.org/officeDocument/2006/relationships/customXml" Target="../ink/ink35.xml"/><Relationship Id="rId25" Type="http://schemas.openxmlformats.org/officeDocument/2006/relationships/customXml" Target="../ink/ink39.xml"/><Relationship Id="rId33" Type="http://schemas.openxmlformats.org/officeDocument/2006/relationships/image" Target="../media/image33.png"/><Relationship Id="rId2" Type="http://schemas.openxmlformats.org/officeDocument/2006/relationships/video" Target="../media/media1.mp4"/><Relationship Id="rId16" Type="http://schemas.openxmlformats.org/officeDocument/2006/relationships/image" Target="../media/image90.png"/><Relationship Id="rId20" Type="http://schemas.openxmlformats.org/officeDocument/2006/relationships/image" Target="../media/image110.png"/><Relationship Id="rId29" Type="http://schemas.openxmlformats.org/officeDocument/2006/relationships/customXml" Target="../ink/ink41.xml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11" Type="http://schemas.openxmlformats.org/officeDocument/2006/relationships/customXml" Target="../ink/ink32.xml"/><Relationship Id="rId24" Type="http://schemas.openxmlformats.org/officeDocument/2006/relationships/image" Target="../media/image130.png"/><Relationship Id="rId32" Type="http://schemas.openxmlformats.org/officeDocument/2006/relationships/image" Target="../media/image32.png"/><Relationship Id="rId5" Type="http://schemas.openxmlformats.org/officeDocument/2006/relationships/customXml" Target="../ink/ink29.xml"/><Relationship Id="rId15" Type="http://schemas.openxmlformats.org/officeDocument/2006/relationships/customXml" Target="../ink/ink34.xml"/><Relationship Id="rId23" Type="http://schemas.openxmlformats.org/officeDocument/2006/relationships/customXml" Target="../ink/ink38.xml"/><Relationship Id="rId28" Type="http://schemas.openxmlformats.org/officeDocument/2006/relationships/image" Target="../media/image150.png"/><Relationship Id="rId10" Type="http://schemas.openxmlformats.org/officeDocument/2006/relationships/image" Target="../media/image60.png"/><Relationship Id="rId19" Type="http://schemas.openxmlformats.org/officeDocument/2006/relationships/customXml" Target="../ink/ink36.xml"/><Relationship Id="rId31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customXml" Target="../ink/ink31.xml"/><Relationship Id="rId14" Type="http://schemas.openxmlformats.org/officeDocument/2006/relationships/image" Target="../media/image80.png"/><Relationship Id="rId22" Type="http://schemas.openxmlformats.org/officeDocument/2006/relationships/image" Target="../media/image120.png"/><Relationship Id="rId27" Type="http://schemas.openxmlformats.org/officeDocument/2006/relationships/customXml" Target="../ink/ink40.xml"/><Relationship Id="rId30" Type="http://schemas.openxmlformats.org/officeDocument/2006/relationships/image" Target="../media/image160.png"/><Relationship Id="rId8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customXml" Target="../ink/ink47.xml"/><Relationship Id="rId18" Type="http://schemas.openxmlformats.org/officeDocument/2006/relationships/image" Target="../media/image241.png"/><Relationship Id="rId26" Type="http://schemas.openxmlformats.org/officeDocument/2006/relationships/image" Target="../media/image281.png"/><Relationship Id="rId3" Type="http://schemas.openxmlformats.org/officeDocument/2006/relationships/customXml" Target="../ink/ink42.xml"/><Relationship Id="rId21" Type="http://schemas.openxmlformats.org/officeDocument/2006/relationships/customXml" Target="../ink/ink51.xml"/><Relationship Id="rId7" Type="http://schemas.openxmlformats.org/officeDocument/2006/relationships/customXml" Target="../ink/ink44.xml"/><Relationship Id="rId12" Type="http://schemas.openxmlformats.org/officeDocument/2006/relationships/image" Target="../media/image210.png"/><Relationship Id="rId17" Type="http://schemas.openxmlformats.org/officeDocument/2006/relationships/customXml" Target="../ink/ink49.xml"/><Relationship Id="rId25" Type="http://schemas.openxmlformats.org/officeDocument/2006/relationships/customXml" Target="../ink/ink53.xml"/><Relationship Id="rId2" Type="http://schemas.openxmlformats.org/officeDocument/2006/relationships/image" Target="../media/image2.png"/><Relationship Id="rId16" Type="http://schemas.openxmlformats.org/officeDocument/2006/relationships/image" Target="../media/image230.png"/><Relationship Id="rId20" Type="http://schemas.openxmlformats.org/officeDocument/2006/relationships/image" Target="../media/image251.png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customXml" Target="../ink/ink46.xml"/><Relationship Id="rId24" Type="http://schemas.openxmlformats.org/officeDocument/2006/relationships/image" Target="../media/image271.png"/><Relationship Id="rId5" Type="http://schemas.openxmlformats.org/officeDocument/2006/relationships/customXml" Target="../ink/ink43.xml"/><Relationship Id="rId15" Type="http://schemas.openxmlformats.org/officeDocument/2006/relationships/customXml" Target="../ink/ink48.xml"/><Relationship Id="rId23" Type="http://schemas.openxmlformats.org/officeDocument/2006/relationships/customXml" Target="../ink/ink52.xml"/><Relationship Id="rId28" Type="http://schemas.openxmlformats.org/officeDocument/2006/relationships/image" Target="../media/image291.png"/><Relationship Id="rId10" Type="http://schemas.openxmlformats.org/officeDocument/2006/relationships/image" Target="../media/image200.png"/><Relationship Id="rId19" Type="http://schemas.openxmlformats.org/officeDocument/2006/relationships/customXml" Target="../ink/ink50.xml"/><Relationship Id="rId4" Type="http://schemas.openxmlformats.org/officeDocument/2006/relationships/image" Target="../media/image170.png"/><Relationship Id="rId9" Type="http://schemas.openxmlformats.org/officeDocument/2006/relationships/customXml" Target="../ink/ink45.xml"/><Relationship Id="rId14" Type="http://schemas.openxmlformats.org/officeDocument/2006/relationships/image" Target="../media/image220.png"/><Relationship Id="rId22" Type="http://schemas.openxmlformats.org/officeDocument/2006/relationships/image" Target="../media/image261.png"/><Relationship Id="rId27" Type="http://schemas.openxmlformats.org/officeDocument/2006/relationships/customXml" Target="../ink/ink5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9.xml"/><Relationship Id="rId18" Type="http://schemas.openxmlformats.org/officeDocument/2006/relationships/image" Target="../media/image230.png"/><Relationship Id="rId26" Type="http://schemas.openxmlformats.org/officeDocument/2006/relationships/image" Target="../media/image271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63.xml"/><Relationship Id="rId7" Type="http://schemas.openxmlformats.org/officeDocument/2006/relationships/customXml" Target="../ink/ink56.xml"/><Relationship Id="rId12" Type="http://schemas.openxmlformats.org/officeDocument/2006/relationships/image" Target="../media/image200.png"/><Relationship Id="rId17" Type="http://schemas.openxmlformats.org/officeDocument/2006/relationships/customXml" Target="../ink/ink61.xml"/><Relationship Id="rId25" Type="http://schemas.openxmlformats.org/officeDocument/2006/relationships/customXml" Target="../ink/ink65.xml"/><Relationship Id="rId33" Type="http://schemas.openxmlformats.org/officeDocument/2006/relationships/image" Target="../media/image34.png"/><Relationship Id="rId2" Type="http://schemas.openxmlformats.org/officeDocument/2006/relationships/video" Target="../media/media2.mp4"/><Relationship Id="rId16" Type="http://schemas.openxmlformats.org/officeDocument/2006/relationships/image" Target="../media/image220.png"/><Relationship Id="rId20" Type="http://schemas.openxmlformats.org/officeDocument/2006/relationships/image" Target="../media/image241.png"/><Relationship Id="rId29" Type="http://schemas.openxmlformats.org/officeDocument/2006/relationships/customXml" Target="../ink/ink67.xml"/><Relationship Id="rId1" Type="http://schemas.microsoft.com/office/2007/relationships/media" Target="../media/media2.mp4"/><Relationship Id="rId6" Type="http://schemas.openxmlformats.org/officeDocument/2006/relationships/image" Target="../media/image170.png"/><Relationship Id="rId11" Type="http://schemas.openxmlformats.org/officeDocument/2006/relationships/customXml" Target="../ink/ink58.xml"/><Relationship Id="rId24" Type="http://schemas.openxmlformats.org/officeDocument/2006/relationships/image" Target="../media/image261.png"/><Relationship Id="rId32" Type="http://schemas.openxmlformats.org/officeDocument/2006/relationships/image" Target="../media/image32.png"/><Relationship Id="rId5" Type="http://schemas.openxmlformats.org/officeDocument/2006/relationships/customXml" Target="../ink/ink55.xml"/><Relationship Id="rId15" Type="http://schemas.openxmlformats.org/officeDocument/2006/relationships/customXml" Target="../ink/ink60.xml"/><Relationship Id="rId23" Type="http://schemas.openxmlformats.org/officeDocument/2006/relationships/customXml" Target="../ink/ink64.xml"/><Relationship Id="rId28" Type="http://schemas.openxmlformats.org/officeDocument/2006/relationships/image" Target="../media/image281.png"/><Relationship Id="rId10" Type="http://schemas.openxmlformats.org/officeDocument/2006/relationships/image" Target="../media/image190.png"/><Relationship Id="rId19" Type="http://schemas.openxmlformats.org/officeDocument/2006/relationships/customXml" Target="../ink/ink62.xml"/><Relationship Id="rId31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customXml" Target="../ink/ink57.xml"/><Relationship Id="rId14" Type="http://schemas.openxmlformats.org/officeDocument/2006/relationships/image" Target="../media/image210.png"/><Relationship Id="rId22" Type="http://schemas.openxmlformats.org/officeDocument/2006/relationships/image" Target="../media/image251.png"/><Relationship Id="rId27" Type="http://schemas.openxmlformats.org/officeDocument/2006/relationships/customXml" Target="../ink/ink66.xml"/><Relationship Id="rId30" Type="http://schemas.openxmlformats.org/officeDocument/2006/relationships/image" Target="../media/image291.png"/><Relationship Id="rId8" Type="http://schemas.openxmlformats.org/officeDocument/2006/relationships/image" Target="../media/image18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2.xml"/><Relationship Id="rId18" Type="http://schemas.openxmlformats.org/officeDocument/2006/relationships/image" Target="../media/image230.png"/><Relationship Id="rId26" Type="http://schemas.openxmlformats.org/officeDocument/2006/relationships/image" Target="../media/image271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76.xml"/><Relationship Id="rId7" Type="http://schemas.openxmlformats.org/officeDocument/2006/relationships/customXml" Target="../ink/ink69.xml"/><Relationship Id="rId12" Type="http://schemas.openxmlformats.org/officeDocument/2006/relationships/image" Target="../media/image200.png"/><Relationship Id="rId17" Type="http://schemas.openxmlformats.org/officeDocument/2006/relationships/customXml" Target="../ink/ink74.xml"/><Relationship Id="rId25" Type="http://schemas.openxmlformats.org/officeDocument/2006/relationships/customXml" Target="../ink/ink78.xml"/><Relationship Id="rId33" Type="http://schemas.openxmlformats.org/officeDocument/2006/relationships/image" Target="../media/image35.png"/><Relationship Id="rId2" Type="http://schemas.openxmlformats.org/officeDocument/2006/relationships/video" Target="../media/media3.mp4"/><Relationship Id="rId16" Type="http://schemas.openxmlformats.org/officeDocument/2006/relationships/image" Target="../media/image220.png"/><Relationship Id="rId20" Type="http://schemas.openxmlformats.org/officeDocument/2006/relationships/image" Target="../media/image241.png"/><Relationship Id="rId29" Type="http://schemas.openxmlformats.org/officeDocument/2006/relationships/customXml" Target="../ink/ink80.xml"/><Relationship Id="rId1" Type="http://schemas.microsoft.com/office/2007/relationships/media" Target="../media/media3.mp4"/><Relationship Id="rId6" Type="http://schemas.openxmlformats.org/officeDocument/2006/relationships/image" Target="../media/image170.png"/><Relationship Id="rId11" Type="http://schemas.openxmlformats.org/officeDocument/2006/relationships/customXml" Target="../ink/ink71.xml"/><Relationship Id="rId24" Type="http://schemas.openxmlformats.org/officeDocument/2006/relationships/image" Target="../media/image261.png"/><Relationship Id="rId32" Type="http://schemas.openxmlformats.org/officeDocument/2006/relationships/image" Target="../media/image32.png"/><Relationship Id="rId5" Type="http://schemas.openxmlformats.org/officeDocument/2006/relationships/customXml" Target="../ink/ink68.xml"/><Relationship Id="rId15" Type="http://schemas.openxmlformats.org/officeDocument/2006/relationships/customXml" Target="../ink/ink73.xml"/><Relationship Id="rId23" Type="http://schemas.openxmlformats.org/officeDocument/2006/relationships/customXml" Target="../ink/ink77.xml"/><Relationship Id="rId28" Type="http://schemas.openxmlformats.org/officeDocument/2006/relationships/image" Target="../media/image281.png"/><Relationship Id="rId10" Type="http://schemas.openxmlformats.org/officeDocument/2006/relationships/image" Target="../media/image190.png"/><Relationship Id="rId19" Type="http://schemas.openxmlformats.org/officeDocument/2006/relationships/customXml" Target="../ink/ink75.xml"/><Relationship Id="rId31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customXml" Target="../ink/ink70.xml"/><Relationship Id="rId14" Type="http://schemas.openxmlformats.org/officeDocument/2006/relationships/image" Target="../media/image210.png"/><Relationship Id="rId22" Type="http://schemas.openxmlformats.org/officeDocument/2006/relationships/image" Target="../media/image251.png"/><Relationship Id="rId27" Type="http://schemas.openxmlformats.org/officeDocument/2006/relationships/customXml" Target="../ink/ink79.xml"/><Relationship Id="rId30" Type="http://schemas.openxmlformats.org/officeDocument/2006/relationships/image" Target="../media/image291.png"/><Relationship Id="rId8" Type="http://schemas.openxmlformats.org/officeDocument/2006/relationships/image" Target="../media/image18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5.xml"/><Relationship Id="rId18" Type="http://schemas.openxmlformats.org/officeDocument/2006/relationships/image" Target="../media/image230.png"/><Relationship Id="rId26" Type="http://schemas.openxmlformats.org/officeDocument/2006/relationships/image" Target="../media/image271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89.xml"/><Relationship Id="rId7" Type="http://schemas.openxmlformats.org/officeDocument/2006/relationships/customXml" Target="../ink/ink82.xml"/><Relationship Id="rId12" Type="http://schemas.openxmlformats.org/officeDocument/2006/relationships/image" Target="../media/image200.png"/><Relationship Id="rId17" Type="http://schemas.openxmlformats.org/officeDocument/2006/relationships/customXml" Target="../ink/ink87.xml"/><Relationship Id="rId25" Type="http://schemas.openxmlformats.org/officeDocument/2006/relationships/customXml" Target="../ink/ink91.xml"/><Relationship Id="rId33" Type="http://schemas.openxmlformats.org/officeDocument/2006/relationships/image" Target="../media/image36.png"/><Relationship Id="rId2" Type="http://schemas.openxmlformats.org/officeDocument/2006/relationships/video" Target="../media/media4.mp4"/><Relationship Id="rId16" Type="http://schemas.openxmlformats.org/officeDocument/2006/relationships/image" Target="../media/image220.png"/><Relationship Id="rId20" Type="http://schemas.openxmlformats.org/officeDocument/2006/relationships/image" Target="../media/image241.png"/><Relationship Id="rId29" Type="http://schemas.openxmlformats.org/officeDocument/2006/relationships/customXml" Target="../ink/ink93.xml"/><Relationship Id="rId1" Type="http://schemas.microsoft.com/office/2007/relationships/media" Target="../media/media4.mp4"/><Relationship Id="rId6" Type="http://schemas.openxmlformats.org/officeDocument/2006/relationships/image" Target="../media/image170.png"/><Relationship Id="rId11" Type="http://schemas.openxmlformats.org/officeDocument/2006/relationships/customXml" Target="../ink/ink84.xml"/><Relationship Id="rId24" Type="http://schemas.openxmlformats.org/officeDocument/2006/relationships/image" Target="../media/image261.png"/><Relationship Id="rId32" Type="http://schemas.openxmlformats.org/officeDocument/2006/relationships/image" Target="../media/image32.png"/><Relationship Id="rId5" Type="http://schemas.openxmlformats.org/officeDocument/2006/relationships/customXml" Target="../ink/ink81.xml"/><Relationship Id="rId15" Type="http://schemas.openxmlformats.org/officeDocument/2006/relationships/customXml" Target="../ink/ink86.xml"/><Relationship Id="rId23" Type="http://schemas.openxmlformats.org/officeDocument/2006/relationships/customXml" Target="../ink/ink90.xml"/><Relationship Id="rId28" Type="http://schemas.openxmlformats.org/officeDocument/2006/relationships/image" Target="../media/image281.png"/><Relationship Id="rId10" Type="http://schemas.openxmlformats.org/officeDocument/2006/relationships/image" Target="../media/image190.png"/><Relationship Id="rId19" Type="http://schemas.openxmlformats.org/officeDocument/2006/relationships/customXml" Target="../ink/ink88.xml"/><Relationship Id="rId31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customXml" Target="../ink/ink83.xml"/><Relationship Id="rId14" Type="http://schemas.openxmlformats.org/officeDocument/2006/relationships/image" Target="../media/image210.png"/><Relationship Id="rId22" Type="http://schemas.openxmlformats.org/officeDocument/2006/relationships/image" Target="../media/image251.png"/><Relationship Id="rId27" Type="http://schemas.openxmlformats.org/officeDocument/2006/relationships/customXml" Target="../ink/ink92.xml"/><Relationship Id="rId30" Type="http://schemas.openxmlformats.org/officeDocument/2006/relationships/image" Target="../media/image291.png"/><Relationship Id="rId8" Type="http://schemas.openxmlformats.org/officeDocument/2006/relationships/image" Target="../media/image18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8.xml"/><Relationship Id="rId18" Type="http://schemas.openxmlformats.org/officeDocument/2006/relationships/image" Target="../media/image230.png"/><Relationship Id="rId26" Type="http://schemas.openxmlformats.org/officeDocument/2006/relationships/image" Target="../media/image271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102.xml"/><Relationship Id="rId7" Type="http://schemas.openxmlformats.org/officeDocument/2006/relationships/customXml" Target="../ink/ink95.xml"/><Relationship Id="rId12" Type="http://schemas.openxmlformats.org/officeDocument/2006/relationships/image" Target="../media/image200.png"/><Relationship Id="rId17" Type="http://schemas.openxmlformats.org/officeDocument/2006/relationships/customXml" Target="../ink/ink100.xml"/><Relationship Id="rId25" Type="http://schemas.openxmlformats.org/officeDocument/2006/relationships/customXml" Target="../ink/ink104.xml"/><Relationship Id="rId33" Type="http://schemas.openxmlformats.org/officeDocument/2006/relationships/image" Target="../media/image37.png"/><Relationship Id="rId2" Type="http://schemas.openxmlformats.org/officeDocument/2006/relationships/video" Target="../media/media5.mov"/><Relationship Id="rId16" Type="http://schemas.openxmlformats.org/officeDocument/2006/relationships/image" Target="../media/image220.png"/><Relationship Id="rId20" Type="http://schemas.openxmlformats.org/officeDocument/2006/relationships/image" Target="../media/image241.png"/><Relationship Id="rId29" Type="http://schemas.openxmlformats.org/officeDocument/2006/relationships/customXml" Target="../ink/ink106.xml"/><Relationship Id="rId1" Type="http://schemas.microsoft.com/office/2007/relationships/media" Target="../media/media5.mov"/><Relationship Id="rId6" Type="http://schemas.openxmlformats.org/officeDocument/2006/relationships/image" Target="../media/image170.png"/><Relationship Id="rId11" Type="http://schemas.openxmlformats.org/officeDocument/2006/relationships/customXml" Target="../ink/ink97.xml"/><Relationship Id="rId24" Type="http://schemas.openxmlformats.org/officeDocument/2006/relationships/image" Target="../media/image261.png"/><Relationship Id="rId32" Type="http://schemas.openxmlformats.org/officeDocument/2006/relationships/image" Target="../media/image32.png"/><Relationship Id="rId5" Type="http://schemas.openxmlformats.org/officeDocument/2006/relationships/customXml" Target="../ink/ink94.xml"/><Relationship Id="rId15" Type="http://schemas.openxmlformats.org/officeDocument/2006/relationships/customXml" Target="../ink/ink99.xml"/><Relationship Id="rId23" Type="http://schemas.openxmlformats.org/officeDocument/2006/relationships/customXml" Target="../ink/ink103.xml"/><Relationship Id="rId28" Type="http://schemas.openxmlformats.org/officeDocument/2006/relationships/image" Target="../media/image281.png"/><Relationship Id="rId10" Type="http://schemas.openxmlformats.org/officeDocument/2006/relationships/image" Target="../media/image190.png"/><Relationship Id="rId19" Type="http://schemas.openxmlformats.org/officeDocument/2006/relationships/customXml" Target="../ink/ink101.xml"/><Relationship Id="rId31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customXml" Target="../ink/ink96.xml"/><Relationship Id="rId14" Type="http://schemas.openxmlformats.org/officeDocument/2006/relationships/image" Target="../media/image210.png"/><Relationship Id="rId22" Type="http://schemas.openxmlformats.org/officeDocument/2006/relationships/image" Target="../media/image251.png"/><Relationship Id="rId27" Type="http://schemas.openxmlformats.org/officeDocument/2006/relationships/customXml" Target="../ink/ink105.xml"/><Relationship Id="rId30" Type="http://schemas.openxmlformats.org/officeDocument/2006/relationships/image" Target="../media/image291.png"/><Relationship Id="rId8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1.xml"/><Relationship Id="rId18" Type="http://schemas.openxmlformats.org/officeDocument/2006/relationships/image" Target="../media/image230.png"/><Relationship Id="rId26" Type="http://schemas.openxmlformats.org/officeDocument/2006/relationships/image" Target="../media/image271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115.xml"/><Relationship Id="rId7" Type="http://schemas.openxmlformats.org/officeDocument/2006/relationships/customXml" Target="../ink/ink108.xml"/><Relationship Id="rId12" Type="http://schemas.openxmlformats.org/officeDocument/2006/relationships/image" Target="../media/image200.png"/><Relationship Id="rId17" Type="http://schemas.openxmlformats.org/officeDocument/2006/relationships/customXml" Target="../ink/ink113.xml"/><Relationship Id="rId25" Type="http://schemas.openxmlformats.org/officeDocument/2006/relationships/customXml" Target="../ink/ink117.xml"/><Relationship Id="rId33" Type="http://schemas.openxmlformats.org/officeDocument/2006/relationships/image" Target="../media/image38.png"/><Relationship Id="rId2" Type="http://schemas.openxmlformats.org/officeDocument/2006/relationships/video" Target="../media/media6.mp4"/><Relationship Id="rId16" Type="http://schemas.openxmlformats.org/officeDocument/2006/relationships/image" Target="../media/image220.png"/><Relationship Id="rId20" Type="http://schemas.openxmlformats.org/officeDocument/2006/relationships/image" Target="../media/image241.png"/><Relationship Id="rId29" Type="http://schemas.openxmlformats.org/officeDocument/2006/relationships/customXml" Target="../ink/ink119.xml"/><Relationship Id="rId1" Type="http://schemas.microsoft.com/office/2007/relationships/media" Target="../media/media6.mp4"/><Relationship Id="rId6" Type="http://schemas.openxmlformats.org/officeDocument/2006/relationships/image" Target="../media/image170.png"/><Relationship Id="rId11" Type="http://schemas.openxmlformats.org/officeDocument/2006/relationships/customXml" Target="../ink/ink110.xml"/><Relationship Id="rId24" Type="http://schemas.openxmlformats.org/officeDocument/2006/relationships/image" Target="../media/image261.png"/><Relationship Id="rId32" Type="http://schemas.openxmlformats.org/officeDocument/2006/relationships/image" Target="../media/image32.png"/><Relationship Id="rId5" Type="http://schemas.openxmlformats.org/officeDocument/2006/relationships/customXml" Target="../ink/ink107.xml"/><Relationship Id="rId15" Type="http://schemas.openxmlformats.org/officeDocument/2006/relationships/customXml" Target="../ink/ink112.xml"/><Relationship Id="rId23" Type="http://schemas.openxmlformats.org/officeDocument/2006/relationships/customXml" Target="../ink/ink116.xml"/><Relationship Id="rId28" Type="http://schemas.openxmlformats.org/officeDocument/2006/relationships/image" Target="../media/image281.png"/><Relationship Id="rId10" Type="http://schemas.openxmlformats.org/officeDocument/2006/relationships/image" Target="../media/image190.png"/><Relationship Id="rId19" Type="http://schemas.openxmlformats.org/officeDocument/2006/relationships/customXml" Target="../ink/ink114.xml"/><Relationship Id="rId31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customXml" Target="../ink/ink109.xml"/><Relationship Id="rId14" Type="http://schemas.openxmlformats.org/officeDocument/2006/relationships/image" Target="../media/image210.png"/><Relationship Id="rId22" Type="http://schemas.openxmlformats.org/officeDocument/2006/relationships/image" Target="../media/image251.png"/><Relationship Id="rId27" Type="http://schemas.openxmlformats.org/officeDocument/2006/relationships/customXml" Target="../ink/ink118.xml"/><Relationship Id="rId30" Type="http://schemas.openxmlformats.org/officeDocument/2006/relationships/image" Target="../media/image291.png"/><Relationship Id="rId8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4.xml"/><Relationship Id="rId18" Type="http://schemas.openxmlformats.org/officeDocument/2006/relationships/image" Target="../media/image230.png"/><Relationship Id="rId26" Type="http://schemas.openxmlformats.org/officeDocument/2006/relationships/image" Target="../media/image271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128.xml"/><Relationship Id="rId7" Type="http://schemas.openxmlformats.org/officeDocument/2006/relationships/customXml" Target="../ink/ink121.xml"/><Relationship Id="rId12" Type="http://schemas.openxmlformats.org/officeDocument/2006/relationships/image" Target="../media/image200.png"/><Relationship Id="rId17" Type="http://schemas.openxmlformats.org/officeDocument/2006/relationships/customXml" Target="../ink/ink126.xml"/><Relationship Id="rId25" Type="http://schemas.openxmlformats.org/officeDocument/2006/relationships/customXml" Target="../ink/ink130.xml"/><Relationship Id="rId33" Type="http://schemas.openxmlformats.org/officeDocument/2006/relationships/image" Target="../media/image39.png"/><Relationship Id="rId2" Type="http://schemas.openxmlformats.org/officeDocument/2006/relationships/video" Target="../media/media7.mp4"/><Relationship Id="rId16" Type="http://schemas.openxmlformats.org/officeDocument/2006/relationships/image" Target="../media/image220.png"/><Relationship Id="rId20" Type="http://schemas.openxmlformats.org/officeDocument/2006/relationships/image" Target="../media/image241.png"/><Relationship Id="rId29" Type="http://schemas.openxmlformats.org/officeDocument/2006/relationships/customXml" Target="../ink/ink132.xml"/><Relationship Id="rId1" Type="http://schemas.microsoft.com/office/2007/relationships/media" Target="../media/media7.mp4"/><Relationship Id="rId6" Type="http://schemas.openxmlformats.org/officeDocument/2006/relationships/image" Target="../media/image170.png"/><Relationship Id="rId11" Type="http://schemas.openxmlformats.org/officeDocument/2006/relationships/customXml" Target="../ink/ink123.xml"/><Relationship Id="rId24" Type="http://schemas.openxmlformats.org/officeDocument/2006/relationships/image" Target="../media/image261.png"/><Relationship Id="rId32" Type="http://schemas.openxmlformats.org/officeDocument/2006/relationships/image" Target="../media/image32.png"/><Relationship Id="rId5" Type="http://schemas.openxmlformats.org/officeDocument/2006/relationships/customXml" Target="../ink/ink120.xml"/><Relationship Id="rId15" Type="http://schemas.openxmlformats.org/officeDocument/2006/relationships/customXml" Target="../ink/ink125.xml"/><Relationship Id="rId23" Type="http://schemas.openxmlformats.org/officeDocument/2006/relationships/customXml" Target="../ink/ink129.xml"/><Relationship Id="rId28" Type="http://schemas.openxmlformats.org/officeDocument/2006/relationships/image" Target="../media/image281.png"/><Relationship Id="rId10" Type="http://schemas.openxmlformats.org/officeDocument/2006/relationships/image" Target="../media/image190.png"/><Relationship Id="rId19" Type="http://schemas.openxmlformats.org/officeDocument/2006/relationships/customXml" Target="../ink/ink127.xml"/><Relationship Id="rId31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customXml" Target="../ink/ink122.xml"/><Relationship Id="rId14" Type="http://schemas.openxmlformats.org/officeDocument/2006/relationships/image" Target="../media/image210.png"/><Relationship Id="rId22" Type="http://schemas.openxmlformats.org/officeDocument/2006/relationships/image" Target="../media/image251.png"/><Relationship Id="rId27" Type="http://schemas.openxmlformats.org/officeDocument/2006/relationships/customXml" Target="../ink/ink131.xml"/><Relationship Id="rId30" Type="http://schemas.openxmlformats.org/officeDocument/2006/relationships/image" Target="../media/image291.png"/><Relationship Id="rId8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2C4EC9-26E5-A331-751C-3A369301A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293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2000000000000000000" pitchFamily="2" charset="77"/>
                <a:cs typeface="Poppins" panose="02000000000000000000" pitchFamily="2" charset="77"/>
              </a:rPr>
              <a:t>Wide Chat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CD920B0-A869-F749-106A-1B16F31BB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2000000000000000000" pitchFamily="2" charset="77"/>
                <a:cs typeface="Poppins" panose="02000000000000000000" pitchFamily="2" charset="77"/>
              </a:rPr>
              <a:t>Simone Borelli 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2000000000000000000" pitchFamily="2" charset="77"/>
                <a:cs typeface="Poppins" panose="02000000000000000000" pitchFamily="2" charset="77"/>
              </a:rPr>
              <a:t>Marco Tabita </a:t>
            </a:r>
          </a:p>
          <a:p>
            <a:pPr algn="l">
              <a:lnSpc>
                <a:spcPct val="100000"/>
              </a:lnSpc>
              <a:spcBef>
                <a:spcPts val="100"/>
              </a:spcBef>
            </a:pP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2000000000000000000" pitchFamily="2" charset="77"/>
                <a:cs typeface="Poppins" panose="02000000000000000000" pitchFamily="2" charset="77"/>
              </a:rPr>
              <a:t>Francesco Ciarlo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C850D375-0204-6552-FAEE-1C7101BBA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503" y="2648610"/>
            <a:ext cx="3217333" cy="277185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1ACA4D2-F741-A691-9838-E2D82C6E6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592" y="944688"/>
            <a:ext cx="1762539" cy="176253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B8A6C8C-EA24-95F7-CA54-2DDDF9C5E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688" y="4178519"/>
            <a:ext cx="794923" cy="741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8D19D52A-0AEA-AE7E-0000-6F257D59F025}"/>
                  </a:ext>
                </a:extLst>
              </p14:cNvPr>
              <p14:cNvContentPartPr/>
              <p14:nvPr/>
            </p14:nvContentPartPr>
            <p14:xfrm>
              <a:off x="7053493" y="978270"/>
              <a:ext cx="921240" cy="3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8D19D52A-0AEA-AE7E-0000-6F257D59F0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44853" y="969630"/>
                <a:ext cx="938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59D78234-730C-814B-90D2-D0233946108F}"/>
                  </a:ext>
                </a:extLst>
              </p14:cNvPr>
              <p14:cNvContentPartPr/>
              <p14:nvPr/>
            </p14:nvContentPartPr>
            <p14:xfrm>
              <a:off x="8044213" y="1010670"/>
              <a:ext cx="435240" cy="75348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59D78234-730C-814B-90D2-D023394610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35573" y="1002030"/>
                <a:ext cx="452880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3246A2A9-E507-2512-8BDF-3C221EF937AA}"/>
                  </a:ext>
                </a:extLst>
              </p14:cNvPr>
              <p14:cNvContentPartPr/>
              <p14:nvPr/>
            </p14:nvContentPartPr>
            <p14:xfrm>
              <a:off x="6545173" y="1842630"/>
              <a:ext cx="468360" cy="81108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3246A2A9-E507-2512-8BDF-3C221EF937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36180" y="1833630"/>
                <a:ext cx="485986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1698C32-B55C-B7E1-A1A9-412A15609219}"/>
                  </a:ext>
                </a:extLst>
              </p14:cNvPr>
              <p14:cNvContentPartPr/>
              <p14:nvPr/>
            </p14:nvContentPartPr>
            <p14:xfrm>
              <a:off x="8036653" y="1845150"/>
              <a:ext cx="472680" cy="81864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1698C32-B55C-B7E1-A1A9-412A1560921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27653" y="1836510"/>
                <a:ext cx="490320" cy="83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31985441-7FEC-A5CD-9708-9895A373004D}"/>
                  </a:ext>
                </a:extLst>
              </p14:cNvPr>
              <p14:cNvContentPartPr/>
              <p14:nvPr/>
            </p14:nvContentPartPr>
            <p14:xfrm>
              <a:off x="6557413" y="978270"/>
              <a:ext cx="495720" cy="85824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31985441-7FEC-A5CD-9708-9895A37300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48773" y="969630"/>
                <a:ext cx="513360" cy="87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put penna 15">
                <a:extLst>
                  <a:ext uri="{FF2B5EF4-FFF2-40B4-BE49-F238E27FC236}">
                    <a16:creationId xmlns:a16="http://schemas.microsoft.com/office/drawing/2014/main" id="{BB9CC35F-FEE5-F48C-C9AE-F3F7C68F649E}"/>
                  </a:ext>
                </a:extLst>
              </p14:cNvPr>
              <p14:cNvContentPartPr/>
              <p14:nvPr/>
            </p14:nvContentPartPr>
            <p14:xfrm>
              <a:off x="7577653" y="1619070"/>
              <a:ext cx="868320" cy="1016280"/>
            </p14:xfrm>
          </p:contentPart>
        </mc:Choice>
        <mc:Fallback xmlns="">
          <p:pic>
            <p:nvPicPr>
              <p:cNvPr id="15" name="Input penna 15">
                <a:extLst>
                  <a:ext uri="{FF2B5EF4-FFF2-40B4-BE49-F238E27FC236}">
                    <a16:creationId xmlns:a16="http://schemas.microsoft.com/office/drawing/2014/main" id="{BB9CC35F-FEE5-F48C-C9AE-F3F7C68F649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68653" y="1610430"/>
                <a:ext cx="885960" cy="10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0E032B7E-7A19-F44A-E7BD-51BFCC581B20}"/>
                  </a:ext>
                </a:extLst>
              </p14:cNvPr>
              <p14:cNvContentPartPr/>
              <p14:nvPr/>
            </p14:nvContentPartPr>
            <p14:xfrm>
              <a:off x="6884293" y="1010670"/>
              <a:ext cx="487080" cy="34920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0E032B7E-7A19-F44A-E7BD-51BFCC581B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75293" y="1001670"/>
                <a:ext cx="50472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put penna 19">
                <a:extLst>
                  <a:ext uri="{FF2B5EF4-FFF2-40B4-BE49-F238E27FC236}">
                    <a16:creationId xmlns:a16="http://schemas.microsoft.com/office/drawing/2014/main" id="{91D6CB6C-D6ED-3E4F-8C39-8501C18660E4}"/>
                  </a:ext>
                </a:extLst>
              </p14:cNvPr>
              <p14:cNvContentPartPr/>
              <p14:nvPr/>
            </p14:nvContentPartPr>
            <p14:xfrm>
              <a:off x="7281013" y="1021110"/>
              <a:ext cx="1085400" cy="735480"/>
            </p14:xfrm>
          </p:contentPart>
        </mc:Choice>
        <mc:Fallback xmlns="">
          <p:pic>
            <p:nvPicPr>
              <p:cNvPr id="19" name="Input penna 19">
                <a:extLst>
                  <a:ext uri="{FF2B5EF4-FFF2-40B4-BE49-F238E27FC236}">
                    <a16:creationId xmlns:a16="http://schemas.microsoft.com/office/drawing/2014/main" id="{91D6CB6C-D6ED-3E4F-8C39-8501C18660E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72370" y="1012470"/>
                <a:ext cx="1103046" cy="7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332192C3-697A-9FC7-75CB-555DC8357A09}"/>
                  </a:ext>
                </a:extLst>
              </p14:cNvPr>
              <p14:cNvContentPartPr/>
              <p14:nvPr/>
            </p14:nvContentPartPr>
            <p14:xfrm>
              <a:off x="6620413" y="1285710"/>
              <a:ext cx="365040" cy="12276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332192C3-697A-9FC7-75CB-555DC8357A0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11413" y="1276710"/>
                <a:ext cx="382680" cy="12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Input penna 24">
                <a:extLst>
                  <a:ext uri="{FF2B5EF4-FFF2-40B4-BE49-F238E27FC236}">
                    <a16:creationId xmlns:a16="http://schemas.microsoft.com/office/drawing/2014/main" id="{493D29B0-3F48-F123-DB29-53BB235A6E09}"/>
                  </a:ext>
                </a:extLst>
              </p14:cNvPr>
              <p14:cNvContentPartPr/>
              <p14:nvPr/>
            </p14:nvContentPartPr>
            <p14:xfrm>
              <a:off x="7074733" y="2544990"/>
              <a:ext cx="180360" cy="16200"/>
            </p14:xfrm>
          </p:contentPart>
        </mc:Choice>
        <mc:Fallback xmlns="">
          <p:pic>
            <p:nvPicPr>
              <p:cNvPr id="24" name="Input penna 24">
                <a:extLst>
                  <a:ext uri="{FF2B5EF4-FFF2-40B4-BE49-F238E27FC236}">
                    <a16:creationId xmlns:a16="http://schemas.microsoft.com/office/drawing/2014/main" id="{493D29B0-3F48-F123-DB29-53BB235A6E0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066093" y="2536350"/>
                <a:ext cx="1980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33C16C5A-AA7C-F9E4-7B38-0882246F42C8}"/>
                  </a:ext>
                </a:extLst>
              </p14:cNvPr>
              <p14:cNvContentPartPr/>
              <p14:nvPr/>
            </p14:nvContentPartPr>
            <p14:xfrm>
              <a:off x="7037653" y="989430"/>
              <a:ext cx="968760" cy="12204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33C16C5A-AA7C-F9E4-7B38-0882246F42C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29013" y="980430"/>
                <a:ext cx="9864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3" name="Input penna 33">
                <a:extLst>
                  <a:ext uri="{FF2B5EF4-FFF2-40B4-BE49-F238E27FC236}">
                    <a16:creationId xmlns:a16="http://schemas.microsoft.com/office/drawing/2014/main" id="{5787DE92-7A4E-0209-6A8D-2B845F5E1354}"/>
                  </a:ext>
                </a:extLst>
              </p14:cNvPr>
              <p14:cNvContentPartPr/>
              <p14:nvPr/>
            </p14:nvContentPartPr>
            <p14:xfrm>
              <a:off x="6571312" y="1003323"/>
              <a:ext cx="1916280" cy="1648080"/>
            </p14:xfrm>
          </p:contentPart>
        </mc:Choice>
        <mc:Fallback xmlns="">
          <p:pic>
            <p:nvPicPr>
              <p:cNvPr id="33" name="Input penna 33">
                <a:extLst>
                  <a:ext uri="{FF2B5EF4-FFF2-40B4-BE49-F238E27FC236}">
                    <a16:creationId xmlns:a16="http://schemas.microsoft.com/office/drawing/2014/main" id="{5787DE92-7A4E-0209-6A8D-2B845F5E135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66992" y="999003"/>
                <a:ext cx="1924920" cy="16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6" name="Input penna 36">
                <a:extLst>
                  <a:ext uri="{FF2B5EF4-FFF2-40B4-BE49-F238E27FC236}">
                    <a16:creationId xmlns:a16="http://schemas.microsoft.com/office/drawing/2014/main" id="{ECE5A13C-A14A-C521-FC7B-7B5D552CFD6A}"/>
                  </a:ext>
                </a:extLst>
              </p14:cNvPr>
              <p14:cNvContentPartPr/>
              <p14:nvPr/>
            </p14:nvContentPartPr>
            <p14:xfrm>
              <a:off x="6868094" y="2301123"/>
              <a:ext cx="240480" cy="227160"/>
            </p14:xfrm>
          </p:contentPart>
        </mc:Choice>
        <mc:Fallback xmlns="">
          <p:pic>
            <p:nvPicPr>
              <p:cNvPr id="36" name="Input penna 36">
                <a:extLst>
                  <a:ext uri="{FF2B5EF4-FFF2-40B4-BE49-F238E27FC236}">
                    <a16:creationId xmlns:a16="http://schemas.microsoft.com/office/drawing/2014/main" id="{ECE5A13C-A14A-C521-FC7B-7B5D552CFD6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863768" y="2296803"/>
                <a:ext cx="249133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C2DC2BA9-B6C9-FF78-313F-7B7D26A29BF2}"/>
                  </a:ext>
                </a:extLst>
              </p14:cNvPr>
              <p14:cNvContentPartPr/>
              <p14:nvPr/>
            </p14:nvContentPartPr>
            <p14:xfrm>
              <a:off x="8144294" y="1953003"/>
              <a:ext cx="294480" cy="47592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C2DC2BA9-B6C9-FF78-313F-7B7D26A29BF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139974" y="1948683"/>
                <a:ext cx="30312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AF9CBD67-F169-33DB-5315-7A5F4C8777CD}"/>
                  </a:ext>
                </a:extLst>
              </p14:cNvPr>
              <p14:cNvContentPartPr/>
              <p14:nvPr/>
            </p14:nvContentPartPr>
            <p14:xfrm>
              <a:off x="7328174" y="1001163"/>
              <a:ext cx="267120" cy="9000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AF9CBD67-F169-33DB-5315-7A5F4C8777C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323854" y="996843"/>
                <a:ext cx="2757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0" name="Input penna 39">
                <a:extLst>
                  <a:ext uri="{FF2B5EF4-FFF2-40B4-BE49-F238E27FC236}">
                    <a16:creationId xmlns:a16="http://schemas.microsoft.com/office/drawing/2014/main" id="{1D60389C-92FF-179C-2301-AD8E32E3B37C}"/>
                  </a:ext>
                </a:extLst>
              </p14:cNvPr>
              <p14:cNvContentPartPr/>
              <p14:nvPr/>
            </p14:nvContentPartPr>
            <p14:xfrm>
              <a:off x="7857734" y="973443"/>
              <a:ext cx="199440" cy="127800"/>
            </p14:xfrm>
          </p:contentPart>
        </mc:Choice>
        <mc:Fallback xmlns="">
          <p:pic>
            <p:nvPicPr>
              <p:cNvPr id="40" name="Input penna 39">
                <a:extLst>
                  <a:ext uri="{FF2B5EF4-FFF2-40B4-BE49-F238E27FC236}">
                    <a16:creationId xmlns:a16="http://schemas.microsoft.com/office/drawing/2014/main" id="{1D60389C-92FF-179C-2301-AD8E32E3B37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853414" y="969123"/>
                <a:ext cx="2080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8DFD4951-1EBF-104B-9326-08B7A5AAF62E}"/>
                  </a:ext>
                </a:extLst>
              </p14:cNvPr>
              <p14:cNvContentPartPr/>
              <p14:nvPr/>
            </p14:nvContentPartPr>
            <p14:xfrm>
              <a:off x="8025854" y="1045803"/>
              <a:ext cx="230400" cy="37476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8DFD4951-1EBF-104B-9326-08B7A5AAF62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021534" y="1041483"/>
                <a:ext cx="2390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5" name="Input penna 45">
                <a:extLst>
                  <a:ext uri="{FF2B5EF4-FFF2-40B4-BE49-F238E27FC236}">
                    <a16:creationId xmlns:a16="http://schemas.microsoft.com/office/drawing/2014/main" id="{D1028CF4-5803-D40A-6817-542F51D7BB4B}"/>
                  </a:ext>
                </a:extLst>
              </p14:cNvPr>
              <p14:cNvContentPartPr/>
              <p14:nvPr/>
            </p14:nvContentPartPr>
            <p14:xfrm>
              <a:off x="8219894" y="1379523"/>
              <a:ext cx="277200" cy="484200"/>
            </p14:xfrm>
          </p:contentPart>
        </mc:Choice>
        <mc:Fallback xmlns="">
          <p:pic>
            <p:nvPicPr>
              <p:cNvPr id="45" name="Input penna 45">
                <a:extLst>
                  <a:ext uri="{FF2B5EF4-FFF2-40B4-BE49-F238E27FC236}">
                    <a16:creationId xmlns:a16="http://schemas.microsoft.com/office/drawing/2014/main" id="{D1028CF4-5803-D40A-6817-542F51D7BB4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215574" y="1375203"/>
                <a:ext cx="28584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8" name="Input penna 48">
                <a:extLst>
                  <a:ext uri="{FF2B5EF4-FFF2-40B4-BE49-F238E27FC236}">
                    <a16:creationId xmlns:a16="http://schemas.microsoft.com/office/drawing/2014/main" id="{8D9805B3-18BD-3ACF-5779-B7C4596EAA22}"/>
                  </a:ext>
                </a:extLst>
              </p14:cNvPr>
              <p14:cNvContentPartPr/>
              <p14:nvPr/>
            </p14:nvContentPartPr>
            <p14:xfrm>
              <a:off x="7025414" y="2671923"/>
              <a:ext cx="1001880" cy="360"/>
            </p14:xfrm>
          </p:contentPart>
        </mc:Choice>
        <mc:Fallback xmlns="">
          <p:pic>
            <p:nvPicPr>
              <p:cNvPr id="48" name="Input penna 48">
                <a:extLst>
                  <a:ext uri="{FF2B5EF4-FFF2-40B4-BE49-F238E27FC236}">
                    <a16:creationId xmlns:a16="http://schemas.microsoft.com/office/drawing/2014/main" id="{8D9805B3-18BD-3ACF-5779-B7C4596EAA2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021094" y="2667603"/>
                <a:ext cx="10105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19FF6ABD-DB70-6DA1-FD8D-8DD6624495CC}"/>
                  </a:ext>
                </a:extLst>
              </p14:cNvPr>
              <p14:cNvContentPartPr/>
              <p14:nvPr/>
            </p14:nvContentPartPr>
            <p14:xfrm>
              <a:off x="7027574" y="2667603"/>
              <a:ext cx="1001520" cy="36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19FF6ABD-DB70-6DA1-FD8D-8DD6624495C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018574" y="2658603"/>
                <a:ext cx="1019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0" name="Input penna 49">
                <a:extLst>
                  <a:ext uri="{FF2B5EF4-FFF2-40B4-BE49-F238E27FC236}">
                    <a16:creationId xmlns:a16="http://schemas.microsoft.com/office/drawing/2014/main" id="{76B52962-1A7E-8C48-F359-CD626C46F0F2}"/>
                  </a:ext>
                </a:extLst>
              </p14:cNvPr>
              <p14:cNvContentPartPr/>
              <p14:nvPr/>
            </p14:nvContentPartPr>
            <p14:xfrm>
              <a:off x="7061774" y="2480403"/>
              <a:ext cx="130320" cy="70200"/>
            </p14:xfrm>
          </p:contentPart>
        </mc:Choice>
        <mc:Fallback xmlns="">
          <p:pic>
            <p:nvPicPr>
              <p:cNvPr id="50" name="Input penna 49">
                <a:extLst>
                  <a:ext uri="{FF2B5EF4-FFF2-40B4-BE49-F238E27FC236}">
                    <a16:creationId xmlns:a16="http://schemas.microsoft.com/office/drawing/2014/main" id="{76B52962-1A7E-8C48-F359-CD626C46F0F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057454" y="2476083"/>
                <a:ext cx="1389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1" name="Input penna 50">
                <a:extLst>
                  <a:ext uri="{FF2B5EF4-FFF2-40B4-BE49-F238E27FC236}">
                    <a16:creationId xmlns:a16="http://schemas.microsoft.com/office/drawing/2014/main" id="{8ADF3756-0AFA-C953-EA59-2D09A62E48B1}"/>
                  </a:ext>
                </a:extLst>
              </p14:cNvPr>
              <p14:cNvContentPartPr/>
              <p14:nvPr/>
            </p14:nvContentPartPr>
            <p14:xfrm>
              <a:off x="6945854" y="2379603"/>
              <a:ext cx="249480" cy="231840"/>
            </p14:xfrm>
          </p:contentPart>
        </mc:Choice>
        <mc:Fallback xmlns="">
          <p:pic>
            <p:nvPicPr>
              <p:cNvPr id="51" name="Input penna 50">
                <a:extLst>
                  <a:ext uri="{FF2B5EF4-FFF2-40B4-BE49-F238E27FC236}">
                    <a16:creationId xmlns:a16="http://schemas.microsoft.com/office/drawing/2014/main" id="{8ADF3756-0AFA-C953-EA59-2D09A62E48B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941534" y="2375283"/>
                <a:ext cx="2581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2" name="Input penna 51">
                <a:extLst>
                  <a:ext uri="{FF2B5EF4-FFF2-40B4-BE49-F238E27FC236}">
                    <a16:creationId xmlns:a16="http://schemas.microsoft.com/office/drawing/2014/main" id="{69C8410E-D075-3A62-B3DD-774E84FC22FA}"/>
                  </a:ext>
                </a:extLst>
              </p14:cNvPr>
              <p14:cNvContentPartPr/>
              <p14:nvPr/>
            </p14:nvContentPartPr>
            <p14:xfrm>
              <a:off x="7055294" y="2567883"/>
              <a:ext cx="991800" cy="87840"/>
            </p14:xfrm>
          </p:contentPart>
        </mc:Choice>
        <mc:Fallback xmlns="">
          <p:pic>
            <p:nvPicPr>
              <p:cNvPr id="52" name="Input penna 51">
                <a:extLst>
                  <a:ext uri="{FF2B5EF4-FFF2-40B4-BE49-F238E27FC236}">
                    <a16:creationId xmlns:a16="http://schemas.microsoft.com/office/drawing/2014/main" id="{69C8410E-D075-3A62-B3DD-774E84FC22F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050974" y="2563563"/>
                <a:ext cx="10004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3" name="Input penna 52">
                <a:extLst>
                  <a:ext uri="{FF2B5EF4-FFF2-40B4-BE49-F238E27FC236}">
                    <a16:creationId xmlns:a16="http://schemas.microsoft.com/office/drawing/2014/main" id="{DCA53241-B8B8-9C35-7CF6-71DD9374D55B}"/>
                  </a:ext>
                </a:extLst>
              </p14:cNvPr>
              <p14:cNvContentPartPr/>
              <p14:nvPr/>
            </p14:nvContentPartPr>
            <p14:xfrm>
              <a:off x="6965654" y="2512083"/>
              <a:ext cx="342720" cy="139680"/>
            </p14:xfrm>
          </p:contentPart>
        </mc:Choice>
        <mc:Fallback xmlns="">
          <p:pic>
            <p:nvPicPr>
              <p:cNvPr id="53" name="Input penna 52">
                <a:extLst>
                  <a:ext uri="{FF2B5EF4-FFF2-40B4-BE49-F238E27FC236}">
                    <a16:creationId xmlns:a16="http://schemas.microsoft.com/office/drawing/2014/main" id="{DCA53241-B8B8-9C35-7CF6-71DD9374D55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961334" y="2507763"/>
                <a:ext cx="3513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4" name="Input penna 53">
                <a:extLst>
                  <a:ext uri="{FF2B5EF4-FFF2-40B4-BE49-F238E27FC236}">
                    <a16:creationId xmlns:a16="http://schemas.microsoft.com/office/drawing/2014/main" id="{2EF0EEE0-55C5-C76E-BF59-EEFE3F900610}"/>
                  </a:ext>
                </a:extLst>
              </p14:cNvPr>
              <p14:cNvContentPartPr/>
              <p14:nvPr/>
            </p14:nvContentPartPr>
            <p14:xfrm>
              <a:off x="8022974" y="987123"/>
              <a:ext cx="28080" cy="30240"/>
            </p14:xfrm>
          </p:contentPart>
        </mc:Choice>
        <mc:Fallback xmlns="">
          <p:pic>
            <p:nvPicPr>
              <p:cNvPr id="54" name="Input penna 53">
                <a:extLst>
                  <a:ext uri="{FF2B5EF4-FFF2-40B4-BE49-F238E27FC236}">
                    <a16:creationId xmlns:a16="http://schemas.microsoft.com/office/drawing/2014/main" id="{2EF0EEE0-55C5-C76E-BF59-EEFE3F90061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018654" y="982803"/>
                <a:ext cx="367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389600F7-F7F9-8AD0-A6DA-E433541AC134}"/>
                  </a:ext>
                </a:extLst>
              </p14:cNvPr>
              <p14:cNvContentPartPr/>
              <p14:nvPr/>
            </p14:nvContentPartPr>
            <p14:xfrm>
              <a:off x="8480534" y="1757883"/>
              <a:ext cx="32760" cy="56520"/>
            </p14:xfrm>
          </p:contentPart>
        </mc:Choice>
        <mc:Fallback xmlns=""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389600F7-F7F9-8AD0-A6DA-E433541AC13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476214" y="1753563"/>
                <a:ext cx="414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FC4C377F-F340-5730-E3EC-58707CB11A3C}"/>
                  </a:ext>
                </a:extLst>
              </p14:cNvPr>
              <p14:cNvContentPartPr/>
              <p14:nvPr/>
            </p14:nvContentPartPr>
            <p14:xfrm>
              <a:off x="8504294" y="1831683"/>
              <a:ext cx="23040" cy="39600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FC4C377F-F340-5730-E3EC-58707CB11A3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499974" y="1827363"/>
                <a:ext cx="316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8" name="Input penna 57">
                <a:extLst>
                  <a:ext uri="{FF2B5EF4-FFF2-40B4-BE49-F238E27FC236}">
                    <a16:creationId xmlns:a16="http://schemas.microsoft.com/office/drawing/2014/main" id="{7F044670-C93B-8AD1-EB90-4FF75E73392C}"/>
                  </a:ext>
                </a:extLst>
              </p14:cNvPr>
              <p14:cNvContentPartPr/>
              <p14:nvPr/>
            </p14:nvContentPartPr>
            <p14:xfrm>
              <a:off x="8452814" y="1724043"/>
              <a:ext cx="61920" cy="115560"/>
            </p14:xfrm>
          </p:contentPart>
        </mc:Choice>
        <mc:Fallback xmlns="">
          <p:pic>
            <p:nvPicPr>
              <p:cNvPr id="58" name="Input penna 57">
                <a:extLst>
                  <a:ext uri="{FF2B5EF4-FFF2-40B4-BE49-F238E27FC236}">
                    <a16:creationId xmlns:a16="http://schemas.microsoft.com/office/drawing/2014/main" id="{7F044670-C93B-8AD1-EB90-4FF75E73392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448494" y="1719723"/>
                <a:ext cx="70560" cy="1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11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08B9549-E055-0347-CF4F-45EA0961B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628" y="1423846"/>
            <a:ext cx="834901" cy="8349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14:cNvPr>
              <p14:cNvContentPartPr/>
              <p14:nvPr/>
            </p14:nvContentPartPr>
            <p14:xfrm>
              <a:off x="9310073" y="1449858"/>
              <a:ext cx="270360" cy="1735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94593" y="1434378"/>
                <a:ext cx="3009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14:cNvPr>
              <p14:cNvContentPartPr/>
              <p14:nvPr/>
            </p14:nvContentPartPr>
            <p14:xfrm>
              <a:off x="9584753" y="1447698"/>
              <a:ext cx="268200" cy="60480"/>
            </p14:xfrm>
          </p:contentPart>
        </mc:Choice>
        <mc:Fallback xmlns="">
          <p:pic>
            <p:nvPicPr>
              <p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69273" y="1432218"/>
                <a:ext cx="2988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14:cNvPr>
              <p14:cNvContentPartPr/>
              <p14:nvPr/>
            </p14:nvContentPartPr>
            <p14:xfrm>
              <a:off x="9393567" y="2158778"/>
              <a:ext cx="81000" cy="3024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78087" y="2143298"/>
                <a:ext cx="1116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14:cNvPr>
              <p14:cNvContentPartPr/>
              <p14:nvPr/>
            </p14:nvContentPartPr>
            <p14:xfrm>
              <a:off x="9233727" y="1897778"/>
              <a:ext cx="171360" cy="3121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18247" y="1882298"/>
                <a:ext cx="2019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14:cNvPr>
              <p14:cNvContentPartPr/>
              <p14:nvPr/>
            </p14:nvContentPartPr>
            <p14:xfrm>
              <a:off x="9197007" y="1452098"/>
              <a:ext cx="217440" cy="4276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81527" y="1436618"/>
                <a:ext cx="24804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14:cNvPr>
              <p14:cNvContentPartPr/>
              <p14:nvPr/>
            </p14:nvContentPartPr>
            <p14:xfrm>
              <a:off x="9187647" y="1713098"/>
              <a:ext cx="72000" cy="2728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72089" y="1697618"/>
                <a:ext cx="102754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14:cNvPr>
              <p14:cNvContentPartPr/>
              <p14:nvPr/>
            </p14:nvContentPartPr>
            <p14:xfrm>
              <a:off x="9210687" y="1872578"/>
              <a:ext cx="180720" cy="334800"/>
            </p14:xfrm>
          </p:contentPart>
        </mc:Choice>
        <mc:Fallback xmlns="">
          <p:pic>
            <p:nvPicPr>
              <p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95176" y="1857115"/>
                <a:ext cx="211381" cy="36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14:cNvPr>
              <p14:cNvContentPartPr/>
              <p14:nvPr/>
            </p14:nvContentPartPr>
            <p14:xfrm>
              <a:off x="9409331" y="2200342"/>
              <a:ext cx="439200" cy="19080"/>
            </p14:xfrm>
          </p:contentPart>
        </mc:Choice>
        <mc:Fallback xmlns="">
          <p:pic>
            <p:nvPicPr>
              <p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93838" y="2184564"/>
                <a:ext cx="469825" cy="5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14:cNvPr>
              <p14:cNvContentPartPr/>
              <p14:nvPr/>
            </p14:nvContentPartPr>
            <p14:xfrm>
              <a:off x="9857171" y="2165782"/>
              <a:ext cx="14040" cy="3492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841691" y="2150460"/>
                <a:ext cx="44640" cy="6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14:cNvPr>
              <p14:cNvContentPartPr/>
              <p14:nvPr/>
            </p14:nvContentPartPr>
            <p14:xfrm>
              <a:off x="9750971" y="2091982"/>
              <a:ext cx="166680" cy="11124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35491" y="2076502"/>
                <a:ext cx="1972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14:cNvPr>
              <p14:cNvContentPartPr/>
              <p14:nvPr/>
            </p14:nvContentPartPr>
            <p14:xfrm>
              <a:off x="9861851" y="1840342"/>
              <a:ext cx="203400" cy="356040"/>
            </p14:xfrm>
          </p:contentPart>
        </mc:Choice>
        <mc:Fallback xmlns="">
          <p:pic>
            <p:nvPicPr>
              <p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846371" y="1824862"/>
                <a:ext cx="2340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14:cNvPr>
              <p14:cNvContentPartPr/>
              <p14:nvPr/>
            </p14:nvContentPartPr>
            <p14:xfrm>
              <a:off x="9762491" y="1459102"/>
              <a:ext cx="309960" cy="463320"/>
            </p14:xfrm>
          </p:contentPart>
        </mc:Choice>
        <mc:Fallback xmlns="">
          <p:pic>
            <p:nvPicPr>
              <p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746993" y="1443622"/>
                <a:ext cx="340596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14:cNvPr>
              <p14:cNvContentPartPr/>
              <p14:nvPr/>
            </p14:nvContentPartPr>
            <p14:xfrm>
              <a:off x="9382039" y="1486683"/>
              <a:ext cx="610200" cy="3038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366559" y="1471203"/>
                <a:ext cx="640800" cy="3344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B4AC47F4-0F6B-6BB5-5979-2B3E4FE312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21707" y="1193808"/>
            <a:ext cx="470036" cy="438506"/>
          </a:xfrm>
          <a:prstGeom prst="rect">
            <a:avLst/>
          </a:prstGeom>
        </p:spPr>
      </p:pic>
      <p:sp>
        <p:nvSpPr>
          <p:cNvPr id="22" name="Titolo 1">
            <a:extLst>
              <a:ext uri="{FF2B5EF4-FFF2-40B4-BE49-F238E27FC236}">
                <a16:creationId xmlns:a16="http://schemas.microsoft.com/office/drawing/2014/main" id="{3267F4A9-5F31-A275-6BE3-24AA944DB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968" y="26306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  <a:t>Gestione del</a:t>
            </a:r>
            <a:b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</a:br>
            <a: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  <a:t>profilo</a:t>
            </a:r>
          </a:p>
        </p:txBody>
      </p:sp>
      <p:pic>
        <p:nvPicPr>
          <p:cNvPr id="27" name="Immagine 26" descr="Immagine che contiene testo, monitor, elettronico, interni&#10;&#10;Descrizione generata automaticamente">
            <a:extLst>
              <a:ext uri="{FF2B5EF4-FFF2-40B4-BE49-F238E27FC236}">
                <a16:creationId xmlns:a16="http://schemas.microsoft.com/office/drawing/2014/main" id="{81F57B4F-1F64-056B-3553-9D4333A39B5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7077" y="0"/>
            <a:ext cx="3624943" cy="6858000"/>
          </a:xfrm>
          <a:prstGeom prst="rect">
            <a:avLst/>
          </a:prstGeom>
        </p:spPr>
      </p:pic>
      <p:pic>
        <p:nvPicPr>
          <p:cNvPr id="2" name="reg profilo 2_7DIeni.mp4" descr="reg profilo 2_7DIeni.mp4">
            <a:hlinkClick r:id="" action="ppaction://media"/>
            <a:extLst>
              <a:ext uri="{FF2B5EF4-FFF2-40B4-BE49-F238E27FC236}">
                <a16:creationId xmlns:a16="http://schemas.microsoft.com/office/drawing/2014/main" id="{B75C74C7-7FDF-D735-DB5B-7E7A090D3C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473185" y="534195"/>
            <a:ext cx="3289517" cy="590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3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08B9549-E055-0347-CF4F-45EA0961B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628" y="1423846"/>
            <a:ext cx="834901" cy="8349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14:cNvPr>
              <p14:cNvContentPartPr/>
              <p14:nvPr/>
            </p14:nvContentPartPr>
            <p14:xfrm>
              <a:off x="9310073" y="1449858"/>
              <a:ext cx="270360" cy="1735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94593" y="1434378"/>
                <a:ext cx="3009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14:cNvPr>
              <p14:cNvContentPartPr/>
              <p14:nvPr/>
            </p14:nvContentPartPr>
            <p14:xfrm>
              <a:off x="9584753" y="1447698"/>
              <a:ext cx="268200" cy="60480"/>
            </p14:xfrm>
          </p:contentPart>
        </mc:Choice>
        <mc:Fallback xmlns="">
          <p:pic>
            <p:nvPicPr>
              <p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69273" y="1432218"/>
                <a:ext cx="2988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14:cNvPr>
              <p14:cNvContentPartPr/>
              <p14:nvPr/>
            </p14:nvContentPartPr>
            <p14:xfrm>
              <a:off x="9393567" y="2158778"/>
              <a:ext cx="81000" cy="3024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78087" y="2143298"/>
                <a:ext cx="1116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14:cNvPr>
              <p14:cNvContentPartPr/>
              <p14:nvPr/>
            </p14:nvContentPartPr>
            <p14:xfrm>
              <a:off x="9233727" y="1897778"/>
              <a:ext cx="171360" cy="3121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18247" y="1882298"/>
                <a:ext cx="2019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14:cNvPr>
              <p14:cNvContentPartPr/>
              <p14:nvPr/>
            </p14:nvContentPartPr>
            <p14:xfrm>
              <a:off x="9197007" y="1452098"/>
              <a:ext cx="217440" cy="4276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81527" y="1436618"/>
                <a:ext cx="24804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14:cNvPr>
              <p14:cNvContentPartPr/>
              <p14:nvPr/>
            </p14:nvContentPartPr>
            <p14:xfrm>
              <a:off x="9187647" y="1713098"/>
              <a:ext cx="72000" cy="2728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72089" y="1697618"/>
                <a:ext cx="102754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14:cNvPr>
              <p14:cNvContentPartPr/>
              <p14:nvPr/>
            </p14:nvContentPartPr>
            <p14:xfrm>
              <a:off x="9210687" y="1872578"/>
              <a:ext cx="180720" cy="334800"/>
            </p14:xfrm>
          </p:contentPart>
        </mc:Choice>
        <mc:Fallback xmlns="">
          <p:pic>
            <p:nvPicPr>
              <p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95176" y="1857115"/>
                <a:ext cx="211381" cy="36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14:cNvPr>
              <p14:cNvContentPartPr/>
              <p14:nvPr/>
            </p14:nvContentPartPr>
            <p14:xfrm>
              <a:off x="9409331" y="2200342"/>
              <a:ext cx="439200" cy="19080"/>
            </p14:xfrm>
          </p:contentPart>
        </mc:Choice>
        <mc:Fallback xmlns="">
          <p:pic>
            <p:nvPicPr>
              <p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93838" y="2184564"/>
                <a:ext cx="469825" cy="5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14:cNvPr>
              <p14:cNvContentPartPr/>
              <p14:nvPr/>
            </p14:nvContentPartPr>
            <p14:xfrm>
              <a:off x="9857171" y="2165782"/>
              <a:ext cx="14040" cy="3492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841691" y="2150460"/>
                <a:ext cx="44640" cy="6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14:cNvPr>
              <p14:cNvContentPartPr/>
              <p14:nvPr/>
            </p14:nvContentPartPr>
            <p14:xfrm>
              <a:off x="9750971" y="2091982"/>
              <a:ext cx="166680" cy="11124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35491" y="2076502"/>
                <a:ext cx="1972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14:cNvPr>
              <p14:cNvContentPartPr/>
              <p14:nvPr/>
            </p14:nvContentPartPr>
            <p14:xfrm>
              <a:off x="9861851" y="1840342"/>
              <a:ext cx="203400" cy="356040"/>
            </p14:xfrm>
          </p:contentPart>
        </mc:Choice>
        <mc:Fallback xmlns="">
          <p:pic>
            <p:nvPicPr>
              <p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846371" y="1824862"/>
                <a:ext cx="2340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14:cNvPr>
              <p14:cNvContentPartPr/>
              <p14:nvPr/>
            </p14:nvContentPartPr>
            <p14:xfrm>
              <a:off x="9762491" y="1459102"/>
              <a:ext cx="309960" cy="463320"/>
            </p14:xfrm>
          </p:contentPart>
        </mc:Choice>
        <mc:Fallback xmlns="">
          <p:pic>
            <p:nvPicPr>
              <p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746993" y="1443622"/>
                <a:ext cx="340596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14:cNvPr>
              <p14:cNvContentPartPr/>
              <p14:nvPr/>
            </p14:nvContentPartPr>
            <p14:xfrm>
              <a:off x="9382039" y="1486683"/>
              <a:ext cx="610200" cy="3038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366559" y="1471203"/>
                <a:ext cx="640800" cy="3344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B4AC47F4-0F6B-6BB5-5979-2B3E4FE312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21707" y="1193808"/>
            <a:ext cx="470036" cy="438506"/>
          </a:xfrm>
          <a:prstGeom prst="rect">
            <a:avLst/>
          </a:prstGeom>
        </p:spPr>
      </p:pic>
      <p:sp>
        <p:nvSpPr>
          <p:cNvPr id="27" name="Titolo 1">
            <a:extLst>
              <a:ext uri="{FF2B5EF4-FFF2-40B4-BE49-F238E27FC236}">
                <a16:creationId xmlns:a16="http://schemas.microsoft.com/office/drawing/2014/main" id="{ABC7CDE3-AC56-2606-0232-8F2D8C768975}"/>
              </a:ext>
            </a:extLst>
          </p:cNvPr>
          <p:cNvSpPr txBox="1">
            <a:spLocks/>
          </p:cNvSpPr>
          <p:nvPr/>
        </p:nvSpPr>
        <p:spPr>
          <a:xfrm>
            <a:off x="1750613" y="23645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  <a:t>Invio </a:t>
            </a:r>
            <a:b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</a:br>
            <a: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  <a:t>immagini</a:t>
            </a:r>
          </a:p>
        </p:txBody>
      </p:sp>
      <p:pic>
        <p:nvPicPr>
          <p:cNvPr id="28" name="Immagine 27" descr="Immagine che contiene testo, monitor, elettronico, interni&#10;&#10;Descrizione generata automaticamente">
            <a:extLst>
              <a:ext uri="{FF2B5EF4-FFF2-40B4-BE49-F238E27FC236}">
                <a16:creationId xmlns:a16="http://schemas.microsoft.com/office/drawing/2014/main" id="{AB55F146-963E-0746-311A-31885288598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7077" y="0"/>
            <a:ext cx="3624943" cy="6858000"/>
          </a:xfrm>
          <a:prstGeom prst="rect">
            <a:avLst/>
          </a:prstGeom>
        </p:spPr>
      </p:pic>
      <p:pic>
        <p:nvPicPr>
          <p:cNvPr id="2" name="reg imm 2_b8hANj.mp4" descr="reg imm 2_b8hANj.mp4">
            <a:hlinkClick r:id="" action="ppaction://media"/>
            <a:extLst>
              <a:ext uri="{FF2B5EF4-FFF2-40B4-BE49-F238E27FC236}">
                <a16:creationId xmlns:a16="http://schemas.microsoft.com/office/drawing/2014/main" id="{97BB67CF-23FE-1BF1-D7D0-CE362049E7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470223" y="520208"/>
            <a:ext cx="3302616" cy="58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6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08B9549-E055-0347-CF4F-45EA0961B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628" y="1423846"/>
            <a:ext cx="834901" cy="8349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14:cNvPr>
              <p14:cNvContentPartPr/>
              <p14:nvPr/>
            </p14:nvContentPartPr>
            <p14:xfrm>
              <a:off x="9310073" y="1449858"/>
              <a:ext cx="270360" cy="1735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94593" y="1434378"/>
                <a:ext cx="3009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14:cNvPr>
              <p14:cNvContentPartPr/>
              <p14:nvPr/>
            </p14:nvContentPartPr>
            <p14:xfrm>
              <a:off x="9584753" y="1447698"/>
              <a:ext cx="268200" cy="60480"/>
            </p14:xfrm>
          </p:contentPart>
        </mc:Choice>
        <mc:Fallback xmlns="">
          <p:pic>
            <p:nvPicPr>
              <p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69273" y="1432218"/>
                <a:ext cx="2988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14:cNvPr>
              <p14:cNvContentPartPr/>
              <p14:nvPr/>
            </p14:nvContentPartPr>
            <p14:xfrm>
              <a:off x="9393567" y="2158778"/>
              <a:ext cx="81000" cy="3024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78087" y="2143298"/>
                <a:ext cx="1116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14:cNvPr>
              <p14:cNvContentPartPr/>
              <p14:nvPr/>
            </p14:nvContentPartPr>
            <p14:xfrm>
              <a:off x="9233727" y="1897778"/>
              <a:ext cx="171360" cy="3121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18247" y="1882298"/>
                <a:ext cx="2019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14:cNvPr>
              <p14:cNvContentPartPr/>
              <p14:nvPr/>
            </p14:nvContentPartPr>
            <p14:xfrm>
              <a:off x="9197007" y="1452098"/>
              <a:ext cx="217440" cy="4276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81527" y="1436618"/>
                <a:ext cx="24804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14:cNvPr>
              <p14:cNvContentPartPr/>
              <p14:nvPr/>
            </p14:nvContentPartPr>
            <p14:xfrm>
              <a:off x="9187647" y="1713098"/>
              <a:ext cx="72000" cy="2728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72089" y="1697618"/>
                <a:ext cx="102754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14:cNvPr>
              <p14:cNvContentPartPr/>
              <p14:nvPr/>
            </p14:nvContentPartPr>
            <p14:xfrm>
              <a:off x="9210687" y="1872578"/>
              <a:ext cx="180720" cy="334800"/>
            </p14:xfrm>
          </p:contentPart>
        </mc:Choice>
        <mc:Fallback xmlns="">
          <p:pic>
            <p:nvPicPr>
              <p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95176" y="1857115"/>
                <a:ext cx="211381" cy="36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14:cNvPr>
              <p14:cNvContentPartPr/>
              <p14:nvPr/>
            </p14:nvContentPartPr>
            <p14:xfrm>
              <a:off x="9409331" y="2200342"/>
              <a:ext cx="439200" cy="19080"/>
            </p14:xfrm>
          </p:contentPart>
        </mc:Choice>
        <mc:Fallback xmlns="">
          <p:pic>
            <p:nvPicPr>
              <p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93838" y="2184564"/>
                <a:ext cx="469825" cy="5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14:cNvPr>
              <p14:cNvContentPartPr/>
              <p14:nvPr/>
            </p14:nvContentPartPr>
            <p14:xfrm>
              <a:off x="9857171" y="2165782"/>
              <a:ext cx="14040" cy="3492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841691" y="2150460"/>
                <a:ext cx="44640" cy="6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14:cNvPr>
              <p14:cNvContentPartPr/>
              <p14:nvPr/>
            </p14:nvContentPartPr>
            <p14:xfrm>
              <a:off x="9750971" y="2091982"/>
              <a:ext cx="166680" cy="11124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35491" y="2076502"/>
                <a:ext cx="1972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14:cNvPr>
              <p14:cNvContentPartPr/>
              <p14:nvPr/>
            </p14:nvContentPartPr>
            <p14:xfrm>
              <a:off x="9861851" y="1840342"/>
              <a:ext cx="203400" cy="356040"/>
            </p14:xfrm>
          </p:contentPart>
        </mc:Choice>
        <mc:Fallback xmlns="">
          <p:pic>
            <p:nvPicPr>
              <p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846371" y="1824862"/>
                <a:ext cx="2340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14:cNvPr>
              <p14:cNvContentPartPr/>
              <p14:nvPr/>
            </p14:nvContentPartPr>
            <p14:xfrm>
              <a:off x="9762491" y="1459102"/>
              <a:ext cx="309960" cy="463320"/>
            </p14:xfrm>
          </p:contentPart>
        </mc:Choice>
        <mc:Fallback xmlns="">
          <p:pic>
            <p:nvPicPr>
              <p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746993" y="1443622"/>
                <a:ext cx="340596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14:cNvPr>
              <p14:cNvContentPartPr/>
              <p14:nvPr/>
            </p14:nvContentPartPr>
            <p14:xfrm>
              <a:off x="9382039" y="1486683"/>
              <a:ext cx="610200" cy="3038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366559" y="1471203"/>
                <a:ext cx="640800" cy="33444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itolo 1">
            <a:extLst>
              <a:ext uri="{FF2B5EF4-FFF2-40B4-BE49-F238E27FC236}">
                <a16:creationId xmlns:a16="http://schemas.microsoft.com/office/drawing/2014/main" id="{91113D48-968D-B55D-1DCC-888AD9CC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117" y="272116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  <a:t>Status utente</a:t>
            </a:r>
            <a:b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</a:br>
            <a: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  <a:t>in una chat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30AA39-1FCA-333F-750C-B30C5172B27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21707" y="1193808"/>
            <a:ext cx="470036" cy="438506"/>
          </a:xfrm>
          <a:prstGeom prst="rect">
            <a:avLst/>
          </a:prstGeom>
        </p:spPr>
      </p:pic>
      <p:pic>
        <p:nvPicPr>
          <p:cNvPr id="27" name="Immagine 26" descr="Immagine che contiene testo, monitor, elettronico, interni&#10;&#10;Descrizione generata automaticamente">
            <a:extLst>
              <a:ext uri="{FF2B5EF4-FFF2-40B4-BE49-F238E27FC236}">
                <a16:creationId xmlns:a16="http://schemas.microsoft.com/office/drawing/2014/main" id="{80804E6E-199E-EF8D-E85D-42C3EC7FF44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7077" y="0"/>
            <a:ext cx="3624943" cy="6858000"/>
          </a:xfrm>
          <a:prstGeom prst="rect">
            <a:avLst/>
          </a:prstGeom>
        </p:spPr>
      </p:pic>
      <p:pic>
        <p:nvPicPr>
          <p:cNvPr id="2" name="reg info utente_ZrECGr.mp4" descr="reg info utente_ZrECGr.mp4">
            <a:hlinkClick r:id="" action="ppaction://media"/>
            <a:extLst>
              <a:ext uri="{FF2B5EF4-FFF2-40B4-BE49-F238E27FC236}">
                <a16:creationId xmlns:a16="http://schemas.microsoft.com/office/drawing/2014/main" id="{927E2C3B-8393-E033-03C5-06D7593EB4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466724" y="509222"/>
            <a:ext cx="3292798" cy="59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7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08B9549-E055-0347-CF4F-45EA0961B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628" y="1423846"/>
            <a:ext cx="834901" cy="8349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14:cNvPr>
              <p14:cNvContentPartPr/>
              <p14:nvPr/>
            </p14:nvContentPartPr>
            <p14:xfrm>
              <a:off x="9310073" y="1449858"/>
              <a:ext cx="270360" cy="1735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4593" y="1434378"/>
                <a:ext cx="3009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14:cNvPr>
              <p14:cNvContentPartPr/>
              <p14:nvPr/>
            </p14:nvContentPartPr>
            <p14:xfrm>
              <a:off x="9584753" y="1447698"/>
              <a:ext cx="268200" cy="60480"/>
            </p14:xfrm>
          </p:contentPart>
        </mc:Choice>
        <mc:Fallback xmlns="">
          <p:pic>
            <p:nvPicPr>
              <p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69273" y="1432218"/>
                <a:ext cx="2988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14:cNvPr>
              <p14:cNvContentPartPr/>
              <p14:nvPr/>
            </p14:nvContentPartPr>
            <p14:xfrm>
              <a:off x="9393567" y="2158778"/>
              <a:ext cx="81000" cy="3024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78087" y="2143298"/>
                <a:ext cx="1116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14:cNvPr>
              <p14:cNvContentPartPr/>
              <p14:nvPr/>
            </p14:nvContentPartPr>
            <p14:xfrm>
              <a:off x="9233727" y="1897778"/>
              <a:ext cx="171360" cy="3121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18247" y="1882298"/>
                <a:ext cx="2019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14:cNvPr>
              <p14:cNvContentPartPr/>
              <p14:nvPr/>
            </p14:nvContentPartPr>
            <p14:xfrm>
              <a:off x="9197007" y="1452098"/>
              <a:ext cx="217440" cy="4276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81527" y="1436618"/>
                <a:ext cx="24804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14:cNvPr>
              <p14:cNvContentPartPr/>
              <p14:nvPr/>
            </p14:nvContentPartPr>
            <p14:xfrm>
              <a:off x="9187647" y="1713098"/>
              <a:ext cx="72000" cy="2728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72089" y="1697618"/>
                <a:ext cx="102754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14:cNvPr>
              <p14:cNvContentPartPr/>
              <p14:nvPr/>
            </p14:nvContentPartPr>
            <p14:xfrm>
              <a:off x="9210687" y="1872578"/>
              <a:ext cx="180720" cy="334800"/>
            </p14:xfrm>
          </p:contentPart>
        </mc:Choice>
        <mc:Fallback xmlns="">
          <p:pic>
            <p:nvPicPr>
              <p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95176" y="1857115"/>
                <a:ext cx="211381" cy="36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14:cNvPr>
              <p14:cNvContentPartPr/>
              <p14:nvPr/>
            </p14:nvContentPartPr>
            <p14:xfrm>
              <a:off x="9409331" y="2200342"/>
              <a:ext cx="439200" cy="19080"/>
            </p14:xfrm>
          </p:contentPart>
        </mc:Choice>
        <mc:Fallback xmlns="">
          <p:pic>
            <p:nvPicPr>
              <p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93838" y="2184564"/>
                <a:ext cx="469825" cy="5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14:cNvPr>
              <p14:cNvContentPartPr/>
              <p14:nvPr/>
            </p14:nvContentPartPr>
            <p14:xfrm>
              <a:off x="9857171" y="2165782"/>
              <a:ext cx="14040" cy="3492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1691" y="2150460"/>
                <a:ext cx="44640" cy="6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14:cNvPr>
              <p14:cNvContentPartPr/>
              <p14:nvPr/>
            </p14:nvContentPartPr>
            <p14:xfrm>
              <a:off x="9750971" y="2091982"/>
              <a:ext cx="166680" cy="11124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35491" y="2076502"/>
                <a:ext cx="1972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14:cNvPr>
              <p14:cNvContentPartPr/>
              <p14:nvPr/>
            </p14:nvContentPartPr>
            <p14:xfrm>
              <a:off x="9861851" y="1840342"/>
              <a:ext cx="203400" cy="356040"/>
            </p14:xfrm>
          </p:contentPart>
        </mc:Choice>
        <mc:Fallback xmlns="">
          <p:pic>
            <p:nvPicPr>
              <p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46371" y="1824862"/>
                <a:ext cx="2340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14:cNvPr>
              <p14:cNvContentPartPr/>
              <p14:nvPr/>
            </p14:nvContentPartPr>
            <p14:xfrm>
              <a:off x="9762491" y="1459102"/>
              <a:ext cx="309960" cy="463320"/>
            </p14:xfrm>
          </p:contentPart>
        </mc:Choice>
        <mc:Fallback xmlns="">
          <p:pic>
            <p:nvPicPr>
              <p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46993" y="1443622"/>
                <a:ext cx="340596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14:cNvPr>
              <p14:cNvContentPartPr/>
              <p14:nvPr/>
            </p14:nvContentPartPr>
            <p14:xfrm>
              <a:off x="9382039" y="1486683"/>
              <a:ext cx="610200" cy="3038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366559" y="1471203"/>
                <a:ext cx="640800" cy="33444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itolo 1">
            <a:extLst>
              <a:ext uri="{FF2B5EF4-FFF2-40B4-BE49-F238E27FC236}">
                <a16:creationId xmlns:a16="http://schemas.microsoft.com/office/drawing/2014/main" id="{91113D48-968D-B55D-1DCC-888AD9CC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77537" y="671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  <a:t>Servizi usati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30AA39-1FCA-333F-750C-B30C5172B27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121707" y="1193808"/>
            <a:ext cx="470036" cy="438506"/>
          </a:xfrm>
          <a:prstGeom prst="rect">
            <a:avLst/>
          </a:prstGeom>
        </p:spPr>
      </p:pic>
      <p:sp>
        <p:nvSpPr>
          <p:cNvPr id="27" name="Segnaposto contenuto 8">
            <a:extLst>
              <a:ext uri="{FF2B5EF4-FFF2-40B4-BE49-F238E27FC236}">
                <a16:creationId xmlns:a16="http://schemas.microsoft.com/office/drawing/2014/main" id="{10DAE461-74F3-1380-F2A8-0D9D18DD4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71" y="1235850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it-IT" sz="2400" dirty="0" err="1">
                <a:latin typeface="Poppins" panose="02000000000000000000" pitchFamily="2" charset="77"/>
                <a:cs typeface="Poppins" panose="02000000000000000000" pitchFamily="2" charset="77"/>
              </a:rPr>
              <a:t>Firebase</a:t>
            </a:r>
            <a:r>
              <a:rPr lang="it-IT" sz="2400" dirty="0">
                <a:latin typeface="Poppins" panose="02000000000000000000" pitchFamily="2" charset="77"/>
                <a:cs typeface="Poppins" panose="02000000000000000000" pitchFamily="2" charset="77"/>
              </a:rPr>
              <a:t> </a:t>
            </a:r>
            <a:r>
              <a:rPr lang="it-IT" sz="2400" dirty="0" err="1">
                <a:latin typeface="Poppins" panose="02000000000000000000" pitchFamily="2" charset="77"/>
                <a:cs typeface="Poppins" panose="02000000000000000000" pitchFamily="2" charset="77"/>
              </a:rPr>
              <a:t>Realtime</a:t>
            </a:r>
            <a:r>
              <a:rPr lang="it-IT" sz="2400">
                <a:latin typeface="Poppins" panose="02000000000000000000" pitchFamily="2" charset="77"/>
                <a:cs typeface="Poppins" panose="02000000000000000000" pitchFamily="2" charset="77"/>
              </a:rPr>
              <a:t> Database</a:t>
            </a:r>
            <a:endParaRPr lang="it-IT" sz="2400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algn="just"/>
            <a:r>
              <a:rPr lang="it-IT" sz="2400" dirty="0" err="1">
                <a:latin typeface="Poppins" panose="02000000000000000000" pitchFamily="2" charset="77"/>
                <a:cs typeface="Poppins" panose="02000000000000000000" pitchFamily="2" charset="77"/>
              </a:rPr>
              <a:t>FirebaseNotificationsr</a:t>
            </a:r>
            <a:r>
              <a:rPr lang="it-IT" sz="2400" dirty="0">
                <a:latin typeface="Poppins" panose="02000000000000000000" pitchFamily="2" charset="77"/>
                <a:cs typeface="Poppins" panose="02000000000000000000" pitchFamily="2" charset="77"/>
              </a:rPr>
              <a:t>  </a:t>
            </a:r>
          </a:p>
          <a:p>
            <a:pPr algn="just"/>
            <a:r>
              <a:rPr lang="it-IT" sz="2400" dirty="0">
                <a:latin typeface="Poppins" panose="02000000000000000000" pitchFamily="2" charset="77"/>
                <a:cs typeface="Poppins" panose="02000000000000000000" pitchFamily="2" charset="77"/>
              </a:rPr>
              <a:t>Ml kit </a:t>
            </a:r>
            <a:r>
              <a:rPr lang="it-IT" sz="2400" dirty="0" err="1">
                <a:latin typeface="Poppins" panose="02000000000000000000" pitchFamily="2" charset="77"/>
                <a:cs typeface="Poppins" panose="02000000000000000000" pitchFamily="2" charset="77"/>
              </a:rPr>
              <a:t>translate</a:t>
            </a:r>
            <a:endParaRPr lang="it-IT" sz="2400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endParaRPr lang="it-IT" sz="2400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endParaRPr lang="it-IT" sz="2400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endParaRPr lang="it-IT" sz="2400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endParaRPr lang="it-IT" sz="2400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endParaRPr lang="it-IT" sz="2400" dirty="0">
              <a:latin typeface="Poppins" panose="02000000000000000000" pitchFamily="2" charset="77"/>
              <a:cs typeface="Poppins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0902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08B9549-E055-0347-CF4F-45EA0961B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628" y="1423846"/>
            <a:ext cx="834901" cy="8349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14:cNvPr>
              <p14:cNvContentPartPr/>
              <p14:nvPr/>
            </p14:nvContentPartPr>
            <p14:xfrm>
              <a:off x="9310073" y="1449858"/>
              <a:ext cx="270360" cy="1735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4593" y="1434378"/>
                <a:ext cx="3009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14:cNvPr>
              <p14:cNvContentPartPr/>
              <p14:nvPr/>
            </p14:nvContentPartPr>
            <p14:xfrm>
              <a:off x="9584753" y="1447698"/>
              <a:ext cx="268200" cy="60480"/>
            </p14:xfrm>
          </p:contentPart>
        </mc:Choice>
        <mc:Fallback xmlns="">
          <p:pic>
            <p:nvPicPr>
              <p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69273" y="1432218"/>
                <a:ext cx="2988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14:cNvPr>
              <p14:cNvContentPartPr/>
              <p14:nvPr/>
            </p14:nvContentPartPr>
            <p14:xfrm>
              <a:off x="9393567" y="2158778"/>
              <a:ext cx="81000" cy="3024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78087" y="2143298"/>
                <a:ext cx="1116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14:cNvPr>
              <p14:cNvContentPartPr/>
              <p14:nvPr/>
            </p14:nvContentPartPr>
            <p14:xfrm>
              <a:off x="9233727" y="1897778"/>
              <a:ext cx="171360" cy="3121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18247" y="1882298"/>
                <a:ext cx="2019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14:cNvPr>
              <p14:cNvContentPartPr/>
              <p14:nvPr/>
            </p14:nvContentPartPr>
            <p14:xfrm>
              <a:off x="9197007" y="1452098"/>
              <a:ext cx="217440" cy="4276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81527" y="1436618"/>
                <a:ext cx="24804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14:cNvPr>
              <p14:cNvContentPartPr/>
              <p14:nvPr/>
            </p14:nvContentPartPr>
            <p14:xfrm>
              <a:off x="9187647" y="1713098"/>
              <a:ext cx="72000" cy="2728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72089" y="1697618"/>
                <a:ext cx="102754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14:cNvPr>
              <p14:cNvContentPartPr/>
              <p14:nvPr/>
            </p14:nvContentPartPr>
            <p14:xfrm>
              <a:off x="9210687" y="1872578"/>
              <a:ext cx="180720" cy="334800"/>
            </p14:xfrm>
          </p:contentPart>
        </mc:Choice>
        <mc:Fallback xmlns="">
          <p:pic>
            <p:nvPicPr>
              <p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95176" y="1857115"/>
                <a:ext cx="211381" cy="36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14:cNvPr>
              <p14:cNvContentPartPr/>
              <p14:nvPr/>
            </p14:nvContentPartPr>
            <p14:xfrm>
              <a:off x="9409331" y="2200342"/>
              <a:ext cx="439200" cy="19080"/>
            </p14:xfrm>
          </p:contentPart>
        </mc:Choice>
        <mc:Fallback xmlns="">
          <p:pic>
            <p:nvPicPr>
              <p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93838" y="2184564"/>
                <a:ext cx="469825" cy="5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14:cNvPr>
              <p14:cNvContentPartPr/>
              <p14:nvPr/>
            </p14:nvContentPartPr>
            <p14:xfrm>
              <a:off x="9857171" y="2165782"/>
              <a:ext cx="14040" cy="3492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1691" y="2150460"/>
                <a:ext cx="44640" cy="6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14:cNvPr>
              <p14:cNvContentPartPr/>
              <p14:nvPr/>
            </p14:nvContentPartPr>
            <p14:xfrm>
              <a:off x="9750971" y="2091982"/>
              <a:ext cx="166680" cy="11124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35491" y="2076502"/>
                <a:ext cx="1972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14:cNvPr>
              <p14:cNvContentPartPr/>
              <p14:nvPr/>
            </p14:nvContentPartPr>
            <p14:xfrm>
              <a:off x="9861851" y="1840342"/>
              <a:ext cx="203400" cy="356040"/>
            </p14:xfrm>
          </p:contentPart>
        </mc:Choice>
        <mc:Fallback xmlns="">
          <p:pic>
            <p:nvPicPr>
              <p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46371" y="1824862"/>
                <a:ext cx="2340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14:cNvPr>
              <p14:cNvContentPartPr/>
              <p14:nvPr/>
            </p14:nvContentPartPr>
            <p14:xfrm>
              <a:off x="9762491" y="1459102"/>
              <a:ext cx="309960" cy="463320"/>
            </p14:xfrm>
          </p:contentPart>
        </mc:Choice>
        <mc:Fallback xmlns="">
          <p:pic>
            <p:nvPicPr>
              <p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46993" y="1443622"/>
                <a:ext cx="340596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14:cNvPr>
              <p14:cNvContentPartPr/>
              <p14:nvPr/>
            </p14:nvContentPartPr>
            <p14:xfrm>
              <a:off x="9382039" y="1486683"/>
              <a:ext cx="610200" cy="3038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366559" y="1471203"/>
                <a:ext cx="640800" cy="334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7030AA39-1FCA-333F-750C-B30C5172B27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121707" y="1193808"/>
            <a:ext cx="470036" cy="438506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4E298EF5-5617-0AAA-89BA-D3E67F437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131" y="33824"/>
            <a:ext cx="10515600" cy="1325563"/>
          </a:xfrm>
        </p:spPr>
        <p:txBody>
          <a:bodyPr>
            <a:normAutofit/>
          </a:bodyPr>
          <a:lstStyle/>
          <a:p>
            <a: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  <a:t>Gestione database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A73B47F-7C28-6182-AB78-1A5B243306E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70225" y="1081153"/>
            <a:ext cx="5623417" cy="2548111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B6530272-9344-3AEF-D1AF-3E7D1AD69ECA}"/>
              </a:ext>
            </a:extLst>
          </p:cNvPr>
          <p:cNvCxnSpPr>
            <a:cxnSpLocks/>
          </p:cNvCxnSpPr>
          <p:nvPr/>
        </p:nvCxnSpPr>
        <p:spPr>
          <a:xfrm flipH="1">
            <a:off x="1086678" y="3163961"/>
            <a:ext cx="675861" cy="66592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7FDFC7C-8740-7377-510E-394111B733B0}"/>
              </a:ext>
            </a:extLst>
          </p:cNvPr>
          <p:cNvCxnSpPr>
            <a:cxnSpLocks/>
          </p:cNvCxnSpPr>
          <p:nvPr/>
        </p:nvCxnSpPr>
        <p:spPr>
          <a:xfrm>
            <a:off x="3823250" y="3336236"/>
            <a:ext cx="0" cy="59966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F41E89A1-A11D-1664-8993-D3CEC3EBD9E7}"/>
              </a:ext>
            </a:extLst>
          </p:cNvPr>
          <p:cNvCxnSpPr>
            <a:cxnSpLocks/>
          </p:cNvCxnSpPr>
          <p:nvPr/>
        </p:nvCxnSpPr>
        <p:spPr>
          <a:xfrm>
            <a:off x="5943873" y="3290606"/>
            <a:ext cx="518320" cy="66592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147D695-28E1-D77C-D690-244B42858EFC}"/>
              </a:ext>
            </a:extLst>
          </p:cNvPr>
          <p:cNvSpPr txBox="1"/>
          <p:nvPr/>
        </p:nvSpPr>
        <p:spPr>
          <a:xfrm>
            <a:off x="440637" y="4070291"/>
            <a:ext cx="192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Poppins" panose="02000000000000000000" pitchFamily="2" charset="77"/>
                <a:cs typeface="Poppins" panose="02000000000000000000" pitchFamily="2" charset="77"/>
              </a:rPr>
              <a:t>chatlist</a:t>
            </a:r>
            <a:endParaRPr lang="it-IT" sz="2400" b="1" dirty="0">
              <a:latin typeface="Poppins" panose="02000000000000000000" pitchFamily="2" charset="77"/>
              <a:cs typeface="Poppins" panose="02000000000000000000" pitchFamily="2" charset="77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50B10E04-0A5F-3243-E983-2EFCB6A4B205}"/>
              </a:ext>
            </a:extLst>
          </p:cNvPr>
          <p:cNvSpPr txBox="1"/>
          <p:nvPr/>
        </p:nvSpPr>
        <p:spPr>
          <a:xfrm>
            <a:off x="6276697" y="4077831"/>
            <a:ext cx="164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Poppins" panose="02000000000000000000" pitchFamily="2" charset="77"/>
                <a:cs typeface="Poppins" panose="02000000000000000000" pitchFamily="2" charset="77"/>
              </a:rPr>
              <a:t>users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6133132A-8F1A-B809-7F42-E02641A89719}"/>
              </a:ext>
            </a:extLst>
          </p:cNvPr>
          <p:cNvSpPr txBox="1"/>
          <p:nvPr/>
        </p:nvSpPr>
        <p:spPr>
          <a:xfrm>
            <a:off x="3119607" y="4076055"/>
            <a:ext cx="164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Poppins" panose="02000000000000000000" pitchFamily="2" charset="77"/>
                <a:cs typeface="Poppins" panose="02000000000000000000" pitchFamily="2" charset="77"/>
              </a:rPr>
              <a:t>chat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70A8A312-DC06-F2A9-8F6B-DE2F2D73ABE5}"/>
              </a:ext>
            </a:extLst>
          </p:cNvPr>
          <p:cNvSpPr txBox="1"/>
          <p:nvPr/>
        </p:nvSpPr>
        <p:spPr>
          <a:xfrm>
            <a:off x="3132901" y="4518542"/>
            <a:ext cx="32546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" panose="02000000000000000000" pitchFamily="2" charset="77"/>
                <a:cs typeface="Poppins" panose="02000000000000000000" pitchFamily="2" charset="77"/>
              </a:rPr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Poppins" panose="02000000000000000000" pitchFamily="2" charset="77"/>
                <a:cs typeface="Poppins" panose="02000000000000000000" pitchFamily="2" charset="77"/>
              </a:rPr>
              <a:t>message</a:t>
            </a:r>
            <a:endParaRPr lang="it-IT" sz="2000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Poppins" panose="02000000000000000000" pitchFamily="2" charset="77"/>
                <a:cs typeface="Poppins" panose="02000000000000000000" pitchFamily="2" charset="77"/>
              </a:rPr>
              <a:t>receverId</a:t>
            </a:r>
            <a:endParaRPr lang="it-IT" sz="2000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Poppins" panose="02000000000000000000" pitchFamily="2" charset="77"/>
                <a:cs typeface="Poppins" panose="02000000000000000000" pitchFamily="2" charset="77"/>
              </a:rPr>
              <a:t>senderId</a:t>
            </a:r>
            <a:endParaRPr lang="it-IT" sz="2000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Poppins" panose="02000000000000000000" pitchFamily="2" charset="77"/>
                <a:cs typeface="Poppins" panose="02000000000000000000" pitchFamily="2" charset="77"/>
              </a:rPr>
              <a:t>translateMessage</a:t>
            </a:r>
            <a:endParaRPr lang="it-IT" sz="2000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Poppins" panose="02000000000000000000" pitchFamily="2" charset="77"/>
                <a:cs typeface="Poppins" panose="02000000000000000000" pitchFamily="2" charset="77"/>
              </a:rPr>
              <a:t>type</a:t>
            </a:r>
            <a:endParaRPr lang="it-IT" sz="2000" dirty="0">
              <a:latin typeface="Poppins" panose="02000000000000000000" pitchFamily="2" charset="77"/>
              <a:cs typeface="Poppins" panose="02000000000000000000" pitchFamily="2" charset="77"/>
            </a:endParaRP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0E160B7-9678-D1BA-9AE8-E2BB9064023D}"/>
              </a:ext>
            </a:extLst>
          </p:cNvPr>
          <p:cNvSpPr txBox="1"/>
          <p:nvPr/>
        </p:nvSpPr>
        <p:spPr>
          <a:xfrm>
            <a:off x="6321292" y="4514654"/>
            <a:ext cx="220979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Poppins" panose="02000000000000000000" pitchFamily="2" charset="77"/>
                <a:cs typeface="Poppins" panose="02000000000000000000" pitchFamily="2" charset="77"/>
              </a:rPr>
              <a:t>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Poppins" panose="02000000000000000000" pitchFamily="2" charset="77"/>
                <a:cs typeface="Poppins" panose="02000000000000000000" pitchFamily="2" charset="77"/>
              </a:rPr>
              <a:t>language</a:t>
            </a:r>
            <a:endParaRPr lang="it-IT" sz="2000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Poppins" panose="02000000000000000000" pitchFamily="2" charset="77"/>
                <a:cs typeface="Poppins" panose="02000000000000000000" pitchFamily="2" charset="77"/>
              </a:rPr>
              <a:t>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Poppins" panose="02000000000000000000" pitchFamily="2" charset="77"/>
                <a:cs typeface="Poppins" panose="02000000000000000000" pitchFamily="2" charset="77"/>
              </a:rPr>
              <a:t>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Poppins" panose="02000000000000000000" pitchFamily="2" charset="77"/>
                <a:cs typeface="Poppins" panose="02000000000000000000" pitchFamily="2" charset="77"/>
              </a:rPr>
              <a:t>status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Poppins" panose="02000000000000000000" pitchFamily="2" charset="77"/>
                <a:cs typeface="Poppins" panose="02000000000000000000" pitchFamily="2" charset="77"/>
              </a:rPr>
              <a:t>typing</a:t>
            </a:r>
            <a:endParaRPr lang="it-IT" sz="2000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Poppins" panose="02000000000000000000" pitchFamily="2" charset="77"/>
                <a:cs typeface="Poppins" panose="02000000000000000000" pitchFamily="2" charset="77"/>
              </a:rPr>
              <a:t>uid</a:t>
            </a:r>
            <a:endParaRPr lang="it-IT" sz="2000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7E183D7B-1C37-79B6-E6AA-0C35235274E0}"/>
              </a:ext>
            </a:extLst>
          </p:cNvPr>
          <p:cNvSpPr txBox="1"/>
          <p:nvPr/>
        </p:nvSpPr>
        <p:spPr>
          <a:xfrm>
            <a:off x="463857" y="4516832"/>
            <a:ext cx="3254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Poppins" panose="02000000000000000000" pitchFamily="2" charset="77"/>
                <a:cs typeface="Poppins" panose="02000000000000000000" pitchFamily="2" charset="77"/>
              </a:rPr>
              <a:t>chatId</a:t>
            </a:r>
            <a:endParaRPr lang="it-IT" sz="2000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Poppins" panose="02000000000000000000" pitchFamily="2" charset="77"/>
                <a:cs typeface="Poppins" panose="02000000000000000000" pitchFamily="2" charset="77"/>
              </a:rPr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Poppins" panose="02000000000000000000" pitchFamily="2" charset="77"/>
                <a:cs typeface="Poppins" panose="02000000000000000000" pitchFamily="2" charset="77"/>
              </a:rPr>
              <a:t>lastMessage</a:t>
            </a:r>
            <a:endParaRPr lang="it-IT" sz="2000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Poppins" panose="02000000000000000000" pitchFamily="2" charset="77"/>
                <a:cs typeface="Poppins" panose="02000000000000000000" pitchFamily="2" charset="77"/>
              </a:rPr>
              <a:t>member</a:t>
            </a:r>
            <a:endParaRPr lang="it-IT" sz="2000" dirty="0">
              <a:latin typeface="Poppins" panose="02000000000000000000" pitchFamily="2" charset="77"/>
              <a:cs typeface="Poppins" panose="02000000000000000000" pitchFamily="2" charset="77"/>
            </a:endParaRPr>
          </a:p>
        </p:txBody>
      </p:sp>
      <p:pic>
        <p:nvPicPr>
          <p:cNvPr id="60" name="Immagine 59" descr="Immagine che contiene testo, elettronico, monitor, schermo&#10;&#10;Descrizione generata automaticamente">
            <a:extLst>
              <a:ext uri="{FF2B5EF4-FFF2-40B4-BE49-F238E27FC236}">
                <a16:creationId xmlns:a16="http://schemas.microsoft.com/office/drawing/2014/main" id="{4AC319B4-3FFB-63E3-3818-497CEF6636E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56033" y="2281424"/>
            <a:ext cx="2412381" cy="4566834"/>
          </a:xfrm>
          <a:prstGeom prst="rect">
            <a:avLst/>
          </a:prstGeom>
        </p:spPr>
      </p:pic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0C6AF8BB-B8E1-919B-1039-C9D5FE95FF49}"/>
              </a:ext>
            </a:extLst>
          </p:cNvPr>
          <p:cNvCxnSpPr>
            <a:cxnSpLocks/>
          </p:cNvCxnSpPr>
          <p:nvPr/>
        </p:nvCxnSpPr>
        <p:spPr>
          <a:xfrm>
            <a:off x="6281686" y="2567908"/>
            <a:ext cx="2997537" cy="992150"/>
          </a:xfrm>
          <a:prstGeom prst="straightConnector1">
            <a:avLst/>
          </a:prstGeom>
          <a:ln>
            <a:solidFill>
              <a:srgbClr val="2D31FA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25B8F873-75D3-29D7-1C84-82E14A38859F}"/>
              </a:ext>
            </a:extLst>
          </p:cNvPr>
          <p:cNvCxnSpPr>
            <a:cxnSpLocks/>
          </p:cNvCxnSpPr>
          <p:nvPr/>
        </p:nvCxnSpPr>
        <p:spPr>
          <a:xfrm flipH="1" flipV="1">
            <a:off x="6071290" y="2925298"/>
            <a:ext cx="3188357" cy="1078558"/>
          </a:xfrm>
          <a:prstGeom prst="straightConnector1">
            <a:avLst/>
          </a:prstGeom>
          <a:ln>
            <a:solidFill>
              <a:srgbClr val="2D31FA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707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08B9549-E055-0347-CF4F-45EA0961B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628" y="1423846"/>
            <a:ext cx="834901" cy="8349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14:cNvPr>
              <p14:cNvContentPartPr/>
              <p14:nvPr/>
            </p14:nvContentPartPr>
            <p14:xfrm>
              <a:off x="9310073" y="1449858"/>
              <a:ext cx="270360" cy="1735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4593" y="1434378"/>
                <a:ext cx="3009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14:cNvPr>
              <p14:cNvContentPartPr/>
              <p14:nvPr/>
            </p14:nvContentPartPr>
            <p14:xfrm>
              <a:off x="9584753" y="1447698"/>
              <a:ext cx="268200" cy="60480"/>
            </p14:xfrm>
          </p:contentPart>
        </mc:Choice>
        <mc:Fallback xmlns="">
          <p:pic>
            <p:nvPicPr>
              <p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69273" y="1432218"/>
                <a:ext cx="2988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14:cNvPr>
              <p14:cNvContentPartPr/>
              <p14:nvPr/>
            </p14:nvContentPartPr>
            <p14:xfrm>
              <a:off x="9393567" y="2158778"/>
              <a:ext cx="81000" cy="3024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78087" y="2143298"/>
                <a:ext cx="1116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14:cNvPr>
              <p14:cNvContentPartPr/>
              <p14:nvPr/>
            </p14:nvContentPartPr>
            <p14:xfrm>
              <a:off x="9233727" y="1897778"/>
              <a:ext cx="171360" cy="3121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18247" y="1882298"/>
                <a:ext cx="2019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14:cNvPr>
              <p14:cNvContentPartPr/>
              <p14:nvPr/>
            </p14:nvContentPartPr>
            <p14:xfrm>
              <a:off x="9197007" y="1452098"/>
              <a:ext cx="217440" cy="4276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81527" y="1436618"/>
                <a:ext cx="24804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14:cNvPr>
              <p14:cNvContentPartPr/>
              <p14:nvPr/>
            </p14:nvContentPartPr>
            <p14:xfrm>
              <a:off x="9187647" y="1713098"/>
              <a:ext cx="72000" cy="2728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72089" y="1697618"/>
                <a:ext cx="102754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14:cNvPr>
              <p14:cNvContentPartPr/>
              <p14:nvPr/>
            </p14:nvContentPartPr>
            <p14:xfrm>
              <a:off x="9210687" y="1872578"/>
              <a:ext cx="180720" cy="334800"/>
            </p14:xfrm>
          </p:contentPart>
        </mc:Choice>
        <mc:Fallback xmlns="">
          <p:pic>
            <p:nvPicPr>
              <p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95176" y="1857115"/>
                <a:ext cx="211381" cy="36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14:cNvPr>
              <p14:cNvContentPartPr/>
              <p14:nvPr/>
            </p14:nvContentPartPr>
            <p14:xfrm>
              <a:off x="9409331" y="2200342"/>
              <a:ext cx="439200" cy="19080"/>
            </p14:xfrm>
          </p:contentPart>
        </mc:Choice>
        <mc:Fallback xmlns="">
          <p:pic>
            <p:nvPicPr>
              <p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93838" y="2184564"/>
                <a:ext cx="469825" cy="5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14:cNvPr>
              <p14:cNvContentPartPr/>
              <p14:nvPr/>
            </p14:nvContentPartPr>
            <p14:xfrm>
              <a:off x="9857171" y="2165782"/>
              <a:ext cx="14040" cy="3492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1691" y="2150460"/>
                <a:ext cx="44640" cy="6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14:cNvPr>
              <p14:cNvContentPartPr/>
              <p14:nvPr/>
            </p14:nvContentPartPr>
            <p14:xfrm>
              <a:off x="9750971" y="2091982"/>
              <a:ext cx="166680" cy="11124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35491" y="2076502"/>
                <a:ext cx="1972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14:cNvPr>
              <p14:cNvContentPartPr/>
              <p14:nvPr/>
            </p14:nvContentPartPr>
            <p14:xfrm>
              <a:off x="9861851" y="1840342"/>
              <a:ext cx="203400" cy="356040"/>
            </p14:xfrm>
          </p:contentPart>
        </mc:Choice>
        <mc:Fallback xmlns="">
          <p:pic>
            <p:nvPicPr>
              <p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46371" y="1824862"/>
                <a:ext cx="2340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14:cNvPr>
              <p14:cNvContentPartPr/>
              <p14:nvPr/>
            </p14:nvContentPartPr>
            <p14:xfrm>
              <a:off x="9762491" y="1459102"/>
              <a:ext cx="309960" cy="463320"/>
            </p14:xfrm>
          </p:contentPart>
        </mc:Choice>
        <mc:Fallback xmlns="">
          <p:pic>
            <p:nvPicPr>
              <p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46993" y="1443622"/>
                <a:ext cx="340596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14:cNvPr>
              <p14:cNvContentPartPr/>
              <p14:nvPr/>
            </p14:nvContentPartPr>
            <p14:xfrm>
              <a:off x="9382039" y="1486683"/>
              <a:ext cx="610200" cy="3038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366559" y="1471203"/>
                <a:ext cx="640800" cy="334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7030AA39-1FCA-333F-750C-B30C5172B27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121707" y="1193808"/>
            <a:ext cx="470036" cy="43850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DD99612E-8EC3-D2C5-B182-F49E2DE65AF6}"/>
              </a:ext>
            </a:extLst>
          </p:cNvPr>
          <p:cNvSpPr/>
          <p:nvPr/>
        </p:nvSpPr>
        <p:spPr>
          <a:xfrm>
            <a:off x="1684321" y="2669596"/>
            <a:ext cx="73304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it-IT" sz="6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Grazie per l’attenzione</a:t>
            </a:r>
            <a:endParaRPr lang="it-IT" sz="6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452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08B9549-E055-0347-CF4F-45EA0961B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628" y="1423846"/>
            <a:ext cx="834901" cy="8349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14:cNvPr>
              <p14:cNvContentPartPr/>
              <p14:nvPr/>
            </p14:nvContentPartPr>
            <p14:xfrm>
              <a:off x="9310073" y="1449858"/>
              <a:ext cx="270360" cy="1735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94953" y="1434738"/>
                <a:ext cx="3009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14:cNvPr>
              <p14:cNvContentPartPr/>
              <p14:nvPr/>
            </p14:nvContentPartPr>
            <p14:xfrm>
              <a:off x="9584753" y="1447698"/>
              <a:ext cx="268200" cy="60480"/>
            </p14:xfrm>
          </p:contentPart>
        </mc:Choice>
        <mc:Fallback xmlns="">
          <p:pic>
            <p:nvPicPr>
              <p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69633" y="1432218"/>
                <a:ext cx="2988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14:cNvPr>
              <p14:cNvContentPartPr/>
              <p14:nvPr/>
            </p14:nvContentPartPr>
            <p14:xfrm>
              <a:off x="9393567" y="2158778"/>
              <a:ext cx="81000" cy="3024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78087" y="2143658"/>
                <a:ext cx="1112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14:cNvPr>
              <p14:cNvContentPartPr/>
              <p14:nvPr/>
            </p14:nvContentPartPr>
            <p14:xfrm>
              <a:off x="9233727" y="1897778"/>
              <a:ext cx="171360" cy="3121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18607" y="1882658"/>
                <a:ext cx="20160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14:cNvPr>
              <p14:cNvContentPartPr/>
              <p14:nvPr/>
            </p14:nvContentPartPr>
            <p14:xfrm>
              <a:off x="9197007" y="1452098"/>
              <a:ext cx="217440" cy="4276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81527" y="1436978"/>
                <a:ext cx="24804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14:cNvPr>
              <p14:cNvContentPartPr/>
              <p14:nvPr/>
            </p14:nvContentPartPr>
            <p14:xfrm>
              <a:off x="9187647" y="1713098"/>
              <a:ext cx="72000" cy="2728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72527" y="1697978"/>
                <a:ext cx="10260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14:cNvPr>
              <p14:cNvContentPartPr/>
              <p14:nvPr/>
            </p14:nvContentPartPr>
            <p14:xfrm>
              <a:off x="9210687" y="1872578"/>
              <a:ext cx="180720" cy="334800"/>
            </p14:xfrm>
          </p:contentPart>
        </mc:Choice>
        <mc:Fallback xmlns="">
          <p:pic>
            <p:nvPicPr>
              <p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95537" y="1857115"/>
                <a:ext cx="211381" cy="36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14:cNvPr>
              <p14:cNvContentPartPr/>
              <p14:nvPr/>
            </p14:nvContentPartPr>
            <p14:xfrm>
              <a:off x="9409331" y="2200342"/>
              <a:ext cx="439200" cy="19080"/>
            </p14:xfrm>
          </p:contentPart>
        </mc:Choice>
        <mc:Fallback xmlns="">
          <p:pic>
            <p:nvPicPr>
              <p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94211" y="2184931"/>
                <a:ext cx="469440" cy="5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14:cNvPr>
              <p14:cNvContentPartPr/>
              <p14:nvPr/>
            </p14:nvContentPartPr>
            <p14:xfrm>
              <a:off x="9857171" y="2165782"/>
              <a:ext cx="14040" cy="3492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842051" y="2150662"/>
                <a:ext cx="446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14:cNvPr>
              <p14:cNvContentPartPr/>
              <p14:nvPr/>
            </p14:nvContentPartPr>
            <p14:xfrm>
              <a:off x="9750971" y="2091982"/>
              <a:ext cx="166680" cy="11124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35851" y="2076502"/>
                <a:ext cx="1972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14:cNvPr>
              <p14:cNvContentPartPr/>
              <p14:nvPr/>
            </p14:nvContentPartPr>
            <p14:xfrm>
              <a:off x="9861851" y="1840342"/>
              <a:ext cx="203400" cy="356040"/>
            </p14:xfrm>
          </p:contentPart>
        </mc:Choice>
        <mc:Fallback xmlns="">
          <p:pic>
            <p:nvPicPr>
              <p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846731" y="1824862"/>
                <a:ext cx="23400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14:cNvPr>
              <p14:cNvContentPartPr/>
              <p14:nvPr/>
            </p14:nvContentPartPr>
            <p14:xfrm>
              <a:off x="9762491" y="1459102"/>
              <a:ext cx="309960" cy="463320"/>
            </p14:xfrm>
          </p:contentPart>
        </mc:Choice>
        <mc:Fallback xmlns="">
          <p:pic>
            <p:nvPicPr>
              <p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747353" y="1443982"/>
                <a:ext cx="340596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14:cNvPr>
              <p14:cNvContentPartPr/>
              <p14:nvPr/>
            </p14:nvContentPartPr>
            <p14:xfrm>
              <a:off x="9382039" y="1486683"/>
              <a:ext cx="610200" cy="3038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366919" y="1471563"/>
                <a:ext cx="640800" cy="3344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B4AC47F4-0F6B-6BB5-5979-2B3E4FE312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21707" y="1193808"/>
            <a:ext cx="470036" cy="438506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F417A01-C82B-9877-80B3-0DC4DA352A17}"/>
              </a:ext>
            </a:extLst>
          </p:cNvPr>
          <p:cNvSpPr txBox="1"/>
          <p:nvPr/>
        </p:nvSpPr>
        <p:spPr>
          <a:xfrm>
            <a:off x="4235807" y="2334837"/>
            <a:ext cx="75283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" panose="02000000000000000000" pitchFamily="2" charset="77"/>
                <a:cs typeface="Poppins" panose="02000000000000000000" pitchFamily="2" charset="77"/>
              </a:rPr>
              <a:t>L’app in breve</a:t>
            </a:r>
          </a:p>
        </p:txBody>
      </p:sp>
      <p:sp>
        <p:nvSpPr>
          <p:cNvPr id="29" name="Segnaposto contenuto 8">
            <a:extLst>
              <a:ext uri="{FF2B5EF4-FFF2-40B4-BE49-F238E27FC236}">
                <a16:creationId xmlns:a16="http://schemas.microsoft.com/office/drawing/2014/main" id="{849AB03A-A3C3-6376-92A0-4C2C1F371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4959" y="3576020"/>
            <a:ext cx="8128961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3000"/>
              </a:spcBef>
              <a:buNone/>
            </a:pPr>
            <a:r>
              <a:rPr lang="it-IT" sz="2400" dirty="0"/>
              <a:t>Wide Chat è un’applicazione sviluppata in </a:t>
            </a:r>
            <a:r>
              <a:rPr lang="it-IT" sz="2400" dirty="0" err="1"/>
              <a:t>Kotlin</a:t>
            </a:r>
            <a:r>
              <a:rPr lang="it-IT" sz="2400" dirty="0"/>
              <a:t> che consente l’invio di messaggi, immagini. Una delle funzionalità di punta è quella di tradurre i messaggi da una lingua all’altra, a seconda delle preferenze, gestibili a livello di pagina di profilo.</a:t>
            </a:r>
          </a:p>
        </p:txBody>
      </p:sp>
      <p:pic>
        <p:nvPicPr>
          <p:cNvPr id="4" name="Immagine 3" descr="Immagine che contiene testo, monitor, elettronico, interni&#10;&#10;Descrizione generata automaticamente">
            <a:extLst>
              <a:ext uri="{FF2B5EF4-FFF2-40B4-BE49-F238E27FC236}">
                <a16:creationId xmlns:a16="http://schemas.microsoft.com/office/drawing/2014/main" id="{BDA04640-75E5-CA9B-8CCA-29E53BF18F9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7077" y="0"/>
            <a:ext cx="3624943" cy="6858000"/>
          </a:xfrm>
          <a:prstGeom prst="rect">
            <a:avLst/>
          </a:prstGeom>
        </p:spPr>
      </p:pic>
      <p:pic>
        <p:nvPicPr>
          <p:cNvPr id="7" name="reg iniziale_ueoho9.mp4" descr="reg iniziale_ueoho9.mp4">
            <a:hlinkClick r:id="" action="ppaction://media"/>
            <a:extLst>
              <a:ext uri="{FF2B5EF4-FFF2-40B4-BE49-F238E27FC236}">
                <a16:creationId xmlns:a16="http://schemas.microsoft.com/office/drawing/2014/main" id="{26D45E85-1B2A-3DE3-4568-05AC5DC4C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445234" y="476002"/>
            <a:ext cx="3322123" cy="590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4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7FDCF553-13E0-9E94-7FF8-4AC7580AB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53" y="12488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it-IT" sz="2400" dirty="0">
                <a:latin typeface="Poppins" panose="02000000000000000000" pitchFamily="2" charset="77"/>
                <a:cs typeface="Poppins" panose="02000000000000000000" pitchFamily="2" charset="77"/>
              </a:rPr>
              <a:t>Notifiche</a:t>
            </a:r>
          </a:p>
          <a:p>
            <a:pPr algn="just"/>
            <a:r>
              <a:rPr lang="it-IT" sz="2400" dirty="0">
                <a:latin typeface="Poppins" panose="02000000000000000000" pitchFamily="2" charset="77"/>
                <a:cs typeface="Poppins" panose="02000000000000000000" pitchFamily="2" charset="77"/>
              </a:rPr>
              <a:t>Supporto modalità </a:t>
            </a:r>
            <a:r>
              <a:rPr lang="it-IT" sz="2400" dirty="0" err="1">
                <a:latin typeface="Poppins" panose="02000000000000000000" pitchFamily="2" charset="77"/>
                <a:cs typeface="Poppins" panose="02000000000000000000" pitchFamily="2" charset="77"/>
              </a:rPr>
              <a:t>landscape</a:t>
            </a:r>
            <a:endParaRPr lang="it-IT" sz="2400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pPr algn="just"/>
            <a:r>
              <a:rPr lang="it-IT" sz="2400" dirty="0">
                <a:latin typeface="Poppins" panose="02000000000000000000" pitchFamily="2" charset="77"/>
                <a:cs typeface="Poppins" panose="02000000000000000000" pitchFamily="2" charset="77"/>
              </a:rPr>
              <a:t>Traduzione messaggi</a:t>
            </a:r>
          </a:p>
          <a:p>
            <a:pPr algn="just"/>
            <a:r>
              <a:rPr lang="it-IT" sz="2400" dirty="0">
                <a:latin typeface="Poppins" panose="02000000000000000000" pitchFamily="2" charset="77"/>
                <a:cs typeface="Poppins" panose="02000000000000000000" pitchFamily="2" charset="77"/>
              </a:rPr>
              <a:t>Supporto multilingua</a:t>
            </a:r>
          </a:p>
          <a:p>
            <a:pPr algn="just"/>
            <a:r>
              <a:rPr lang="it-IT" sz="2400" dirty="0">
                <a:latin typeface="Poppins" panose="02000000000000000000" pitchFamily="2" charset="77"/>
                <a:cs typeface="Poppins" panose="02000000000000000000" pitchFamily="2" charset="77"/>
              </a:rPr>
              <a:t>Cancellazione delle chat</a:t>
            </a:r>
          </a:p>
          <a:p>
            <a:pPr algn="just"/>
            <a:r>
              <a:rPr lang="it-IT" sz="2400" dirty="0">
                <a:latin typeface="Poppins" panose="02000000000000000000" pitchFamily="2" charset="77"/>
                <a:cs typeface="Poppins" panose="02000000000000000000" pitchFamily="2" charset="77"/>
              </a:rPr>
              <a:t>Ricerca utenti</a:t>
            </a:r>
          </a:p>
          <a:p>
            <a:pPr algn="just"/>
            <a:r>
              <a:rPr lang="it-IT" sz="2400" dirty="0">
                <a:latin typeface="Poppins" panose="02000000000000000000" pitchFamily="2" charset="77"/>
                <a:cs typeface="Poppins" panose="02000000000000000000" pitchFamily="2" charset="77"/>
              </a:rPr>
              <a:t>Gestione del profilo</a:t>
            </a:r>
          </a:p>
          <a:p>
            <a:pPr algn="just"/>
            <a:r>
              <a:rPr lang="it-IT" sz="2400" dirty="0">
                <a:latin typeface="Poppins" panose="02000000000000000000" pitchFamily="2" charset="77"/>
                <a:cs typeface="Poppins" panose="02000000000000000000" pitchFamily="2" charset="77"/>
              </a:rPr>
              <a:t>Invio immagini</a:t>
            </a:r>
          </a:p>
          <a:p>
            <a:pPr algn="just"/>
            <a:r>
              <a:rPr lang="it-IT" sz="2400" dirty="0">
                <a:latin typeface="Poppins" panose="02000000000000000000" pitchFamily="2" charset="77"/>
                <a:cs typeface="Poppins" panose="02000000000000000000" pitchFamily="2" charset="77"/>
              </a:rPr>
              <a:t>Status utente in una chat</a:t>
            </a:r>
          </a:p>
          <a:p>
            <a:endParaRPr lang="it-IT" sz="2400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endParaRPr lang="it-IT" sz="2400" dirty="0">
              <a:latin typeface="Poppins" panose="02000000000000000000" pitchFamily="2" charset="77"/>
              <a:cs typeface="Poppins" panose="02000000000000000000" pitchFamily="2" charset="77"/>
            </a:endParaRPr>
          </a:p>
          <a:p>
            <a:endParaRPr lang="it-IT" sz="2400" dirty="0">
              <a:latin typeface="Poppins" panose="02000000000000000000" pitchFamily="2" charset="77"/>
              <a:cs typeface="Poppins" panose="02000000000000000000" pitchFamily="2" charset="77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97D1E4-4C90-6317-99E5-D77CB71C1022}"/>
              </a:ext>
            </a:extLst>
          </p:cNvPr>
          <p:cNvSpPr txBox="1"/>
          <p:nvPr/>
        </p:nvSpPr>
        <p:spPr>
          <a:xfrm>
            <a:off x="454069" y="116581"/>
            <a:ext cx="96642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  <a:t>Funzionalità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08B9549-E055-0347-CF4F-45EA0961B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628" y="1423846"/>
            <a:ext cx="834901" cy="8349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14:cNvPr>
              <p14:cNvContentPartPr/>
              <p14:nvPr/>
            </p14:nvContentPartPr>
            <p14:xfrm>
              <a:off x="9310073" y="1449858"/>
              <a:ext cx="270360" cy="1735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4593" y="1434378"/>
                <a:ext cx="3009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14:cNvPr>
              <p14:cNvContentPartPr/>
              <p14:nvPr/>
            </p14:nvContentPartPr>
            <p14:xfrm>
              <a:off x="9584753" y="1447698"/>
              <a:ext cx="268200" cy="60480"/>
            </p14:xfrm>
          </p:contentPart>
        </mc:Choice>
        <mc:Fallback xmlns="">
          <p:pic>
            <p:nvPicPr>
              <p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69273" y="1432218"/>
                <a:ext cx="2988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14:cNvPr>
              <p14:cNvContentPartPr/>
              <p14:nvPr/>
            </p14:nvContentPartPr>
            <p14:xfrm>
              <a:off x="9393567" y="2158778"/>
              <a:ext cx="81000" cy="3024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78087" y="2143298"/>
                <a:ext cx="1116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14:cNvPr>
              <p14:cNvContentPartPr/>
              <p14:nvPr/>
            </p14:nvContentPartPr>
            <p14:xfrm>
              <a:off x="9233727" y="1897778"/>
              <a:ext cx="171360" cy="3121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18247" y="1882298"/>
                <a:ext cx="2019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14:cNvPr>
              <p14:cNvContentPartPr/>
              <p14:nvPr/>
            </p14:nvContentPartPr>
            <p14:xfrm>
              <a:off x="9197007" y="1452098"/>
              <a:ext cx="217440" cy="4276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81527" y="1436618"/>
                <a:ext cx="24804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14:cNvPr>
              <p14:cNvContentPartPr/>
              <p14:nvPr/>
            </p14:nvContentPartPr>
            <p14:xfrm>
              <a:off x="9187647" y="1713098"/>
              <a:ext cx="72000" cy="2728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72089" y="1697618"/>
                <a:ext cx="102754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14:cNvPr>
              <p14:cNvContentPartPr/>
              <p14:nvPr/>
            </p14:nvContentPartPr>
            <p14:xfrm>
              <a:off x="9210687" y="1872578"/>
              <a:ext cx="180720" cy="334800"/>
            </p14:xfrm>
          </p:contentPart>
        </mc:Choice>
        <mc:Fallback xmlns="">
          <p:pic>
            <p:nvPicPr>
              <p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95176" y="1857115"/>
                <a:ext cx="211381" cy="36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14:cNvPr>
              <p14:cNvContentPartPr/>
              <p14:nvPr/>
            </p14:nvContentPartPr>
            <p14:xfrm>
              <a:off x="9409331" y="2200342"/>
              <a:ext cx="439200" cy="19080"/>
            </p14:xfrm>
          </p:contentPart>
        </mc:Choice>
        <mc:Fallback xmlns="">
          <p:pic>
            <p:nvPicPr>
              <p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93838" y="2184564"/>
                <a:ext cx="469825" cy="5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14:cNvPr>
              <p14:cNvContentPartPr/>
              <p14:nvPr/>
            </p14:nvContentPartPr>
            <p14:xfrm>
              <a:off x="9857171" y="2165782"/>
              <a:ext cx="14040" cy="3492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41691" y="2150460"/>
                <a:ext cx="44640" cy="6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14:cNvPr>
              <p14:cNvContentPartPr/>
              <p14:nvPr/>
            </p14:nvContentPartPr>
            <p14:xfrm>
              <a:off x="9750971" y="2091982"/>
              <a:ext cx="166680" cy="11124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35491" y="2076502"/>
                <a:ext cx="1972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14:cNvPr>
              <p14:cNvContentPartPr/>
              <p14:nvPr/>
            </p14:nvContentPartPr>
            <p14:xfrm>
              <a:off x="9861851" y="1840342"/>
              <a:ext cx="203400" cy="356040"/>
            </p14:xfrm>
          </p:contentPart>
        </mc:Choice>
        <mc:Fallback xmlns="">
          <p:pic>
            <p:nvPicPr>
              <p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46371" y="1824862"/>
                <a:ext cx="2340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14:cNvPr>
              <p14:cNvContentPartPr/>
              <p14:nvPr/>
            </p14:nvContentPartPr>
            <p14:xfrm>
              <a:off x="9762491" y="1459102"/>
              <a:ext cx="309960" cy="463320"/>
            </p14:xfrm>
          </p:contentPart>
        </mc:Choice>
        <mc:Fallback xmlns="">
          <p:pic>
            <p:nvPicPr>
              <p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46993" y="1443622"/>
                <a:ext cx="340596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14:cNvPr>
              <p14:cNvContentPartPr/>
              <p14:nvPr/>
            </p14:nvContentPartPr>
            <p14:xfrm>
              <a:off x="9382039" y="1486683"/>
              <a:ext cx="610200" cy="3038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366559" y="1471203"/>
                <a:ext cx="640800" cy="3344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B4AC47F4-0F6B-6BB5-5979-2B3E4FE3124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121707" y="1193808"/>
            <a:ext cx="470036" cy="43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51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08B9549-E055-0347-CF4F-45EA0961B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628" y="1423846"/>
            <a:ext cx="834901" cy="8349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14:cNvPr>
              <p14:cNvContentPartPr/>
              <p14:nvPr/>
            </p14:nvContentPartPr>
            <p14:xfrm>
              <a:off x="9310073" y="1449858"/>
              <a:ext cx="270360" cy="1735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94593" y="1434378"/>
                <a:ext cx="3009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14:cNvPr>
              <p14:cNvContentPartPr/>
              <p14:nvPr/>
            </p14:nvContentPartPr>
            <p14:xfrm>
              <a:off x="9584753" y="1447698"/>
              <a:ext cx="268200" cy="60480"/>
            </p14:xfrm>
          </p:contentPart>
        </mc:Choice>
        <mc:Fallback xmlns="">
          <p:pic>
            <p:nvPicPr>
              <p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69273" y="1432218"/>
                <a:ext cx="2988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14:cNvPr>
              <p14:cNvContentPartPr/>
              <p14:nvPr/>
            </p14:nvContentPartPr>
            <p14:xfrm>
              <a:off x="9393567" y="2158778"/>
              <a:ext cx="81000" cy="3024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78087" y="2143298"/>
                <a:ext cx="1116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14:cNvPr>
              <p14:cNvContentPartPr/>
              <p14:nvPr/>
            </p14:nvContentPartPr>
            <p14:xfrm>
              <a:off x="9233727" y="1897778"/>
              <a:ext cx="171360" cy="3121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18247" y="1882298"/>
                <a:ext cx="2019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14:cNvPr>
              <p14:cNvContentPartPr/>
              <p14:nvPr/>
            </p14:nvContentPartPr>
            <p14:xfrm>
              <a:off x="9197007" y="1452098"/>
              <a:ext cx="217440" cy="4276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81527" y="1436618"/>
                <a:ext cx="24804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14:cNvPr>
              <p14:cNvContentPartPr/>
              <p14:nvPr/>
            </p14:nvContentPartPr>
            <p14:xfrm>
              <a:off x="9187647" y="1713098"/>
              <a:ext cx="72000" cy="2728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72089" y="1697618"/>
                <a:ext cx="102754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14:cNvPr>
              <p14:cNvContentPartPr/>
              <p14:nvPr/>
            </p14:nvContentPartPr>
            <p14:xfrm>
              <a:off x="9210687" y="1872578"/>
              <a:ext cx="180720" cy="334800"/>
            </p14:xfrm>
          </p:contentPart>
        </mc:Choice>
        <mc:Fallback xmlns="">
          <p:pic>
            <p:nvPicPr>
              <p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95176" y="1857115"/>
                <a:ext cx="211381" cy="36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14:cNvPr>
              <p14:cNvContentPartPr/>
              <p14:nvPr/>
            </p14:nvContentPartPr>
            <p14:xfrm>
              <a:off x="9409331" y="2200342"/>
              <a:ext cx="439200" cy="19080"/>
            </p14:xfrm>
          </p:contentPart>
        </mc:Choice>
        <mc:Fallback xmlns="">
          <p:pic>
            <p:nvPicPr>
              <p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93838" y="2184564"/>
                <a:ext cx="469825" cy="5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14:cNvPr>
              <p14:cNvContentPartPr/>
              <p14:nvPr/>
            </p14:nvContentPartPr>
            <p14:xfrm>
              <a:off x="9857171" y="2165782"/>
              <a:ext cx="14040" cy="3492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841691" y="2150460"/>
                <a:ext cx="44640" cy="6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14:cNvPr>
              <p14:cNvContentPartPr/>
              <p14:nvPr/>
            </p14:nvContentPartPr>
            <p14:xfrm>
              <a:off x="9750971" y="2091982"/>
              <a:ext cx="166680" cy="11124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35491" y="2076502"/>
                <a:ext cx="1972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14:cNvPr>
              <p14:cNvContentPartPr/>
              <p14:nvPr/>
            </p14:nvContentPartPr>
            <p14:xfrm>
              <a:off x="9861851" y="1840342"/>
              <a:ext cx="203400" cy="356040"/>
            </p14:xfrm>
          </p:contentPart>
        </mc:Choice>
        <mc:Fallback xmlns="">
          <p:pic>
            <p:nvPicPr>
              <p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846371" y="1824862"/>
                <a:ext cx="2340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14:cNvPr>
              <p14:cNvContentPartPr/>
              <p14:nvPr/>
            </p14:nvContentPartPr>
            <p14:xfrm>
              <a:off x="9762491" y="1459102"/>
              <a:ext cx="309960" cy="463320"/>
            </p14:xfrm>
          </p:contentPart>
        </mc:Choice>
        <mc:Fallback xmlns="">
          <p:pic>
            <p:nvPicPr>
              <p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746993" y="1443622"/>
                <a:ext cx="340596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14:cNvPr>
              <p14:cNvContentPartPr/>
              <p14:nvPr/>
            </p14:nvContentPartPr>
            <p14:xfrm>
              <a:off x="9382039" y="1486683"/>
              <a:ext cx="610200" cy="3038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366559" y="1471203"/>
                <a:ext cx="640800" cy="3344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B4AC47F4-0F6B-6BB5-5979-2B3E4FE312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21707" y="1193808"/>
            <a:ext cx="470036" cy="438506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7664079-427E-66B9-A35D-C04D1D8EEE63}"/>
              </a:ext>
            </a:extLst>
          </p:cNvPr>
          <p:cNvSpPr txBox="1"/>
          <p:nvPr/>
        </p:nvSpPr>
        <p:spPr>
          <a:xfrm>
            <a:off x="5246888" y="2744858"/>
            <a:ext cx="10315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  <a:t>Notifiche</a:t>
            </a:r>
          </a:p>
        </p:txBody>
      </p:sp>
      <p:pic>
        <p:nvPicPr>
          <p:cNvPr id="29" name="Immagine 28" descr="Immagine che contiene testo, monitor, elettronico, interni&#10;&#10;Descrizione generata automaticamente">
            <a:extLst>
              <a:ext uri="{FF2B5EF4-FFF2-40B4-BE49-F238E27FC236}">
                <a16:creationId xmlns:a16="http://schemas.microsoft.com/office/drawing/2014/main" id="{DB4D0346-3E53-6C7C-FC8B-ACC5D077544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7077" y="0"/>
            <a:ext cx="3624943" cy="6858000"/>
          </a:xfrm>
          <a:prstGeom prst="rect">
            <a:avLst/>
          </a:prstGeom>
        </p:spPr>
      </p:pic>
      <p:pic>
        <p:nvPicPr>
          <p:cNvPr id="2" name="reg notifiche 2_juwpTd.mp4" descr="reg notifiche 2_juwpTd.mp4">
            <a:hlinkClick r:id="" action="ppaction://media"/>
            <a:extLst>
              <a:ext uri="{FF2B5EF4-FFF2-40B4-BE49-F238E27FC236}">
                <a16:creationId xmlns:a16="http://schemas.microsoft.com/office/drawing/2014/main" id="{17A7F261-0BDE-9396-D061-C5337229B0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461944" y="451329"/>
            <a:ext cx="3349879" cy="59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9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08B9549-E055-0347-CF4F-45EA0961B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628" y="1423846"/>
            <a:ext cx="834901" cy="8349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14:cNvPr>
              <p14:cNvContentPartPr/>
              <p14:nvPr/>
            </p14:nvContentPartPr>
            <p14:xfrm>
              <a:off x="9310073" y="1449858"/>
              <a:ext cx="270360" cy="1735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94593" y="1434378"/>
                <a:ext cx="3009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14:cNvPr>
              <p14:cNvContentPartPr/>
              <p14:nvPr/>
            </p14:nvContentPartPr>
            <p14:xfrm>
              <a:off x="9584753" y="1447698"/>
              <a:ext cx="268200" cy="60480"/>
            </p14:xfrm>
          </p:contentPart>
        </mc:Choice>
        <mc:Fallback xmlns="">
          <p:pic>
            <p:nvPicPr>
              <p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69273" y="1432218"/>
                <a:ext cx="2988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14:cNvPr>
              <p14:cNvContentPartPr/>
              <p14:nvPr/>
            </p14:nvContentPartPr>
            <p14:xfrm>
              <a:off x="9393567" y="2158778"/>
              <a:ext cx="81000" cy="3024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78087" y="2143298"/>
                <a:ext cx="1116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14:cNvPr>
              <p14:cNvContentPartPr/>
              <p14:nvPr/>
            </p14:nvContentPartPr>
            <p14:xfrm>
              <a:off x="9233727" y="1897778"/>
              <a:ext cx="171360" cy="3121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18247" y="1882298"/>
                <a:ext cx="2019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14:cNvPr>
              <p14:cNvContentPartPr/>
              <p14:nvPr/>
            </p14:nvContentPartPr>
            <p14:xfrm>
              <a:off x="9197007" y="1452098"/>
              <a:ext cx="217440" cy="4276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81527" y="1436618"/>
                <a:ext cx="24804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14:cNvPr>
              <p14:cNvContentPartPr/>
              <p14:nvPr/>
            </p14:nvContentPartPr>
            <p14:xfrm>
              <a:off x="9187647" y="1713098"/>
              <a:ext cx="72000" cy="2728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72089" y="1697618"/>
                <a:ext cx="102754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14:cNvPr>
              <p14:cNvContentPartPr/>
              <p14:nvPr/>
            </p14:nvContentPartPr>
            <p14:xfrm>
              <a:off x="9210687" y="1872578"/>
              <a:ext cx="180720" cy="334800"/>
            </p14:xfrm>
          </p:contentPart>
        </mc:Choice>
        <mc:Fallback xmlns="">
          <p:pic>
            <p:nvPicPr>
              <p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95176" y="1857115"/>
                <a:ext cx="211381" cy="36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14:cNvPr>
              <p14:cNvContentPartPr/>
              <p14:nvPr/>
            </p14:nvContentPartPr>
            <p14:xfrm>
              <a:off x="9409331" y="2200342"/>
              <a:ext cx="439200" cy="19080"/>
            </p14:xfrm>
          </p:contentPart>
        </mc:Choice>
        <mc:Fallback xmlns="">
          <p:pic>
            <p:nvPicPr>
              <p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93838" y="2184564"/>
                <a:ext cx="469825" cy="5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14:cNvPr>
              <p14:cNvContentPartPr/>
              <p14:nvPr/>
            </p14:nvContentPartPr>
            <p14:xfrm>
              <a:off x="9857171" y="2165782"/>
              <a:ext cx="14040" cy="3492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841691" y="2150460"/>
                <a:ext cx="44640" cy="6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14:cNvPr>
              <p14:cNvContentPartPr/>
              <p14:nvPr/>
            </p14:nvContentPartPr>
            <p14:xfrm>
              <a:off x="9750971" y="2091982"/>
              <a:ext cx="166680" cy="11124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35491" y="2076502"/>
                <a:ext cx="1972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14:cNvPr>
              <p14:cNvContentPartPr/>
              <p14:nvPr/>
            </p14:nvContentPartPr>
            <p14:xfrm>
              <a:off x="9861851" y="1840342"/>
              <a:ext cx="203400" cy="356040"/>
            </p14:xfrm>
          </p:contentPart>
        </mc:Choice>
        <mc:Fallback xmlns="">
          <p:pic>
            <p:nvPicPr>
              <p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846371" y="1824862"/>
                <a:ext cx="2340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14:cNvPr>
              <p14:cNvContentPartPr/>
              <p14:nvPr/>
            </p14:nvContentPartPr>
            <p14:xfrm>
              <a:off x="9762491" y="1459102"/>
              <a:ext cx="309960" cy="463320"/>
            </p14:xfrm>
          </p:contentPart>
        </mc:Choice>
        <mc:Fallback xmlns="">
          <p:pic>
            <p:nvPicPr>
              <p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746993" y="1443622"/>
                <a:ext cx="340596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14:cNvPr>
              <p14:cNvContentPartPr/>
              <p14:nvPr/>
            </p14:nvContentPartPr>
            <p14:xfrm>
              <a:off x="9382039" y="1486683"/>
              <a:ext cx="610200" cy="3038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366559" y="1471203"/>
                <a:ext cx="640800" cy="3344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B4AC47F4-0F6B-6BB5-5979-2B3E4FE312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21707" y="1193808"/>
            <a:ext cx="470036" cy="438506"/>
          </a:xfrm>
          <a:prstGeom prst="rect">
            <a:avLst/>
          </a:prstGeom>
        </p:spPr>
      </p:pic>
      <p:sp>
        <p:nvSpPr>
          <p:cNvPr id="27" name="Titolo 1">
            <a:extLst>
              <a:ext uri="{FF2B5EF4-FFF2-40B4-BE49-F238E27FC236}">
                <a16:creationId xmlns:a16="http://schemas.microsoft.com/office/drawing/2014/main" id="{AB1CDF95-F232-BE66-072C-A7583DBA1947}"/>
              </a:ext>
            </a:extLst>
          </p:cNvPr>
          <p:cNvSpPr txBox="1">
            <a:spLocks/>
          </p:cNvSpPr>
          <p:nvPr/>
        </p:nvSpPr>
        <p:spPr>
          <a:xfrm>
            <a:off x="-631025" y="3755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  <a:t>Modalità </a:t>
            </a:r>
            <a:b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</a:br>
            <a:r>
              <a:rPr lang="it-IT" sz="6000" dirty="0" err="1">
                <a:latin typeface="Poppins" panose="02000000000000000000" pitchFamily="2" charset="77"/>
                <a:cs typeface="Poppins" panose="02000000000000000000" pitchFamily="2" charset="77"/>
              </a:rPr>
              <a:t>landscape</a:t>
            </a:r>
            <a:endParaRPr lang="it-IT" sz="6000" dirty="0">
              <a:latin typeface="Poppins" panose="02000000000000000000" pitchFamily="2" charset="77"/>
              <a:cs typeface="Poppins" panose="02000000000000000000" pitchFamily="2" charset="77"/>
            </a:endParaRPr>
          </a:p>
        </p:txBody>
      </p:sp>
      <p:pic>
        <p:nvPicPr>
          <p:cNvPr id="4" name="Immagine 3" descr="Immagine che contiene testo, monitor, elettronico, interni&#10;&#10;Descrizione generata automaticamente">
            <a:extLst>
              <a:ext uri="{FF2B5EF4-FFF2-40B4-BE49-F238E27FC236}">
                <a16:creationId xmlns:a16="http://schemas.microsoft.com/office/drawing/2014/main" id="{F3061D67-84F4-A718-F3EB-A3FFD077818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16200000">
            <a:off x="2858159" y="369449"/>
            <a:ext cx="3624943" cy="6858000"/>
          </a:xfrm>
          <a:prstGeom prst="rect">
            <a:avLst/>
          </a:prstGeom>
        </p:spPr>
      </p:pic>
      <p:pic>
        <p:nvPicPr>
          <p:cNvPr id="6" name="reg land 2_yGih5R.mp4" descr="reg land 2_yGih5R.mp4">
            <a:hlinkClick r:id="" action="ppaction://media"/>
            <a:extLst>
              <a:ext uri="{FF2B5EF4-FFF2-40B4-BE49-F238E27FC236}">
                <a16:creationId xmlns:a16="http://schemas.microsoft.com/office/drawing/2014/main" id="{0E3E1E29-BDB9-7EBE-5906-18507DA76E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1773307" y="2145526"/>
            <a:ext cx="5846139" cy="330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1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08B9549-E055-0347-CF4F-45EA0961B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628" y="1423846"/>
            <a:ext cx="834901" cy="8349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14:cNvPr>
              <p14:cNvContentPartPr/>
              <p14:nvPr/>
            </p14:nvContentPartPr>
            <p14:xfrm>
              <a:off x="9310073" y="1449858"/>
              <a:ext cx="270360" cy="1735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94593" y="1434378"/>
                <a:ext cx="3009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14:cNvPr>
              <p14:cNvContentPartPr/>
              <p14:nvPr/>
            </p14:nvContentPartPr>
            <p14:xfrm>
              <a:off x="9584753" y="1447698"/>
              <a:ext cx="268200" cy="60480"/>
            </p14:xfrm>
          </p:contentPart>
        </mc:Choice>
        <mc:Fallback xmlns="">
          <p:pic>
            <p:nvPicPr>
              <p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69273" y="1432218"/>
                <a:ext cx="2988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14:cNvPr>
              <p14:cNvContentPartPr/>
              <p14:nvPr/>
            </p14:nvContentPartPr>
            <p14:xfrm>
              <a:off x="9393567" y="2158778"/>
              <a:ext cx="81000" cy="3024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78087" y="2143298"/>
                <a:ext cx="1116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14:cNvPr>
              <p14:cNvContentPartPr/>
              <p14:nvPr/>
            </p14:nvContentPartPr>
            <p14:xfrm>
              <a:off x="9233727" y="1897778"/>
              <a:ext cx="171360" cy="3121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18247" y="1882298"/>
                <a:ext cx="2019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14:cNvPr>
              <p14:cNvContentPartPr/>
              <p14:nvPr/>
            </p14:nvContentPartPr>
            <p14:xfrm>
              <a:off x="9197007" y="1452098"/>
              <a:ext cx="217440" cy="4276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81527" y="1436618"/>
                <a:ext cx="24804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14:cNvPr>
              <p14:cNvContentPartPr/>
              <p14:nvPr/>
            </p14:nvContentPartPr>
            <p14:xfrm>
              <a:off x="9187647" y="1713098"/>
              <a:ext cx="72000" cy="2728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72089" y="1697618"/>
                <a:ext cx="102754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14:cNvPr>
              <p14:cNvContentPartPr/>
              <p14:nvPr/>
            </p14:nvContentPartPr>
            <p14:xfrm>
              <a:off x="9210687" y="1872578"/>
              <a:ext cx="180720" cy="334800"/>
            </p14:xfrm>
          </p:contentPart>
        </mc:Choice>
        <mc:Fallback xmlns="">
          <p:pic>
            <p:nvPicPr>
              <p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95176" y="1857115"/>
                <a:ext cx="211381" cy="36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14:cNvPr>
              <p14:cNvContentPartPr/>
              <p14:nvPr/>
            </p14:nvContentPartPr>
            <p14:xfrm>
              <a:off x="9409331" y="2200342"/>
              <a:ext cx="439200" cy="19080"/>
            </p14:xfrm>
          </p:contentPart>
        </mc:Choice>
        <mc:Fallback xmlns="">
          <p:pic>
            <p:nvPicPr>
              <p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93838" y="2184564"/>
                <a:ext cx="469825" cy="5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14:cNvPr>
              <p14:cNvContentPartPr/>
              <p14:nvPr/>
            </p14:nvContentPartPr>
            <p14:xfrm>
              <a:off x="9857171" y="2165782"/>
              <a:ext cx="14040" cy="3492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841691" y="2150460"/>
                <a:ext cx="44640" cy="6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14:cNvPr>
              <p14:cNvContentPartPr/>
              <p14:nvPr/>
            </p14:nvContentPartPr>
            <p14:xfrm>
              <a:off x="9750971" y="2091982"/>
              <a:ext cx="166680" cy="11124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35491" y="2076502"/>
                <a:ext cx="1972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14:cNvPr>
              <p14:cNvContentPartPr/>
              <p14:nvPr/>
            </p14:nvContentPartPr>
            <p14:xfrm>
              <a:off x="9861851" y="1840342"/>
              <a:ext cx="203400" cy="356040"/>
            </p14:xfrm>
          </p:contentPart>
        </mc:Choice>
        <mc:Fallback xmlns="">
          <p:pic>
            <p:nvPicPr>
              <p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846371" y="1824862"/>
                <a:ext cx="2340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14:cNvPr>
              <p14:cNvContentPartPr/>
              <p14:nvPr/>
            </p14:nvContentPartPr>
            <p14:xfrm>
              <a:off x="9762491" y="1459102"/>
              <a:ext cx="309960" cy="463320"/>
            </p14:xfrm>
          </p:contentPart>
        </mc:Choice>
        <mc:Fallback xmlns="">
          <p:pic>
            <p:nvPicPr>
              <p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746993" y="1443622"/>
                <a:ext cx="340596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14:cNvPr>
              <p14:cNvContentPartPr/>
              <p14:nvPr/>
            </p14:nvContentPartPr>
            <p14:xfrm>
              <a:off x="9382039" y="1486683"/>
              <a:ext cx="610200" cy="3038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366559" y="1471203"/>
                <a:ext cx="640800" cy="3344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B4AC47F4-0F6B-6BB5-5979-2B3E4FE312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21707" y="1193808"/>
            <a:ext cx="470036" cy="438506"/>
          </a:xfrm>
          <a:prstGeom prst="rect">
            <a:avLst/>
          </a:prstGeom>
        </p:spPr>
      </p:pic>
      <p:sp>
        <p:nvSpPr>
          <p:cNvPr id="29" name="Titolo 1">
            <a:extLst>
              <a:ext uri="{FF2B5EF4-FFF2-40B4-BE49-F238E27FC236}">
                <a16:creationId xmlns:a16="http://schemas.microsoft.com/office/drawing/2014/main" id="{649A6FB3-A9FD-F8F2-A325-8E267229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208" y="242830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  <a:t>Traduzione </a:t>
            </a:r>
            <a:b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</a:br>
            <a: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  <a:t>messaggi</a:t>
            </a:r>
          </a:p>
        </p:txBody>
      </p:sp>
      <p:pic>
        <p:nvPicPr>
          <p:cNvPr id="27" name="Immagine 26" descr="Immagine che contiene testo, monitor, elettronico, interni&#10;&#10;Descrizione generata automaticamente">
            <a:extLst>
              <a:ext uri="{FF2B5EF4-FFF2-40B4-BE49-F238E27FC236}">
                <a16:creationId xmlns:a16="http://schemas.microsoft.com/office/drawing/2014/main" id="{7610AC6B-B822-A880-CC8D-A931D6C7DFE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7077" y="0"/>
            <a:ext cx="3624943" cy="6858000"/>
          </a:xfrm>
          <a:prstGeom prst="rect">
            <a:avLst/>
          </a:prstGeom>
        </p:spPr>
      </p:pic>
      <p:pic>
        <p:nvPicPr>
          <p:cNvPr id="3" name="reg trad 2_XGYcWz.mp4" descr="reg trad 2_XGYcWz.mp4">
            <a:hlinkClick r:id="" action="ppaction://media"/>
            <a:extLst>
              <a:ext uri="{FF2B5EF4-FFF2-40B4-BE49-F238E27FC236}">
                <a16:creationId xmlns:a16="http://schemas.microsoft.com/office/drawing/2014/main" id="{7E8693A4-3CAC-A045-D843-1996D3A325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459663" y="477074"/>
            <a:ext cx="3307026" cy="591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7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08B9549-E055-0347-CF4F-45EA0961B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628" y="1423846"/>
            <a:ext cx="834901" cy="8349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14:cNvPr>
              <p14:cNvContentPartPr/>
              <p14:nvPr/>
            </p14:nvContentPartPr>
            <p14:xfrm>
              <a:off x="9310073" y="1449858"/>
              <a:ext cx="270360" cy="1735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94593" y="1434378"/>
                <a:ext cx="3009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14:cNvPr>
              <p14:cNvContentPartPr/>
              <p14:nvPr/>
            </p14:nvContentPartPr>
            <p14:xfrm>
              <a:off x="9584753" y="1447698"/>
              <a:ext cx="268200" cy="60480"/>
            </p14:xfrm>
          </p:contentPart>
        </mc:Choice>
        <mc:Fallback xmlns="">
          <p:pic>
            <p:nvPicPr>
              <p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69273" y="1432218"/>
                <a:ext cx="2988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14:cNvPr>
              <p14:cNvContentPartPr/>
              <p14:nvPr/>
            </p14:nvContentPartPr>
            <p14:xfrm>
              <a:off x="9393567" y="2158778"/>
              <a:ext cx="81000" cy="3024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78087" y="2143298"/>
                <a:ext cx="1116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14:cNvPr>
              <p14:cNvContentPartPr/>
              <p14:nvPr/>
            </p14:nvContentPartPr>
            <p14:xfrm>
              <a:off x="9233727" y="1897778"/>
              <a:ext cx="171360" cy="3121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18247" y="1882298"/>
                <a:ext cx="2019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14:cNvPr>
              <p14:cNvContentPartPr/>
              <p14:nvPr/>
            </p14:nvContentPartPr>
            <p14:xfrm>
              <a:off x="9197007" y="1452098"/>
              <a:ext cx="217440" cy="4276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81527" y="1436618"/>
                <a:ext cx="24804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14:cNvPr>
              <p14:cNvContentPartPr/>
              <p14:nvPr/>
            </p14:nvContentPartPr>
            <p14:xfrm>
              <a:off x="9187647" y="1713098"/>
              <a:ext cx="72000" cy="2728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72089" y="1697618"/>
                <a:ext cx="102754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14:cNvPr>
              <p14:cNvContentPartPr/>
              <p14:nvPr/>
            </p14:nvContentPartPr>
            <p14:xfrm>
              <a:off x="9210687" y="1872578"/>
              <a:ext cx="180720" cy="334800"/>
            </p14:xfrm>
          </p:contentPart>
        </mc:Choice>
        <mc:Fallback xmlns="">
          <p:pic>
            <p:nvPicPr>
              <p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95176" y="1857115"/>
                <a:ext cx="211381" cy="36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14:cNvPr>
              <p14:cNvContentPartPr/>
              <p14:nvPr/>
            </p14:nvContentPartPr>
            <p14:xfrm>
              <a:off x="9409331" y="2200342"/>
              <a:ext cx="439200" cy="19080"/>
            </p14:xfrm>
          </p:contentPart>
        </mc:Choice>
        <mc:Fallback xmlns="">
          <p:pic>
            <p:nvPicPr>
              <p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93838" y="2184564"/>
                <a:ext cx="469825" cy="5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14:cNvPr>
              <p14:cNvContentPartPr/>
              <p14:nvPr/>
            </p14:nvContentPartPr>
            <p14:xfrm>
              <a:off x="9857171" y="2165782"/>
              <a:ext cx="14040" cy="3492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841691" y="2150460"/>
                <a:ext cx="44640" cy="6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14:cNvPr>
              <p14:cNvContentPartPr/>
              <p14:nvPr/>
            </p14:nvContentPartPr>
            <p14:xfrm>
              <a:off x="9750971" y="2091982"/>
              <a:ext cx="166680" cy="11124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35491" y="2076502"/>
                <a:ext cx="1972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14:cNvPr>
              <p14:cNvContentPartPr/>
              <p14:nvPr/>
            </p14:nvContentPartPr>
            <p14:xfrm>
              <a:off x="9861851" y="1840342"/>
              <a:ext cx="203400" cy="356040"/>
            </p14:xfrm>
          </p:contentPart>
        </mc:Choice>
        <mc:Fallback xmlns="">
          <p:pic>
            <p:nvPicPr>
              <p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846371" y="1824862"/>
                <a:ext cx="2340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14:cNvPr>
              <p14:cNvContentPartPr/>
              <p14:nvPr/>
            </p14:nvContentPartPr>
            <p14:xfrm>
              <a:off x="9762491" y="1459102"/>
              <a:ext cx="309960" cy="463320"/>
            </p14:xfrm>
          </p:contentPart>
        </mc:Choice>
        <mc:Fallback xmlns="">
          <p:pic>
            <p:nvPicPr>
              <p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746993" y="1443622"/>
                <a:ext cx="340596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14:cNvPr>
              <p14:cNvContentPartPr/>
              <p14:nvPr/>
            </p14:nvContentPartPr>
            <p14:xfrm>
              <a:off x="9382039" y="1486683"/>
              <a:ext cx="610200" cy="3038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366559" y="1471203"/>
                <a:ext cx="640800" cy="3344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B4AC47F4-0F6B-6BB5-5979-2B3E4FE312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21707" y="1193808"/>
            <a:ext cx="470036" cy="438506"/>
          </a:xfrm>
          <a:prstGeom prst="rect">
            <a:avLst/>
          </a:prstGeom>
        </p:spPr>
      </p:pic>
      <p:sp>
        <p:nvSpPr>
          <p:cNvPr id="28" name="Titolo 1">
            <a:extLst>
              <a:ext uri="{FF2B5EF4-FFF2-40B4-BE49-F238E27FC236}">
                <a16:creationId xmlns:a16="http://schemas.microsoft.com/office/drawing/2014/main" id="{8CD70B60-406F-AEB7-ACBA-DF0822F2E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644" y="239453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  <a:t>Supporto</a:t>
            </a:r>
            <a:b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</a:br>
            <a: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  <a:t>multilingua</a:t>
            </a:r>
          </a:p>
        </p:txBody>
      </p:sp>
      <p:pic>
        <p:nvPicPr>
          <p:cNvPr id="27" name="Immagine 26" descr="Immagine che contiene testo, monitor, elettronico, interni&#10;&#10;Descrizione generata automaticamente">
            <a:extLst>
              <a:ext uri="{FF2B5EF4-FFF2-40B4-BE49-F238E27FC236}">
                <a16:creationId xmlns:a16="http://schemas.microsoft.com/office/drawing/2014/main" id="{E407B2CC-A19B-D7C2-62EC-30C83890D47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7077" y="0"/>
            <a:ext cx="3624943" cy="6858000"/>
          </a:xfrm>
          <a:prstGeom prst="rect">
            <a:avLst/>
          </a:prstGeom>
        </p:spPr>
      </p:pic>
      <p:pic>
        <p:nvPicPr>
          <p:cNvPr id="3" name="reg lingue 2" descr="reg lingue 2">
            <a:hlinkClick r:id="" action="ppaction://media"/>
            <a:extLst>
              <a:ext uri="{FF2B5EF4-FFF2-40B4-BE49-F238E27FC236}">
                <a16:creationId xmlns:a16="http://schemas.microsoft.com/office/drawing/2014/main" id="{2A3DEC50-D48E-05FD-90BA-6CC4E0D5B0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478284" y="529198"/>
            <a:ext cx="3285333" cy="586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6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08B9549-E055-0347-CF4F-45EA0961B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628" y="1423846"/>
            <a:ext cx="834901" cy="8349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14:cNvPr>
              <p14:cNvContentPartPr/>
              <p14:nvPr/>
            </p14:nvContentPartPr>
            <p14:xfrm>
              <a:off x="9310073" y="1449858"/>
              <a:ext cx="270360" cy="1735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94593" y="1434378"/>
                <a:ext cx="3009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14:cNvPr>
              <p14:cNvContentPartPr/>
              <p14:nvPr/>
            </p14:nvContentPartPr>
            <p14:xfrm>
              <a:off x="9584753" y="1447698"/>
              <a:ext cx="268200" cy="60480"/>
            </p14:xfrm>
          </p:contentPart>
        </mc:Choice>
        <mc:Fallback xmlns="">
          <p:pic>
            <p:nvPicPr>
              <p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69273" y="1432218"/>
                <a:ext cx="2988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14:cNvPr>
              <p14:cNvContentPartPr/>
              <p14:nvPr/>
            </p14:nvContentPartPr>
            <p14:xfrm>
              <a:off x="9393567" y="2158778"/>
              <a:ext cx="81000" cy="3024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78087" y="2143298"/>
                <a:ext cx="1116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14:cNvPr>
              <p14:cNvContentPartPr/>
              <p14:nvPr/>
            </p14:nvContentPartPr>
            <p14:xfrm>
              <a:off x="9233727" y="1897778"/>
              <a:ext cx="171360" cy="3121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18247" y="1882298"/>
                <a:ext cx="2019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14:cNvPr>
              <p14:cNvContentPartPr/>
              <p14:nvPr/>
            </p14:nvContentPartPr>
            <p14:xfrm>
              <a:off x="9197007" y="1452098"/>
              <a:ext cx="217440" cy="4276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81527" y="1436618"/>
                <a:ext cx="24804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14:cNvPr>
              <p14:cNvContentPartPr/>
              <p14:nvPr/>
            </p14:nvContentPartPr>
            <p14:xfrm>
              <a:off x="9187647" y="1713098"/>
              <a:ext cx="72000" cy="2728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72089" y="1697618"/>
                <a:ext cx="102754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14:cNvPr>
              <p14:cNvContentPartPr/>
              <p14:nvPr/>
            </p14:nvContentPartPr>
            <p14:xfrm>
              <a:off x="9210687" y="1872578"/>
              <a:ext cx="180720" cy="334800"/>
            </p14:xfrm>
          </p:contentPart>
        </mc:Choice>
        <mc:Fallback xmlns="">
          <p:pic>
            <p:nvPicPr>
              <p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95176" y="1857115"/>
                <a:ext cx="211381" cy="36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14:cNvPr>
              <p14:cNvContentPartPr/>
              <p14:nvPr/>
            </p14:nvContentPartPr>
            <p14:xfrm>
              <a:off x="9409331" y="2200342"/>
              <a:ext cx="439200" cy="19080"/>
            </p14:xfrm>
          </p:contentPart>
        </mc:Choice>
        <mc:Fallback xmlns="">
          <p:pic>
            <p:nvPicPr>
              <p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93838" y="2184564"/>
                <a:ext cx="469825" cy="5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14:cNvPr>
              <p14:cNvContentPartPr/>
              <p14:nvPr/>
            </p14:nvContentPartPr>
            <p14:xfrm>
              <a:off x="9857171" y="2165782"/>
              <a:ext cx="14040" cy="3492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841691" y="2150460"/>
                <a:ext cx="44640" cy="6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14:cNvPr>
              <p14:cNvContentPartPr/>
              <p14:nvPr/>
            </p14:nvContentPartPr>
            <p14:xfrm>
              <a:off x="9750971" y="2091982"/>
              <a:ext cx="166680" cy="11124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35491" y="2076502"/>
                <a:ext cx="1972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14:cNvPr>
              <p14:cNvContentPartPr/>
              <p14:nvPr/>
            </p14:nvContentPartPr>
            <p14:xfrm>
              <a:off x="9861851" y="1840342"/>
              <a:ext cx="203400" cy="356040"/>
            </p14:xfrm>
          </p:contentPart>
        </mc:Choice>
        <mc:Fallback xmlns="">
          <p:pic>
            <p:nvPicPr>
              <p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846371" y="1824862"/>
                <a:ext cx="2340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14:cNvPr>
              <p14:cNvContentPartPr/>
              <p14:nvPr/>
            </p14:nvContentPartPr>
            <p14:xfrm>
              <a:off x="9762491" y="1459102"/>
              <a:ext cx="309960" cy="463320"/>
            </p14:xfrm>
          </p:contentPart>
        </mc:Choice>
        <mc:Fallback xmlns="">
          <p:pic>
            <p:nvPicPr>
              <p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746993" y="1443622"/>
                <a:ext cx="340596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14:cNvPr>
              <p14:cNvContentPartPr/>
              <p14:nvPr/>
            </p14:nvContentPartPr>
            <p14:xfrm>
              <a:off x="9382039" y="1486683"/>
              <a:ext cx="610200" cy="3038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366559" y="1471203"/>
                <a:ext cx="640800" cy="3344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B4AC47F4-0F6B-6BB5-5979-2B3E4FE312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21707" y="1193808"/>
            <a:ext cx="470036" cy="438506"/>
          </a:xfrm>
          <a:prstGeom prst="rect">
            <a:avLst/>
          </a:prstGeom>
        </p:spPr>
      </p:pic>
      <p:sp>
        <p:nvSpPr>
          <p:cNvPr id="22" name="Titolo 1">
            <a:extLst>
              <a:ext uri="{FF2B5EF4-FFF2-40B4-BE49-F238E27FC236}">
                <a16:creationId xmlns:a16="http://schemas.microsoft.com/office/drawing/2014/main" id="{52035A23-3E0C-08E4-F04C-D50C009E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293" y="267757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  <a:t>Cancellazione</a:t>
            </a:r>
            <a:b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</a:br>
            <a: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  <a:t>chat</a:t>
            </a:r>
          </a:p>
        </p:txBody>
      </p:sp>
      <p:pic>
        <p:nvPicPr>
          <p:cNvPr id="27" name="Immagine 26" descr="Immagine che contiene testo, monitor, elettronico, interni&#10;&#10;Descrizione generata automaticamente">
            <a:extLst>
              <a:ext uri="{FF2B5EF4-FFF2-40B4-BE49-F238E27FC236}">
                <a16:creationId xmlns:a16="http://schemas.microsoft.com/office/drawing/2014/main" id="{2D66C419-8777-7DE1-E73C-3FE7E2EA658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7077" y="0"/>
            <a:ext cx="3624943" cy="6858000"/>
          </a:xfrm>
          <a:prstGeom prst="rect">
            <a:avLst/>
          </a:prstGeom>
        </p:spPr>
      </p:pic>
      <p:pic>
        <p:nvPicPr>
          <p:cNvPr id="3" name="reg el chat 2_Ci8wX9.mp4" descr="reg el chat 2_Ci8wX9.mp4">
            <a:hlinkClick r:id="" action="ppaction://media"/>
            <a:extLst>
              <a:ext uri="{FF2B5EF4-FFF2-40B4-BE49-F238E27FC236}">
                <a16:creationId xmlns:a16="http://schemas.microsoft.com/office/drawing/2014/main" id="{B7818F5F-7C88-E572-1FA6-16EAEF4E23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471810" y="531451"/>
            <a:ext cx="3288283" cy="586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4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08B9549-E055-0347-CF4F-45EA0961B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628" y="1423846"/>
            <a:ext cx="834901" cy="8349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14:cNvPr>
              <p14:cNvContentPartPr/>
              <p14:nvPr/>
            </p14:nvContentPartPr>
            <p14:xfrm>
              <a:off x="9310073" y="1449858"/>
              <a:ext cx="270360" cy="1735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3EAC423-1F11-9D6B-CFE7-7BE446F06A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94593" y="1434378"/>
                <a:ext cx="3009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14:cNvPr>
              <p14:cNvContentPartPr/>
              <p14:nvPr/>
            </p14:nvContentPartPr>
            <p14:xfrm>
              <a:off x="9584753" y="1447698"/>
              <a:ext cx="268200" cy="60480"/>
            </p14:xfrm>
          </p:contentPart>
        </mc:Choice>
        <mc:Fallback xmlns="">
          <p:pic>
            <p:nvPicPr>
              <p:cNvPr id="19" name="Input penna 19">
                <a:extLst>
                  <a:ext uri="{FF2B5EF4-FFF2-40B4-BE49-F238E27FC236}">
                    <a16:creationId xmlns:a16="http://schemas.microsoft.com/office/drawing/2014/main" id="{EBB620CF-D4EA-3763-F1CA-31CB9B0A8F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69273" y="1432218"/>
                <a:ext cx="2988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14:cNvPr>
              <p14:cNvContentPartPr/>
              <p14:nvPr/>
            </p14:nvContentPartPr>
            <p14:xfrm>
              <a:off x="9393567" y="2158778"/>
              <a:ext cx="81000" cy="3024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B99DEEDE-BB1A-2B62-EF22-BD4F0E6E7F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78087" y="2143298"/>
                <a:ext cx="1116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14:cNvPr>
              <p14:cNvContentPartPr/>
              <p14:nvPr/>
            </p14:nvContentPartPr>
            <p14:xfrm>
              <a:off x="9233727" y="1897778"/>
              <a:ext cx="171360" cy="3121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E17725F1-9992-F462-5040-4E16BF60BAB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18247" y="1882298"/>
                <a:ext cx="2019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14:cNvPr>
              <p14:cNvContentPartPr/>
              <p14:nvPr/>
            </p14:nvContentPartPr>
            <p14:xfrm>
              <a:off x="9197007" y="1452098"/>
              <a:ext cx="217440" cy="4276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869E78EF-DB47-233D-5232-5B53C3C05D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81527" y="1436618"/>
                <a:ext cx="24804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14:cNvPr>
              <p14:cNvContentPartPr/>
              <p14:nvPr/>
            </p14:nvContentPartPr>
            <p14:xfrm>
              <a:off x="9187647" y="1713098"/>
              <a:ext cx="72000" cy="2728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5076D90-EEBB-43CE-C1CD-1A251C07F46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72089" y="1697618"/>
                <a:ext cx="102754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14:cNvPr>
              <p14:cNvContentPartPr/>
              <p14:nvPr/>
            </p14:nvContentPartPr>
            <p14:xfrm>
              <a:off x="9210687" y="1872578"/>
              <a:ext cx="180720" cy="334800"/>
            </p14:xfrm>
          </p:contentPart>
        </mc:Choice>
        <mc:Fallback xmlns="">
          <p:pic>
            <p:nvPicPr>
              <p:cNvPr id="32" name="Input penna 32">
                <a:extLst>
                  <a:ext uri="{FF2B5EF4-FFF2-40B4-BE49-F238E27FC236}">
                    <a16:creationId xmlns:a16="http://schemas.microsoft.com/office/drawing/2014/main" id="{CDDBCEA8-59FD-237C-A122-6FDDFA8279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95176" y="1857115"/>
                <a:ext cx="211381" cy="36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14:cNvPr>
              <p14:cNvContentPartPr/>
              <p14:nvPr/>
            </p14:nvContentPartPr>
            <p14:xfrm>
              <a:off x="9409331" y="2200342"/>
              <a:ext cx="439200" cy="19080"/>
            </p14:xfrm>
          </p:contentPart>
        </mc:Choice>
        <mc:Fallback xmlns="">
          <p:pic>
            <p:nvPicPr>
              <p:cNvPr id="36" name="Input penna 36">
                <a:extLst>
                  <a:ext uri="{FF2B5EF4-FFF2-40B4-BE49-F238E27FC236}">
                    <a16:creationId xmlns:a16="http://schemas.microsoft.com/office/drawing/2014/main" id="{CF69C4E3-76E1-45F2-880B-020635AACBC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93838" y="2184564"/>
                <a:ext cx="469825" cy="5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14:cNvPr>
              <p14:cNvContentPartPr/>
              <p14:nvPr/>
            </p14:nvContentPartPr>
            <p14:xfrm>
              <a:off x="9857171" y="2165782"/>
              <a:ext cx="14040" cy="3492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F65989C3-F1B2-68E3-9AF2-4D86FF19FB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841691" y="2150460"/>
                <a:ext cx="44640" cy="6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14:cNvPr>
              <p14:cNvContentPartPr/>
              <p14:nvPr/>
            </p14:nvContentPartPr>
            <p14:xfrm>
              <a:off x="9750971" y="2091982"/>
              <a:ext cx="166680" cy="11124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6839A777-4D55-28BB-3857-739F3357140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35491" y="2076502"/>
                <a:ext cx="1972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14:cNvPr>
              <p14:cNvContentPartPr/>
              <p14:nvPr/>
            </p14:nvContentPartPr>
            <p14:xfrm>
              <a:off x="9861851" y="1840342"/>
              <a:ext cx="203400" cy="356040"/>
            </p14:xfrm>
          </p:contentPart>
        </mc:Choice>
        <mc:Fallback xmlns="">
          <p:pic>
            <p:nvPicPr>
              <p:cNvPr id="42" name="Input penna 42">
                <a:extLst>
                  <a:ext uri="{FF2B5EF4-FFF2-40B4-BE49-F238E27FC236}">
                    <a16:creationId xmlns:a16="http://schemas.microsoft.com/office/drawing/2014/main" id="{296750FF-83CC-D862-E054-C7A76EBD31E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846371" y="1824862"/>
                <a:ext cx="2340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14:cNvPr>
              <p14:cNvContentPartPr/>
              <p14:nvPr/>
            </p14:nvContentPartPr>
            <p14:xfrm>
              <a:off x="9762491" y="1459102"/>
              <a:ext cx="309960" cy="463320"/>
            </p14:xfrm>
          </p:contentPart>
        </mc:Choice>
        <mc:Fallback xmlns="">
          <p:pic>
            <p:nvPicPr>
              <p:cNvPr id="47" name="Input penna 47">
                <a:extLst>
                  <a:ext uri="{FF2B5EF4-FFF2-40B4-BE49-F238E27FC236}">
                    <a16:creationId xmlns:a16="http://schemas.microsoft.com/office/drawing/2014/main" id="{EECF02C5-4146-19B0-591A-0C1A5AF6090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746993" y="1443622"/>
                <a:ext cx="340596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14:cNvPr>
              <p14:cNvContentPartPr/>
              <p14:nvPr/>
            </p14:nvContentPartPr>
            <p14:xfrm>
              <a:off x="9382039" y="1486683"/>
              <a:ext cx="610200" cy="3038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7D830C30-54C5-331F-B475-C98981E7263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366559" y="1471203"/>
                <a:ext cx="640800" cy="3344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B4AC47F4-0F6B-6BB5-5979-2B3E4FE312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21707" y="1193808"/>
            <a:ext cx="470036" cy="438506"/>
          </a:xfrm>
          <a:prstGeom prst="rect">
            <a:avLst/>
          </a:prstGeom>
        </p:spPr>
      </p:pic>
      <p:sp>
        <p:nvSpPr>
          <p:cNvPr id="22" name="Titolo 1">
            <a:extLst>
              <a:ext uri="{FF2B5EF4-FFF2-40B4-BE49-F238E27FC236}">
                <a16:creationId xmlns:a16="http://schemas.microsoft.com/office/drawing/2014/main" id="{0A292CD1-A2AD-0B80-3F9D-F5939FC2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675" y="242530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  <a:t>Ricerca</a:t>
            </a:r>
            <a:b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</a:br>
            <a:r>
              <a:rPr lang="it-IT" sz="6000" dirty="0">
                <a:latin typeface="Poppins" panose="02000000000000000000" pitchFamily="2" charset="77"/>
                <a:cs typeface="Poppins" panose="02000000000000000000" pitchFamily="2" charset="77"/>
              </a:rPr>
              <a:t>utenti</a:t>
            </a:r>
          </a:p>
        </p:txBody>
      </p:sp>
      <p:pic>
        <p:nvPicPr>
          <p:cNvPr id="27" name="Immagine 26" descr="Immagine che contiene testo, monitor, elettronico, interni&#10;&#10;Descrizione generata automaticamente">
            <a:extLst>
              <a:ext uri="{FF2B5EF4-FFF2-40B4-BE49-F238E27FC236}">
                <a16:creationId xmlns:a16="http://schemas.microsoft.com/office/drawing/2014/main" id="{2D8F46F8-6BCA-3892-A133-3ECEE4E2037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7077" y="0"/>
            <a:ext cx="3624943" cy="6858000"/>
          </a:xfrm>
          <a:prstGeom prst="rect">
            <a:avLst/>
          </a:prstGeom>
        </p:spPr>
      </p:pic>
      <p:pic>
        <p:nvPicPr>
          <p:cNvPr id="3" name="reg ricerca 2_yQbhaD.mp4" descr="reg ricerca 2_yQbhaD.mp4">
            <a:hlinkClick r:id="" action="ppaction://media"/>
            <a:extLst>
              <a:ext uri="{FF2B5EF4-FFF2-40B4-BE49-F238E27FC236}">
                <a16:creationId xmlns:a16="http://schemas.microsoft.com/office/drawing/2014/main" id="{5E79E78A-FA70-389C-89E2-9E4F75B3B2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468637" y="514265"/>
            <a:ext cx="3308082" cy="58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5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142</Words>
  <Application>Microsoft Macintosh PowerPoint</Application>
  <PresentationFormat>Widescreen</PresentationFormat>
  <Paragraphs>55</Paragraphs>
  <Slides>15</Slides>
  <Notes>0</Notes>
  <HiddenSlides>0</HiddenSlides>
  <MMClips>10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Corbel</vt:lpstr>
      <vt:lpstr>Poppins</vt:lpstr>
      <vt:lpstr>Tema di Office</vt:lpstr>
      <vt:lpstr>Wide Chat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Traduzione  messaggi</vt:lpstr>
      <vt:lpstr>Supporto multilingua</vt:lpstr>
      <vt:lpstr>Cancellazione chat</vt:lpstr>
      <vt:lpstr>Ricerca utenti</vt:lpstr>
      <vt:lpstr>Gestione del profilo</vt:lpstr>
      <vt:lpstr>Presentazione standard di PowerPoint</vt:lpstr>
      <vt:lpstr>Status utente in una chat</vt:lpstr>
      <vt:lpstr>Servizi usati</vt:lpstr>
      <vt:lpstr>Gestione database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Wide Chat</dc:title>
  <dc:creator>Simone Borelli</dc:creator>
  <cp:lastModifiedBy>Simone Borelli</cp:lastModifiedBy>
  <cp:revision>36</cp:revision>
  <dcterms:created xsi:type="dcterms:W3CDTF">2022-04-27T13:46:23Z</dcterms:created>
  <dcterms:modified xsi:type="dcterms:W3CDTF">2022-06-13T12:02:59Z</dcterms:modified>
</cp:coreProperties>
</file>